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g"/>
  <Override PartName="/ppt/media/image5.jpg" ContentType="image/jpg"/>
  <Override PartName="/ppt/media/image14.jpg" ContentType="image/jpg"/>
  <Override PartName="/ppt/media/image1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54" r:id="rId1"/>
  </p:sldMasterIdLst>
  <p:sldIdLst>
    <p:sldId id="268" r:id="rId2"/>
    <p:sldId id="267" r:id="rId3"/>
    <p:sldId id="257" r:id="rId4"/>
    <p:sldId id="258" r:id="rId5"/>
    <p:sldId id="259" r:id="rId6"/>
    <p:sldId id="260" r:id="rId7"/>
    <p:sldId id="269" r:id="rId8"/>
    <p:sldId id="285" r:id="rId9"/>
    <p:sldId id="286" r:id="rId10"/>
    <p:sldId id="261" r:id="rId11"/>
    <p:sldId id="262" r:id="rId12"/>
    <p:sldId id="263" r:id="rId13"/>
    <p:sldId id="264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81" r:id="rId24"/>
    <p:sldId id="282" r:id="rId25"/>
    <p:sldId id="283" r:id="rId26"/>
    <p:sldId id="284" r:id="rId27"/>
    <p:sldId id="288" r:id="rId28"/>
    <p:sldId id="289" r:id="rId29"/>
    <p:sldId id="290" r:id="rId30"/>
    <p:sldId id="291" r:id="rId31"/>
    <p:sldId id="292" r:id="rId32"/>
    <p:sldId id="293" r:id="rId33"/>
    <p:sldId id="279" r:id="rId34"/>
    <p:sldId id="266" r:id="rId35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B4"/>
    <a:srgbClr val="A6ECD3"/>
    <a:srgbClr val="962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22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7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92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21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95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13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8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3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6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03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8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3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coindesk.com/v1/bpi/currentprice.json" TargetMode="External"/><Relationship Id="rId3" Type="http://schemas.openxmlformats.org/officeDocument/2006/relationships/hyperlink" Target="http://www.tutorialspoint.com/excel_da" TargetMode="External"/><Relationship Id="rId7" Type="http://schemas.openxmlformats.org/officeDocument/2006/relationships/hyperlink" Target="https://data.covid19india.org/data.json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horts.deta.dev/news?category=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://www.geeksforgeeks.org/machine-" TargetMode="External"/><Relationship Id="rId9" Type="http://schemas.openxmlformats.org/officeDocument/2006/relationships/hyperlink" Target="https://api.postalpincode.in/pincode/38274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C06545-021A-7A2C-BC63-4EA1734DAF52}"/>
              </a:ext>
            </a:extLst>
          </p:cNvPr>
          <p:cNvSpPr txBox="1"/>
          <p:nvPr/>
        </p:nvSpPr>
        <p:spPr>
          <a:xfrm>
            <a:off x="2782040" y="901869"/>
            <a:ext cx="13915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/>
              <a:t>GOVERNMENT ENGINEERING COLLEGE,PATAN</a:t>
            </a:r>
            <a:endParaRPr lang="en-IN" sz="4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41C6F-C40C-77F6-CD0E-C0D1C54223F8}"/>
              </a:ext>
            </a:extLst>
          </p:cNvPr>
          <p:cNvSpPr txBox="1"/>
          <p:nvPr/>
        </p:nvSpPr>
        <p:spPr>
          <a:xfrm>
            <a:off x="4343400" y="2093730"/>
            <a:ext cx="96012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50" dirty="0"/>
              <a:t>INTERSHIP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822A6-0F57-6638-FC16-6CBE66EAC54A}"/>
              </a:ext>
            </a:extLst>
          </p:cNvPr>
          <p:cNvSpPr txBox="1"/>
          <p:nvPr/>
        </p:nvSpPr>
        <p:spPr>
          <a:xfrm>
            <a:off x="7494815" y="3044559"/>
            <a:ext cx="3401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DATA SCIENCE</a:t>
            </a:r>
            <a:endParaRPr lang="en-IN" sz="4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871F2-AF67-EA01-007C-5C8AABFAEF9C}"/>
              </a:ext>
            </a:extLst>
          </p:cNvPr>
          <p:cNvSpPr txBox="1"/>
          <p:nvPr/>
        </p:nvSpPr>
        <p:spPr>
          <a:xfrm>
            <a:off x="7212872" y="5477226"/>
            <a:ext cx="4767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 dirty="0"/>
              <a:t>PARTICIPATED BY</a:t>
            </a:r>
            <a:endParaRPr lang="en-IN" sz="4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E2DDC-211A-0DA6-DE37-A4358779F04D}"/>
              </a:ext>
            </a:extLst>
          </p:cNvPr>
          <p:cNvSpPr txBox="1"/>
          <p:nvPr/>
        </p:nvSpPr>
        <p:spPr>
          <a:xfrm>
            <a:off x="8321706" y="3797213"/>
            <a:ext cx="283641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 dirty="0"/>
              <a:t>FROM</a:t>
            </a:r>
            <a:endParaRPr lang="en-IN" sz="4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C0900-45E4-E5B3-9B77-D79DCA327E8B}"/>
              </a:ext>
            </a:extLst>
          </p:cNvPr>
          <p:cNvSpPr txBox="1"/>
          <p:nvPr/>
        </p:nvSpPr>
        <p:spPr>
          <a:xfrm>
            <a:off x="5867400" y="4596711"/>
            <a:ext cx="7745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INFOLABZ IT SERVICES PVT. LTD</a:t>
            </a:r>
            <a:endParaRPr lang="en-IN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09138-1151-EEC7-6C9A-0E9A3CA9384D}"/>
              </a:ext>
            </a:extLst>
          </p:cNvPr>
          <p:cNvSpPr txBox="1"/>
          <p:nvPr/>
        </p:nvSpPr>
        <p:spPr>
          <a:xfrm>
            <a:off x="6244098" y="6262246"/>
            <a:ext cx="6704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VAIBHAV RAVAL(190220131117)</a:t>
            </a:r>
            <a:endParaRPr lang="en-IN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A50F9-FB82-E194-B050-3B516969FF49}"/>
              </a:ext>
            </a:extLst>
          </p:cNvPr>
          <p:cNvSpPr txBox="1"/>
          <p:nvPr/>
        </p:nvSpPr>
        <p:spPr>
          <a:xfrm>
            <a:off x="6968994" y="7095691"/>
            <a:ext cx="52550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 dirty="0"/>
              <a:t>WITH GUIDANCE BY</a:t>
            </a:r>
            <a:endParaRPr lang="en-IN" sz="4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9FD54-F132-0397-384A-B49B856D7590}"/>
              </a:ext>
            </a:extLst>
          </p:cNvPr>
          <p:cNvSpPr txBox="1"/>
          <p:nvPr/>
        </p:nvSpPr>
        <p:spPr>
          <a:xfrm>
            <a:off x="7467600" y="8009928"/>
            <a:ext cx="5566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PROF. D.U.BAVISA</a:t>
            </a:r>
            <a:endParaRPr lang="en-IN" sz="4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A08A1-3A14-D69E-CFAC-134269CE43D5}"/>
              </a:ext>
            </a:extLst>
          </p:cNvPr>
          <p:cNvSpPr txBox="1"/>
          <p:nvPr/>
        </p:nvSpPr>
        <p:spPr>
          <a:xfrm>
            <a:off x="2024109" y="825624"/>
            <a:ext cx="141021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6858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4050" dirty="0"/>
          </a:p>
        </p:txBody>
      </p:sp>
    </p:spTree>
    <p:extLst>
      <p:ext uri="{BB962C8B-B14F-4D97-AF65-F5344CB8AC3E}">
        <p14:creationId xmlns:p14="http://schemas.microsoft.com/office/powerpoint/2010/main" val="1772930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33" y="1191065"/>
            <a:ext cx="9014404" cy="4770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1191064"/>
            <a:ext cx="8953499" cy="47708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95" y="6917319"/>
            <a:ext cx="5520264" cy="32374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8600" y="190704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7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W</a:t>
            </a:r>
            <a:r>
              <a:rPr sz="4400" spc="-40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ee</a:t>
            </a:r>
            <a:r>
              <a:rPr sz="4400" spc="-66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</a:t>
            </a:r>
            <a:r>
              <a:rPr sz="4400" spc="-48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-</a:t>
            </a:r>
            <a:r>
              <a:rPr sz="4400" spc="-7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0</a:t>
            </a:r>
            <a:r>
              <a:rPr sz="4400" spc="-93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1</a:t>
            </a:r>
            <a:r>
              <a:rPr sz="4400" spc="-6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</a:t>
            </a:r>
            <a:r>
              <a:rPr sz="4400" spc="-53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4400" spc="-53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sz="4400" spc="-12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</a:t>
            </a:r>
            <a:r>
              <a:rPr sz="4400" spc="-49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</a:t>
            </a:r>
            <a:r>
              <a:rPr sz="4400" spc="-39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e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sz="4400" spc="-495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S</a:t>
            </a:r>
            <a:r>
              <a:rPr sz="4400" spc="-195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t</a:t>
            </a:r>
            <a:r>
              <a:rPr sz="4400" spc="-455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u</a:t>
            </a:r>
            <a:r>
              <a:rPr sz="4400" spc="-275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d</a:t>
            </a:r>
            <a:r>
              <a:rPr sz="4400" spc="-365" dirty="0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y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sz="4400" spc="-47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-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sz="4400" spc="-12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</a:t>
            </a:r>
            <a:r>
              <a:rPr sz="4400" spc="-31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o</a:t>
            </a:r>
            <a:r>
              <a:rPr sz="4400" spc="-36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</a:t>
            </a:r>
            <a:r>
              <a:rPr sz="4400" spc="-26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</a:t>
            </a:r>
            <a:r>
              <a:rPr sz="4400" spc="-27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</a:t>
            </a:r>
            <a:r>
              <a:rPr sz="4400" spc="-93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1</a:t>
            </a:r>
            <a:r>
              <a:rPr sz="4400" spc="-33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9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sz="4400" spc="-34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</a:t>
            </a:r>
            <a:r>
              <a:rPr sz="4400" spc="-19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</a:t>
            </a:r>
            <a:r>
              <a:rPr sz="4400" spc="-50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4400" spc="-53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 </a:t>
            </a:r>
            <a:r>
              <a:rPr sz="4400" spc="-409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</a:t>
            </a:r>
            <a:r>
              <a:rPr sz="4400" spc="-41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</a:t>
            </a:r>
            <a:r>
              <a:rPr sz="4400" spc="-17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</a:t>
            </a:r>
            <a:r>
              <a:rPr sz="4400" spc="-37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y</a:t>
            </a:r>
            <a:r>
              <a:rPr sz="4400" spc="-490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</a:t>
            </a:r>
            <a:r>
              <a:rPr sz="4400" spc="-265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</a:t>
            </a:r>
            <a:r>
              <a:rPr sz="4400" spc="-484" dirty="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53983" y="6434719"/>
            <a:ext cx="5600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90" dirty="0">
                <a:latin typeface="Verdana"/>
                <a:cs typeface="Verdana"/>
              </a:rPr>
              <a:t>Dictionary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190" dirty="0">
                <a:latin typeface="Verdana"/>
                <a:cs typeface="Verdana"/>
              </a:rPr>
              <a:t>Methods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00" dirty="0">
                <a:latin typeface="Verdana"/>
                <a:cs typeface="Verdana"/>
              </a:rPr>
              <a:t>in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10" dirty="0">
                <a:latin typeface="Verdana"/>
                <a:cs typeface="Verdana"/>
              </a:rPr>
              <a:t>Python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3C42D0-B3E1-676D-9D16-BEB4271B88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16" y="6917319"/>
            <a:ext cx="5154274" cy="323741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CC9C65-BDCD-B582-A562-70ABCED22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32" y="6455591"/>
            <a:ext cx="7130754" cy="3021176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7C8CD7-A46D-B0B6-CD7D-1C32607C36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18" y="6455591"/>
            <a:ext cx="6492482" cy="362720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4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944" y="6522092"/>
            <a:ext cx="9143999" cy="3657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944" y="1185559"/>
            <a:ext cx="9143999" cy="5229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33156" y="189164"/>
            <a:ext cx="108258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75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sz="4400" spc="-400" dirty="0">
                <a:latin typeface="Cambria" panose="02040503050406030204" pitchFamily="18" charset="0"/>
                <a:ea typeface="Cambria" panose="02040503050406030204" pitchFamily="18" charset="0"/>
              </a:rPr>
              <a:t>ee</a:t>
            </a:r>
            <a:r>
              <a:rPr sz="4400" spc="-660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sz="4400" spc="-48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sz="4400" spc="-75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sz="4400" spc="-775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sz="4400" spc="-635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sz="4400" spc="-5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5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125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400" spc="-490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sz="4400" spc="-395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sz="4400" spc="-495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sz="4400" spc="-195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sz="4400" spc="-455" dirty="0"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sz="4400" spc="-275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sz="4400" spc="-365" dirty="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475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125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sz="4400" spc="-380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400" spc="-265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4400" spc="-175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sz="4400" spc="-660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sz="4400" spc="-400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400" spc="-19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sz="4400" spc="-19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340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400" spc="-195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sz="4400" spc="-505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409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400" spc="-415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400" spc="-509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400" spc="-170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sz="4400" spc="-370" dirty="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sz="4400" spc="-490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sz="4400" spc="-265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4400" spc="-484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  <p:pic>
        <p:nvPicPr>
          <p:cNvPr id="12" name="Picture 11" descr="Text, table&#10;&#10;Description automatically generated">
            <a:extLst>
              <a:ext uri="{FF2B5EF4-FFF2-40B4-BE49-F238E27FC236}">
                <a16:creationId xmlns:a16="http://schemas.microsoft.com/office/drawing/2014/main" id="{FD16354B-68AE-BFBD-45F4-C99D59BA9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369" y="1163788"/>
            <a:ext cx="3733992" cy="4870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9369" y="5870372"/>
            <a:ext cx="3733992" cy="4320205"/>
          </a:xfrm>
          <a:prstGeom prst="rect">
            <a:avLst/>
          </a:prstGeom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A3BC2C3-7BA4-E76F-9078-AF1CC4E9F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96" y="2135800"/>
            <a:ext cx="5327604" cy="3251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r>
              <a:rPr lang="en-US" dirty="0"/>
              <a:t>d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468434" y="1325888"/>
            <a:ext cx="16675016" cy="9215516"/>
            <a:chOff x="701861" y="1380050"/>
            <a:chExt cx="16675016" cy="9215516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861" y="1380050"/>
              <a:ext cx="8686594" cy="4648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33188" y="5028248"/>
              <a:ext cx="4849639" cy="51986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861" y="6043241"/>
              <a:ext cx="7743689" cy="45523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33188" y="1380050"/>
              <a:ext cx="7743689" cy="32905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2200" y="278259"/>
            <a:ext cx="133675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75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sz="4400" spc="-400" dirty="0">
                <a:latin typeface="Cambria" panose="02040503050406030204" pitchFamily="18" charset="0"/>
                <a:ea typeface="Cambria" panose="02040503050406030204" pitchFamily="18" charset="0"/>
              </a:rPr>
              <a:t>ee</a:t>
            </a:r>
            <a:r>
              <a:rPr sz="4400" spc="-660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sz="4400" spc="-48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sz="4400" spc="-75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sz="4400" spc="-61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sz="4400" spc="-635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sz="4400" spc="-5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53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400" spc="-975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sz="4400" spc="-31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sz="4400" spc="-380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400" spc="-655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spc="-535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sz="4400" spc="-580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400" spc="-400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400" spc="-280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sz="4400" spc="-31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sz="4400" spc="-380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400" spc="-19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58391" y="6653162"/>
            <a:ext cx="5149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85" dirty="0">
                <a:latin typeface="Verdana"/>
                <a:cs typeface="Verdana"/>
              </a:rPr>
              <a:t>L</a:t>
            </a:r>
            <a:r>
              <a:rPr sz="3000" b="1" spc="-310" dirty="0">
                <a:latin typeface="Verdana"/>
                <a:cs typeface="Verdana"/>
              </a:rPr>
              <a:t>a</a:t>
            </a:r>
            <a:r>
              <a:rPr sz="3000" b="1" spc="-385" dirty="0">
                <a:latin typeface="Verdana"/>
                <a:cs typeface="Verdana"/>
              </a:rPr>
              <a:t>m</a:t>
            </a:r>
            <a:r>
              <a:rPr sz="3000" b="1" spc="-170" dirty="0">
                <a:latin typeface="Verdana"/>
                <a:cs typeface="Verdana"/>
              </a:rPr>
              <a:t>bd</a:t>
            </a:r>
            <a:r>
              <a:rPr sz="3000" b="1" spc="-305" dirty="0">
                <a:latin typeface="Verdana"/>
                <a:cs typeface="Verdana"/>
              </a:rPr>
              <a:t>a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25" dirty="0">
                <a:latin typeface="Verdana"/>
                <a:cs typeface="Verdana"/>
              </a:rPr>
              <a:t>F</a:t>
            </a:r>
            <a:r>
              <a:rPr sz="3000" b="1" spc="-275" dirty="0">
                <a:latin typeface="Verdana"/>
                <a:cs typeface="Verdana"/>
              </a:rPr>
              <a:t>u</a:t>
            </a:r>
            <a:r>
              <a:rPr sz="3000" b="1" spc="-250" dirty="0">
                <a:latin typeface="Verdana"/>
                <a:cs typeface="Verdana"/>
              </a:rPr>
              <a:t>n</a:t>
            </a:r>
            <a:r>
              <a:rPr sz="3000" b="1" spc="-105" dirty="0">
                <a:latin typeface="Verdana"/>
                <a:cs typeface="Verdana"/>
              </a:rPr>
              <a:t>c</a:t>
            </a:r>
            <a:r>
              <a:rPr sz="3000" b="1" spc="-120" dirty="0">
                <a:latin typeface="Verdana"/>
                <a:cs typeface="Verdana"/>
              </a:rPr>
              <a:t>t</a:t>
            </a:r>
            <a:r>
              <a:rPr sz="3000" b="1" spc="-165" dirty="0">
                <a:latin typeface="Verdana"/>
                <a:cs typeface="Verdana"/>
              </a:rPr>
              <a:t>i</a:t>
            </a:r>
            <a:r>
              <a:rPr sz="3000" b="1" spc="-190" dirty="0">
                <a:latin typeface="Verdana"/>
                <a:cs typeface="Verdana"/>
              </a:rPr>
              <a:t>o</a:t>
            </a:r>
            <a:r>
              <a:rPr sz="3000" b="1" spc="-245" dirty="0">
                <a:latin typeface="Verdana"/>
                <a:cs typeface="Verdana"/>
              </a:rPr>
              <a:t>n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165" dirty="0">
                <a:latin typeface="Verdana"/>
                <a:cs typeface="Verdana"/>
              </a:rPr>
              <a:t>i</a:t>
            </a:r>
            <a:r>
              <a:rPr sz="3000" b="1" spc="-245" dirty="0">
                <a:latin typeface="Verdana"/>
                <a:cs typeface="Verdana"/>
              </a:rPr>
              <a:t>n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50" dirty="0">
                <a:latin typeface="Verdana"/>
                <a:cs typeface="Verdana"/>
              </a:rPr>
              <a:t>P</a:t>
            </a:r>
            <a:r>
              <a:rPr sz="3000" b="1" spc="-225" dirty="0">
                <a:latin typeface="Verdana"/>
                <a:cs typeface="Verdana"/>
              </a:rPr>
              <a:t>y</a:t>
            </a:r>
            <a:r>
              <a:rPr sz="3000" b="1" spc="-120" dirty="0">
                <a:latin typeface="Verdana"/>
                <a:cs typeface="Verdana"/>
              </a:rPr>
              <a:t>t</a:t>
            </a:r>
            <a:r>
              <a:rPr sz="3000" b="1" spc="-250" dirty="0">
                <a:latin typeface="Verdana"/>
                <a:cs typeface="Verdana"/>
              </a:rPr>
              <a:t>h</a:t>
            </a:r>
            <a:r>
              <a:rPr sz="3000" b="1" spc="-190" dirty="0">
                <a:latin typeface="Verdana"/>
                <a:cs typeface="Verdana"/>
              </a:rPr>
              <a:t>o</a:t>
            </a:r>
            <a:r>
              <a:rPr sz="3000" b="1" spc="-245" dirty="0">
                <a:latin typeface="Verdana"/>
                <a:cs typeface="Verdana"/>
              </a:rPr>
              <a:t>n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5000" y="1957300"/>
            <a:ext cx="3890269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4" dirty="0">
                <a:latin typeface="Verdana"/>
                <a:cs typeface="Verdana"/>
              </a:rPr>
              <a:t>Functions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00" dirty="0">
                <a:latin typeface="Verdana"/>
                <a:cs typeface="Verdana"/>
              </a:rPr>
              <a:t>in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10" dirty="0">
                <a:latin typeface="Verdana"/>
                <a:cs typeface="Verdana"/>
              </a:rPr>
              <a:t>Python</a:t>
            </a:r>
            <a:endParaRPr sz="3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250" dirty="0">
              <a:latin typeface="Verdana"/>
              <a:cs typeface="Verdana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7D8BB6-9617-AD68-6DD1-E13883421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77" y="7611367"/>
            <a:ext cx="3412629" cy="2658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DE1DD2-B21E-571C-FD0B-25A582A077B0}"/>
              </a:ext>
            </a:extLst>
          </p:cNvPr>
          <p:cNvSpPr txBox="1"/>
          <p:nvPr/>
        </p:nvSpPr>
        <p:spPr>
          <a:xfrm>
            <a:off x="11346298" y="4037622"/>
            <a:ext cx="579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50" dirty="0">
                <a:latin typeface="Verdana"/>
                <a:cs typeface="Verdana"/>
              </a:rPr>
              <a:t>R</a:t>
            </a:r>
            <a:r>
              <a:rPr lang="en-US" sz="2800" b="1" spc="-245" dirty="0">
                <a:latin typeface="Verdana"/>
                <a:cs typeface="Verdana"/>
              </a:rPr>
              <a:t>e</a:t>
            </a:r>
            <a:r>
              <a:rPr lang="en-US" sz="2800" b="1" spc="-105" dirty="0">
                <a:latin typeface="Verdana"/>
                <a:cs typeface="Verdana"/>
              </a:rPr>
              <a:t>c</a:t>
            </a:r>
            <a:r>
              <a:rPr lang="en-US" sz="2800" b="1" spc="-275" dirty="0">
                <a:latin typeface="Verdana"/>
                <a:cs typeface="Verdana"/>
              </a:rPr>
              <a:t>u</a:t>
            </a:r>
            <a:r>
              <a:rPr lang="en-US" sz="2800" b="1" spc="-229" dirty="0">
                <a:latin typeface="Verdana"/>
                <a:cs typeface="Verdana"/>
              </a:rPr>
              <a:t>r</a:t>
            </a:r>
            <a:r>
              <a:rPr lang="en-US" sz="2800" b="1" spc="-295" dirty="0">
                <a:latin typeface="Verdana"/>
                <a:cs typeface="Verdana"/>
              </a:rPr>
              <a:t>s</a:t>
            </a:r>
            <a:r>
              <a:rPr lang="en-US" sz="2800" b="1" spc="-165" dirty="0">
                <a:latin typeface="Verdana"/>
                <a:cs typeface="Verdana"/>
              </a:rPr>
              <a:t>i</a:t>
            </a:r>
            <a:r>
              <a:rPr lang="en-US" sz="2800" b="1" spc="-220" dirty="0">
                <a:latin typeface="Verdana"/>
                <a:cs typeface="Verdana"/>
              </a:rPr>
              <a:t>v</a:t>
            </a:r>
            <a:r>
              <a:rPr lang="en-US" sz="2800" b="1" spc="-240" dirty="0">
                <a:latin typeface="Verdana"/>
                <a:cs typeface="Verdana"/>
              </a:rPr>
              <a:t>e</a:t>
            </a:r>
            <a:r>
              <a:rPr lang="en-US" sz="2800" b="1" spc="-320" dirty="0">
                <a:latin typeface="Verdana"/>
                <a:cs typeface="Verdana"/>
              </a:rPr>
              <a:t> </a:t>
            </a:r>
            <a:r>
              <a:rPr lang="en-US" sz="2800" b="1" spc="-225" dirty="0">
                <a:latin typeface="Verdana"/>
                <a:cs typeface="Verdana"/>
              </a:rPr>
              <a:t>F</a:t>
            </a:r>
            <a:r>
              <a:rPr lang="en-US" sz="2800" b="1" spc="-275" dirty="0">
                <a:latin typeface="Verdana"/>
                <a:cs typeface="Verdana"/>
              </a:rPr>
              <a:t>u</a:t>
            </a:r>
            <a:r>
              <a:rPr lang="en-US" sz="2800" b="1" spc="-250" dirty="0">
                <a:latin typeface="Verdana"/>
                <a:cs typeface="Verdana"/>
              </a:rPr>
              <a:t>n</a:t>
            </a:r>
            <a:r>
              <a:rPr lang="en-US" sz="2800" b="1" spc="-105" dirty="0">
                <a:latin typeface="Verdana"/>
                <a:cs typeface="Verdana"/>
              </a:rPr>
              <a:t>c</a:t>
            </a:r>
            <a:r>
              <a:rPr lang="en-US" sz="2800" b="1" spc="-120" dirty="0">
                <a:latin typeface="Verdana"/>
                <a:cs typeface="Verdana"/>
              </a:rPr>
              <a:t>t</a:t>
            </a:r>
            <a:r>
              <a:rPr lang="en-US" sz="2800" b="1" spc="-165" dirty="0">
                <a:latin typeface="Verdana"/>
                <a:cs typeface="Verdana"/>
              </a:rPr>
              <a:t>i</a:t>
            </a:r>
            <a:r>
              <a:rPr lang="en-US" sz="2800" b="1" spc="-190" dirty="0">
                <a:latin typeface="Verdana"/>
                <a:cs typeface="Verdana"/>
              </a:rPr>
              <a:t>o</a:t>
            </a:r>
            <a:r>
              <a:rPr lang="en-US" sz="2800" b="1" spc="-245" dirty="0">
                <a:latin typeface="Verdana"/>
                <a:cs typeface="Verdana"/>
              </a:rPr>
              <a:t>n</a:t>
            </a:r>
            <a:r>
              <a:rPr lang="en-US" sz="2800" b="1" spc="-320" dirty="0">
                <a:latin typeface="Verdana"/>
                <a:cs typeface="Verdana"/>
              </a:rPr>
              <a:t> </a:t>
            </a:r>
            <a:r>
              <a:rPr lang="en-US" sz="2800" b="1" spc="-165" dirty="0">
                <a:latin typeface="Verdana"/>
                <a:cs typeface="Verdana"/>
              </a:rPr>
              <a:t>i</a:t>
            </a:r>
            <a:r>
              <a:rPr lang="en-US" sz="2800" b="1" spc="-245" dirty="0">
                <a:latin typeface="Verdana"/>
                <a:cs typeface="Verdana"/>
              </a:rPr>
              <a:t>n</a:t>
            </a:r>
            <a:r>
              <a:rPr lang="en-US" sz="2800" b="1" spc="-320" dirty="0">
                <a:latin typeface="Verdana"/>
                <a:cs typeface="Verdana"/>
              </a:rPr>
              <a:t> </a:t>
            </a:r>
            <a:r>
              <a:rPr lang="en-US" sz="2800" b="1" spc="-250" dirty="0">
                <a:latin typeface="Verdana"/>
                <a:cs typeface="Verdana"/>
              </a:rPr>
              <a:t>P</a:t>
            </a:r>
            <a:r>
              <a:rPr lang="en-US" sz="2800" b="1" spc="-225" dirty="0">
                <a:latin typeface="Verdana"/>
                <a:cs typeface="Verdana"/>
              </a:rPr>
              <a:t>y</a:t>
            </a:r>
            <a:r>
              <a:rPr lang="en-US" sz="2800" b="1" spc="-120" dirty="0">
                <a:latin typeface="Verdana"/>
                <a:cs typeface="Verdana"/>
              </a:rPr>
              <a:t>t</a:t>
            </a:r>
            <a:r>
              <a:rPr lang="en-US" sz="2800" b="1" spc="-250" dirty="0">
                <a:latin typeface="Verdana"/>
                <a:cs typeface="Verdana"/>
              </a:rPr>
              <a:t>h</a:t>
            </a:r>
            <a:r>
              <a:rPr lang="en-US" sz="2800" b="1" spc="-190" dirty="0">
                <a:latin typeface="Verdana"/>
                <a:cs typeface="Verdana"/>
              </a:rPr>
              <a:t>o</a:t>
            </a:r>
            <a:r>
              <a:rPr lang="en-US" sz="2800" b="1" spc="-245" dirty="0">
                <a:latin typeface="Verdana"/>
                <a:cs typeface="Verdana"/>
              </a:rPr>
              <a:t>n</a:t>
            </a:r>
            <a:endParaRPr lang="en-US" sz="2800" dirty="0">
              <a:latin typeface="Verdana"/>
              <a:cs typeface="Verdan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9219B-3FBC-2E76-0B07-A83B2B5A4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998" y="5850386"/>
            <a:ext cx="3736745" cy="3446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E08C7A-D728-0221-06E6-513798DB4F37}"/>
              </a:ext>
            </a:extLst>
          </p:cNvPr>
          <p:cNvSpPr txBox="1"/>
          <p:nvPr/>
        </p:nvSpPr>
        <p:spPr>
          <a:xfrm>
            <a:off x="14383998" y="5019144"/>
            <a:ext cx="3164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Random module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86" y="1079343"/>
            <a:ext cx="7320643" cy="6873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3943" y="1023396"/>
            <a:ext cx="6359356" cy="728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8461" y="365501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5" dirty="0">
                <a:latin typeface="Verdana"/>
                <a:cs typeface="Verdana"/>
              </a:rPr>
              <a:t>Numpy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10" dirty="0">
                <a:latin typeface="Verdana"/>
                <a:cs typeface="Verdana"/>
              </a:rPr>
              <a:t>Library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00" dirty="0">
                <a:latin typeface="Verdana"/>
                <a:cs typeface="Verdana"/>
              </a:rPr>
              <a:t>in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10" dirty="0">
                <a:latin typeface="Verdana"/>
                <a:cs typeface="Verdana"/>
              </a:rPr>
              <a:t>Python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1754" y="365501"/>
            <a:ext cx="4313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5" dirty="0">
                <a:latin typeface="Verdana"/>
                <a:cs typeface="Verdana"/>
              </a:rPr>
              <a:t>Numpy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180" dirty="0">
                <a:latin typeface="Verdana"/>
                <a:cs typeface="Verdana"/>
              </a:rPr>
              <a:t>File</a:t>
            </a:r>
            <a:r>
              <a:rPr sz="3000" b="1" spc="-320" dirty="0">
                <a:latin typeface="Verdana"/>
                <a:cs typeface="Verdana"/>
              </a:rPr>
              <a:t> </a:t>
            </a:r>
            <a:r>
              <a:rPr sz="3000" b="1" spc="-215" dirty="0">
                <a:latin typeface="Verdana"/>
                <a:cs typeface="Verdana"/>
              </a:rPr>
              <a:t>Operations</a:t>
            </a:r>
            <a:endParaRPr sz="3000" dirty="0">
              <a:latin typeface="Verdana"/>
              <a:cs typeface="Verdan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B9685-5992-1846-1777-F82750497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8240" r="44406" b="12492"/>
          <a:stretch/>
        </p:blipFill>
        <p:spPr>
          <a:xfrm>
            <a:off x="3976714" y="4664942"/>
            <a:ext cx="3962400" cy="53721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object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6527" y="1638300"/>
            <a:ext cx="4343400" cy="3619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E310E3-DE5F-098F-914D-93EE397EE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504347"/>
            <a:ext cx="6683171" cy="164831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D3EF-40EB-09E5-2C87-C40F3FB946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1400" y="230632"/>
            <a:ext cx="13373100" cy="849312"/>
          </a:xfrm>
        </p:spPr>
        <p:txBody>
          <a:bodyPr/>
          <a:lstStyle/>
          <a:p>
            <a:r>
              <a:rPr lang="en-US" dirty="0"/>
              <a:t>Week 4 and 5: numpy and visualization</a:t>
            </a:r>
          </a:p>
        </p:txBody>
      </p:sp>
      <p:pic>
        <p:nvPicPr>
          <p:cNvPr id="6" name="Picture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1E5796-A959-12E9-8136-3F6D48661F7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6" t="11570" r="39149" b="20594"/>
          <a:stretch/>
        </p:blipFill>
        <p:spPr>
          <a:xfrm>
            <a:off x="1981200" y="1932307"/>
            <a:ext cx="6360495" cy="8008923"/>
          </a:xfr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F727206-E8D0-DD3E-5063-805FD0CE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75754"/>
            <a:ext cx="6578312" cy="815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8276D-217F-BFAA-C97A-B94C9EF3D81E}"/>
              </a:ext>
            </a:extLst>
          </p:cNvPr>
          <p:cNvSpPr txBox="1"/>
          <p:nvPr/>
        </p:nvSpPr>
        <p:spPr>
          <a:xfrm>
            <a:off x="703571" y="1079944"/>
            <a:ext cx="6360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Mask </a:t>
            </a:r>
            <a:r>
              <a:rPr lang="en-US" sz="4000" dirty="0"/>
              <a:t>operation</a:t>
            </a:r>
            <a:r>
              <a:rPr lang="en-US" sz="32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3417221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DD16-C398-DAA0-9422-BDC5FD54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90500"/>
            <a:ext cx="13367531" cy="1083135"/>
          </a:xfrm>
        </p:spPr>
        <p:txBody>
          <a:bodyPr>
            <a:normAutofit/>
          </a:bodyPr>
          <a:lstStyle/>
          <a:p>
            <a:r>
              <a:rPr lang="en-US" sz="4400" dirty="0"/>
              <a:t>3D array in numpy and bar graph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7FEAA6-D839-06E7-5731-4C8243F58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3" y="952500"/>
            <a:ext cx="7696200" cy="8001000"/>
          </a:xfrm>
        </p:spPr>
      </p:pic>
      <p:pic>
        <p:nvPicPr>
          <p:cNvPr id="7" name="Picture 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A804BA8A-0968-AD72-1696-D71556CC9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63386"/>
            <a:ext cx="5703939" cy="8001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DAFB63-0B08-E6A9-7A27-877FAFD33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512" y="963386"/>
            <a:ext cx="6221488" cy="384226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65E86F8-F3CF-AD2F-3D1B-7364A5789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357" y="4805655"/>
            <a:ext cx="6172025" cy="476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8664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E78-D4FF-0C20-C43A-BA7E14AF3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234782"/>
            <a:ext cx="6825804" cy="103311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Creating pie chart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1D692F4D-8DF1-88A5-6B52-C4B6A485F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16" y="1366442"/>
            <a:ext cx="11366484" cy="7620000"/>
          </a:xfrm>
          <a:prstGeom prst="rect">
            <a:avLst/>
          </a:prstGeom>
        </p:spPr>
      </p:pic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9AF9A0-76C6-ADA7-4168-3574B790E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442"/>
            <a:ext cx="6825804" cy="76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9799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8A7E-F4FC-0079-F1B7-BA86CF6C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1" y="234043"/>
            <a:ext cx="7289885" cy="94705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line &amp;multiline chart</a:t>
            </a:r>
          </a:p>
        </p:txBody>
      </p:sp>
      <p:pic>
        <p:nvPicPr>
          <p:cNvPr id="4" name="Content Placeholder 3" descr="Text, application&#10;&#10;Description automatically generated">
            <a:extLst>
              <a:ext uri="{FF2B5EF4-FFF2-40B4-BE49-F238E27FC236}">
                <a16:creationId xmlns:a16="http://schemas.microsoft.com/office/drawing/2014/main" id="{34862ABE-70F3-E9AF-A606-B099468D4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51364"/>
            <a:ext cx="15416863" cy="6763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6001-CBEB-C22F-B44A-9A046847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1384021"/>
            <a:ext cx="5562600" cy="4170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9728C-FAA5-25C0-F9AD-CA97F13B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355" y="5510763"/>
            <a:ext cx="6427245" cy="48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670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6AFB8-C77B-FF86-F1E4-83C24FE50E47}"/>
              </a:ext>
            </a:extLst>
          </p:cNvPr>
          <p:cNvSpPr txBox="1"/>
          <p:nvPr/>
        </p:nvSpPr>
        <p:spPr>
          <a:xfrm>
            <a:off x="5562600" y="305950"/>
            <a:ext cx="807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CREATE MULTI-BAR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3B4D-3709-737A-85AB-7903FD99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0700" y="2171700"/>
            <a:ext cx="8458200" cy="634365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D9E24A-1110-62CF-46D1-560236E0B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3" y="1179869"/>
            <a:ext cx="9220200" cy="88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288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506-CE62-3759-0756-C5631A1E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795" y="1181100"/>
            <a:ext cx="14404913" cy="1573853"/>
          </a:xfrm>
        </p:spPr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19733E-D011-DD93-6EE0-1EB5F76A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0" y="3057885"/>
            <a:ext cx="8633150" cy="6048015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DC8D0B6-B925-0B69-D41A-639F6D304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907" y="3057884"/>
            <a:ext cx="8311243" cy="60480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186893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8129" y="1893540"/>
            <a:ext cx="31419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00" dirty="0">
                <a:solidFill>
                  <a:srgbClr val="04092F"/>
                </a:solidFill>
                <a:latin typeface="Arial"/>
                <a:cs typeface="Arial"/>
              </a:rPr>
              <a:t>OUTLINES</a:t>
            </a:r>
            <a:endParaRPr sz="5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5948" y="640522"/>
            <a:ext cx="381000" cy="8954135"/>
            <a:chOff x="6955948" y="640522"/>
            <a:chExt cx="381000" cy="8954135"/>
          </a:xfrm>
        </p:grpSpPr>
        <p:sp>
          <p:nvSpPr>
            <p:cNvPr id="5" name="object 5"/>
            <p:cNvSpPr/>
            <p:nvPr/>
          </p:nvSpPr>
          <p:spPr>
            <a:xfrm>
              <a:off x="7146435" y="640522"/>
              <a:ext cx="0" cy="8668385"/>
            </a:xfrm>
            <a:custGeom>
              <a:avLst/>
              <a:gdLst/>
              <a:ahLst/>
              <a:cxnLst/>
              <a:rect l="l" t="t" r="r" b="b"/>
              <a:pathLst>
                <a:path h="8668385">
                  <a:moveTo>
                    <a:pt x="0" y="0"/>
                  </a:moveTo>
                  <a:lnTo>
                    <a:pt x="0" y="8667886"/>
                  </a:lnTo>
                </a:path>
              </a:pathLst>
            </a:custGeom>
            <a:ln w="95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03560" y="9356016"/>
              <a:ext cx="285750" cy="190500"/>
            </a:xfrm>
            <a:custGeom>
              <a:avLst/>
              <a:gdLst/>
              <a:ahLst/>
              <a:cxnLst/>
              <a:rect l="l" t="t" r="r" b="b"/>
              <a:pathLst>
                <a:path w="285750" h="190500">
                  <a:moveTo>
                    <a:pt x="0" y="0"/>
                  </a:moveTo>
                  <a:lnTo>
                    <a:pt x="285749" y="0"/>
                  </a:lnTo>
                  <a:lnTo>
                    <a:pt x="142874" y="190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3560" y="9356016"/>
              <a:ext cx="285750" cy="190500"/>
            </a:xfrm>
            <a:custGeom>
              <a:avLst/>
              <a:gdLst/>
              <a:ahLst/>
              <a:cxnLst/>
              <a:rect l="l" t="t" r="r" b="b"/>
              <a:pathLst>
                <a:path w="285750" h="190500">
                  <a:moveTo>
                    <a:pt x="285749" y="0"/>
                  </a:moveTo>
                  <a:lnTo>
                    <a:pt x="142874" y="190427"/>
                  </a:lnTo>
                  <a:lnTo>
                    <a:pt x="0" y="0"/>
                  </a:lnTo>
                  <a:lnTo>
                    <a:pt x="285749" y="0"/>
                  </a:lnTo>
                  <a:close/>
                </a:path>
              </a:pathLst>
            </a:custGeom>
            <a:ln w="95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29872" y="3279124"/>
            <a:ext cx="4225925" cy="3627754"/>
            <a:chOff x="2129872" y="3279124"/>
            <a:chExt cx="4225925" cy="362775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9872" y="3279124"/>
              <a:ext cx="4225370" cy="36274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72950" y="4724478"/>
              <a:ext cx="2381885" cy="2181860"/>
            </a:xfrm>
            <a:custGeom>
              <a:avLst/>
              <a:gdLst/>
              <a:ahLst/>
              <a:cxnLst/>
              <a:rect l="l" t="t" r="r" b="b"/>
              <a:pathLst>
                <a:path w="2381885" h="2181859">
                  <a:moveTo>
                    <a:pt x="1914823" y="124116"/>
                  </a:moveTo>
                  <a:lnTo>
                    <a:pt x="1907151" y="124116"/>
                  </a:lnTo>
                  <a:lnTo>
                    <a:pt x="1895736" y="111416"/>
                  </a:lnTo>
                  <a:lnTo>
                    <a:pt x="1896304" y="86016"/>
                  </a:lnTo>
                  <a:lnTo>
                    <a:pt x="1906381" y="73316"/>
                  </a:lnTo>
                  <a:lnTo>
                    <a:pt x="1923491" y="73316"/>
                  </a:lnTo>
                  <a:lnTo>
                    <a:pt x="1928449" y="86016"/>
                  </a:lnTo>
                  <a:lnTo>
                    <a:pt x="1930727" y="86016"/>
                  </a:lnTo>
                  <a:lnTo>
                    <a:pt x="1933621" y="98716"/>
                  </a:lnTo>
                  <a:lnTo>
                    <a:pt x="1946107" y="98716"/>
                  </a:lnTo>
                  <a:lnTo>
                    <a:pt x="1940229" y="111416"/>
                  </a:lnTo>
                  <a:lnTo>
                    <a:pt x="1921399" y="111416"/>
                  </a:lnTo>
                  <a:lnTo>
                    <a:pt x="1914823" y="124116"/>
                  </a:lnTo>
                  <a:close/>
                </a:path>
                <a:path w="2381885" h="2181859">
                  <a:moveTo>
                    <a:pt x="1750282" y="98716"/>
                  </a:moveTo>
                  <a:lnTo>
                    <a:pt x="1739472" y="98716"/>
                  </a:lnTo>
                  <a:lnTo>
                    <a:pt x="1738177" y="86016"/>
                  </a:lnTo>
                  <a:lnTo>
                    <a:pt x="1752922" y="86016"/>
                  </a:lnTo>
                  <a:lnTo>
                    <a:pt x="1750282" y="98716"/>
                  </a:lnTo>
                  <a:close/>
                </a:path>
                <a:path w="2381885" h="2181859">
                  <a:moveTo>
                    <a:pt x="2004035" y="98716"/>
                  </a:moveTo>
                  <a:lnTo>
                    <a:pt x="1995377" y="98716"/>
                  </a:lnTo>
                  <a:lnTo>
                    <a:pt x="1996820" y="86016"/>
                  </a:lnTo>
                  <a:lnTo>
                    <a:pt x="2004890" y="86016"/>
                  </a:lnTo>
                  <a:lnTo>
                    <a:pt x="2004035" y="98716"/>
                  </a:lnTo>
                  <a:close/>
                </a:path>
                <a:path w="2381885" h="2181859">
                  <a:moveTo>
                    <a:pt x="2046535" y="111416"/>
                  </a:moveTo>
                  <a:lnTo>
                    <a:pt x="2026815" y="111416"/>
                  </a:lnTo>
                  <a:lnTo>
                    <a:pt x="2028702" y="98716"/>
                  </a:lnTo>
                  <a:lnTo>
                    <a:pt x="2035146" y="86016"/>
                  </a:lnTo>
                  <a:lnTo>
                    <a:pt x="2046834" y="86016"/>
                  </a:lnTo>
                  <a:lnTo>
                    <a:pt x="2044144" y="98716"/>
                  </a:lnTo>
                  <a:lnTo>
                    <a:pt x="2043945" y="98716"/>
                  </a:lnTo>
                  <a:lnTo>
                    <a:pt x="2046535" y="111416"/>
                  </a:lnTo>
                  <a:close/>
                </a:path>
                <a:path w="2381885" h="2181859">
                  <a:moveTo>
                    <a:pt x="2151701" y="111416"/>
                  </a:moveTo>
                  <a:lnTo>
                    <a:pt x="2139491" y="111416"/>
                  </a:lnTo>
                  <a:lnTo>
                    <a:pt x="2136004" y="98716"/>
                  </a:lnTo>
                  <a:lnTo>
                    <a:pt x="2142978" y="86016"/>
                  </a:lnTo>
                  <a:lnTo>
                    <a:pt x="2143875" y="86016"/>
                  </a:lnTo>
                  <a:lnTo>
                    <a:pt x="2142480" y="98716"/>
                  </a:lnTo>
                  <a:lnTo>
                    <a:pt x="2146167" y="98716"/>
                  </a:lnTo>
                  <a:lnTo>
                    <a:pt x="2149510" y="105708"/>
                  </a:lnTo>
                  <a:lnTo>
                    <a:pt x="2151701" y="111416"/>
                  </a:lnTo>
                  <a:close/>
                </a:path>
                <a:path w="2381885" h="2181859">
                  <a:moveTo>
                    <a:pt x="2144213" y="98716"/>
                  </a:moveTo>
                  <a:lnTo>
                    <a:pt x="2142480" y="98716"/>
                  </a:lnTo>
                  <a:lnTo>
                    <a:pt x="2143875" y="86016"/>
                  </a:lnTo>
                  <a:lnTo>
                    <a:pt x="2149753" y="86016"/>
                  </a:lnTo>
                  <a:lnTo>
                    <a:pt x="2144213" y="98716"/>
                  </a:lnTo>
                  <a:close/>
                </a:path>
                <a:path w="2381885" h="2181859">
                  <a:moveTo>
                    <a:pt x="2161310" y="136816"/>
                  </a:moveTo>
                  <a:lnTo>
                    <a:pt x="2158222" y="136816"/>
                  </a:lnTo>
                  <a:lnTo>
                    <a:pt x="2152766" y="124116"/>
                  </a:lnTo>
                  <a:lnTo>
                    <a:pt x="2152605" y="111416"/>
                  </a:lnTo>
                  <a:lnTo>
                    <a:pt x="2152240" y="111416"/>
                  </a:lnTo>
                  <a:lnTo>
                    <a:pt x="2149510" y="105708"/>
                  </a:lnTo>
                  <a:lnTo>
                    <a:pt x="2146827" y="98716"/>
                  </a:lnTo>
                  <a:lnTo>
                    <a:pt x="2144213" y="98716"/>
                  </a:lnTo>
                  <a:lnTo>
                    <a:pt x="2149753" y="86016"/>
                  </a:lnTo>
                  <a:lnTo>
                    <a:pt x="2168285" y="111416"/>
                  </a:lnTo>
                  <a:lnTo>
                    <a:pt x="2166990" y="124116"/>
                  </a:lnTo>
                  <a:lnTo>
                    <a:pt x="2168982" y="124116"/>
                  </a:lnTo>
                  <a:lnTo>
                    <a:pt x="2161310" y="136816"/>
                  </a:lnTo>
                  <a:close/>
                </a:path>
                <a:path w="2381885" h="2181859">
                  <a:moveTo>
                    <a:pt x="1960654" y="111416"/>
                  </a:moveTo>
                  <a:lnTo>
                    <a:pt x="1956768" y="98716"/>
                  </a:lnTo>
                  <a:lnTo>
                    <a:pt x="1962248" y="98716"/>
                  </a:lnTo>
                  <a:lnTo>
                    <a:pt x="1960654" y="111416"/>
                  </a:lnTo>
                  <a:close/>
                </a:path>
                <a:path w="2381885" h="2181859">
                  <a:moveTo>
                    <a:pt x="2123750" y="149516"/>
                  </a:moveTo>
                  <a:lnTo>
                    <a:pt x="2104905" y="149516"/>
                  </a:lnTo>
                  <a:lnTo>
                    <a:pt x="2101034" y="136816"/>
                  </a:lnTo>
                  <a:lnTo>
                    <a:pt x="2097282" y="124116"/>
                  </a:lnTo>
                  <a:lnTo>
                    <a:pt x="2104944" y="111416"/>
                  </a:lnTo>
                  <a:lnTo>
                    <a:pt x="2117650" y="98716"/>
                  </a:lnTo>
                  <a:lnTo>
                    <a:pt x="2129030" y="111416"/>
                  </a:lnTo>
                  <a:lnTo>
                    <a:pt x="2131427" y="124116"/>
                  </a:lnTo>
                  <a:lnTo>
                    <a:pt x="2131919" y="136816"/>
                  </a:lnTo>
                  <a:lnTo>
                    <a:pt x="2129647" y="136816"/>
                  </a:lnTo>
                  <a:lnTo>
                    <a:pt x="2123750" y="149516"/>
                  </a:lnTo>
                  <a:close/>
                </a:path>
                <a:path w="2381885" h="2181859">
                  <a:moveTo>
                    <a:pt x="2149510" y="105708"/>
                  </a:moveTo>
                  <a:lnTo>
                    <a:pt x="2146167" y="98716"/>
                  </a:lnTo>
                  <a:lnTo>
                    <a:pt x="2146827" y="98716"/>
                  </a:lnTo>
                  <a:lnTo>
                    <a:pt x="2149510" y="105708"/>
                  </a:lnTo>
                  <a:close/>
                </a:path>
                <a:path w="2381885" h="2181859">
                  <a:moveTo>
                    <a:pt x="1770458" y="124116"/>
                  </a:moveTo>
                  <a:lnTo>
                    <a:pt x="1752424" y="124116"/>
                  </a:lnTo>
                  <a:lnTo>
                    <a:pt x="1756615" y="111416"/>
                  </a:lnTo>
                  <a:lnTo>
                    <a:pt x="1767500" y="111416"/>
                  </a:lnTo>
                  <a:lnTo>
                    <a:pt x="1770458" y="124116"/>
                  </a:lnTo>
                  <a:close/>
                </a:path>
                <a:path w="2381885" h="2181859">
                  <a:moveTo>
                    <a:pt x="1932956" y="124116"/>
                  </a:moveTo>
                  <a:lnTo>
                    <a:pt x="1929170" y="111416"/>
                  </a:lnTo>
                  <a:lnTo>
                    <a:pt x="1935048" y="111416"/>
                  </a:lnTo>
                  <a:lnTo>
                    <a:pt x="1932956" y="124116"/>
                  </a:lnTo>
                  <a:close/>
                </a:path>
                <a:path w="2381885" h="2181859">
                  <a:moveTo>
                    <a:pt x="1987155" y="124116"/>
                  </a:moveTo>
                  <a:lnTo>
                    <a:pt x="1980978" y="124116"/>
                  </a:lnTo>
                  <a:lnTo>
                    <a:pt x="1989048" y="111416"/>
                  </a:lnTo>
                  <a:lnTo>
                    <a:pt x="1987155" y="124116"/>
                  </a:lnTo>
                  <a:close/>
                </a:path>
                <a:path w="2381885" h="2181859">
                  <a:moveTo>
                    <a:pt x="1761815" y="136816"/>
                  </a:moveTo>
                  <a:lnTo>
                    <a:pt x="1755634" y="124116"/>
                  </a:lnTo>
                  <a:lnTo>
                    <a:pt x="1767808" y="124116"/>
                  </a:lnTo>
                  <a:lnTo>
                    <a:pt x="1761815" y="136816"/>
                  </a:lnTo>
                  <a:close/>
                </a:path>
                <a:path w="2381885" h="2181859">
                  <a:moveTo>
                    <a:pt x="2010231" y="136816"/>
                  </a:moveTo>
                  <a:lnTo>
                    <a:pt x="1989746" y="136816"/>
                  </a:lnTo>
                  <a:lnTo>
                    <a:pt x="1994030" y="124116"/>
                  </a:lnTo>
                  <a:lnTo>
                    <a:pt x="2008476" y="124116"/>
                  </a:lnTo>
                  <a:lnTo>
                    <a:pt x="2010231" y="136816"/>
                  </a:lnTo>
                  <a:close/>
                </a:path>
                <a:path w="2381885" h="2181859">
                  <a:moveTo>
                    <a:pt x="1706389" y="174916"/>
                  </a:moveTo>
                  <a:lnTo>
                    <a:pt x="1686389" y="174916"/>
                  </a:lnTo>
                  <a:lnTo>
                    <a:pt x="1678535" y="162216"/>
                  </a:lnTo>
                  <a:lnTo>
                    <a:pt x="1672680" y="162216"/>
                  </a:lnTo>
                  <a:lnTo>
                    <a:pt x="1670627" y="149516"/>
                  </a:lnTo>
                  <a:lnTo>
                    <a:pt x="1675117" y="149516"/>
                  </a:lnTo>
                  <a:lnTo>
                    <a:pt x="1682334" y="136816"/>
                  </a:lnTo>
                  <a:lnTo>
                    <a:pt x="1700616" y="136816"/>
                  </a:lnTo>
                  <a:lnTo>
                    <a:pt x="1704471" y="149516"/>
                  </a:lnTo>
                  <a:lnTo>
                    <a:pt x="1708064" y="162216"/>
                  </a:lnTo>
                  <a:lnTo>
                    <a:pt x="1706389" y="174916"/>
                  </a:lnTo>
                  <a:close/>
                </a:path>
                <a:path w="2381885" h="2181859">
                  <a:moveTo>
                    <a:pt x="2010145" y="149516"/>
                  </a:moveTo>
                  <a:lnTo>
                    <a:pt x="2002200" y="149516"/>
                  </a:lnTo>
                  <a:lnTo>
                    <a:pt x="2005388" y="136816"/>
                  </a:lnTo>
                  <a:lnTo>
                    <a:pt x="2009962" y="136816"/>
                  </a:lnTo>
                  <a:lnTo>
                    <a:pt x="2010145" y="149516"/>
                  </a:lnTo>
                  <a:close/>
                </a:path>
                <a:path w="2381885" h="2181859">
                  <a:moveTo>
                    <a:pt x="2073536" y="149516"/>
                  </a:moveTo>
                  <a:lnTo>
                    <a:pt x="2051318" y="149516"/>
                  </a:lnTo>
                  <a:lnTo>
                    <a:pt x="2051218" y="136816"/>
                  </a:lnTo>
                  <a:lnTo>
                    <a:pt x="2079115" y="136816"/>
                  </a:lnTo>
                  <a:lnTo>
                    <a:pt x="2073536" y="149516"/>
                  </a:lnTo>
                  <a:close/>
                </a:path>
                <a:path w="2381885" h="2181859">
                  <a:moveTo>
                    <a:pt x="2005786" y="162216"/>
                  </a:moveTo>
                  <a:lnTo>
                    <a:pt x="1994528" y="162216"/>
                  </a:lnTo>
                  <a:lnTo>
                    <a:pt x="1995823" y="149516"/>
                  </a:lnTo>
                  <a:lnTo>
                    <a:pt x="2008050" y="149516"/>
                  </a:lnTo>
                  <a:lnTo>
                    <a:pt x="2005786" y="162216"/>
                  </a:lnTo>
                  <a:close/>
                </a:path>
                <a:path w="2381885" h="2181859">
                  <a:moveTo>
                    <a:pt x="2144971" y="162216"/>
                  </a:moveTo>
                  <a:lnTo>
                    <a:pt x="2139491" y="162216"/>
                  </a:lnTo>
                  <a:lnTo>
                    <a:pt x="2140787" y="149516"/>
                  </a:lnTo>
                  <a:lnTo>
                    <a:pt x="2144971" y="162216"/>
                  </a:lnTo>
                  <a:close/>
                </a:path>
                <a:path w="2381885" h="2181859">
                  <a:moveTo>
                    <a:pt x="2154735" y="162216"/>
                  </a:moveTo>
                  <a:lnTo>
                    <a:pt x="2147661" y="162216"/>
                  </a:lnTo>
                  <a:lnTo>
                    <a:pt x="2153440" y="149516"/>
                  </a:lnTo>
                  <a:lnTo>
                    <a:pt x="2154735" y="162216"/>
                  </a:lnTo>
                  <a:close/>
                </a:path>
                <a:path w="2381885" h="2181859">
                  <a:moveTo>
                    <a:pt x="2197638" y="159348"/>
                  </a:moveTo>
                  <a:lnTo>
                    <a:pt x="2191698" y="149516"/>
                  </a:lnTo>
                  <a:lnTo>
                    <a:pt x="2196481" y="149516"/>
                  </a:lnTo>
                  <a:lnTo>
                    <a:pt x="2197638" y="159348"/>
                  </a:lnTo>
                  <a:close/>
                </a:path>
                <a:path w="2381885" h="2181859">
                  <a:moveTo>
                    <a:pt x="2199370" y="162216"/>
                  </a:moveTo>
                  <a:lnTo>
                    <a:pt x="2197975" y="162216"/>
                  </a:lnTo>
                  <a:lnTo>
                    <a:pt x="2197638" y="159348"/>
                  </a:lnTo>
                  <a:lnTo>
                    <a:pt x="2199370" y="162216"/>
                  </a:lnTo>
                  <a:close/>
                </a:path>
                <a:path w="2381885" h="2181859">
                  <a:moveTo>
                    <a:pt x="1871484" y="174916"/>
                  </a:moveTo>
                  <a:lnTo>
                    <a:pt x="1858831" y="174916"/>
                  </a:lnTo>
                  <a:lnTo>
                    <a:pt x="1861222" y="162216"/>
                  </a:lnTo>
                  <a:lnTo>
                    <a:pt x="1864011" y="162216"/>
                  </a:lnTo>
                  <a:lnTo>
                    <a:pt x="1871484" y="174916"/>
                  </a:lnTo>
                  <a:close/>
                </a:path>
                <a:path w="2381885" h="2181859">
                  <a:moveTo>
                    <a:pt x="2091868" y="174916"/>
                  </a:moveTo>
                  <a:lnTo>
                    <a:pt x="2073486" y="174916"/>
                  </a:lnTo>
                  <a:lnTo>
                    <a:pt x="2075793" y="162216"/>
                  </a:lnTo>
                  <a:lnTo>
                    <a:pt x="2092366" y="162216"/>
                  </a:lnTo>
                  <a:lnTo>
                    <a:pt x="2091868" y="174916"/>
                  </a:lnTo>
                  <a:close/>
                </a:path>
                <a:path w="2381885" h="2181859">
                  <a:moveTo>
                    <a:pt x="2114783" y="174916"/>
                  </a:moveTo>
                  <a:lnTo>
                    <a:pt x="2112093" y="174916"/>
                  </a:lnTo>
                  <a:lnTo>
                    <a:pt x="2107709" y="162216"/>
                  </a:lnTo>
                  <a:lnTo>
                    <a:pt x="2121159" y="162216"/>
                  </a:lnTo>
                  <a:lnTo>
                    <a:pt x="2114783" y="174916"/>
                  </a:lnTo>
                  <a:close/>
                </a:path>
                <a:path w="2381885" h="2181859">
                  <a:moveTo>
                    <a:pt x="2145451" y="174916"/>
                  </a:moveTo>
                  <a:lnTo>
                    <a:pt x="2137100" y="174916"/>
                  </a:lnTo>
                  <a:lnTo>
                    <a:pt x="2136403" y="162216"/>
                  </a:lnTo>
                  <a:lnTo>
                    <a:pt x="2149355" y="162216"/>
                  </a:lnTo>
                  <a:lnTo>
                    <a:pt x="2145451" y="174916"/>
                  </a:lnTo>
                  <a:close/>
                </a:path>
                <a:path w="2381885" h="2181859">
                  <a:moveTo>
                    <a:pt x="2208934" y="174916"/>
                  </a:moveTo>
                  <a:lnTo>
                    <a:pt x="2206144" y="174916"/>
                  </a:lnTo>
                  <a:lnTo>
                    <a:pt x="2206244" y="162216"/>
                  </a:lnTo>
                  <a:lnTo>
                    <a:pt x="2208934" y="174916"/>
                  </a:lnTo>
                  <a:close/>
                </a:path>
                <a:path w="2381885" h="2181859">
                  <a:moveTo>
                    <a:pt x="1868006" y="187616"/>
                  </a:moveTo>
                  <a:lnTo>
                    <a:pt x="1835915" y="187616"/>
                  </a:lnTo>
                  <a:lnTo>
                    <a:pt x="1842392" y="174916"/>
                  </a:lnTo>
                  <a:lnTo>
                    <a:pt x="1865705" y="174916"/>
                  </a:lnTo>
                  <a:lnTo>
                    <a:pt x="1868006" y="187616"/>
                  </a:lnTo>
                  <a:close/>
                </a:path>
                <a:path w="2381885" h="2181859">
                  <a:moveTo>
                    <a:pt x="2152283" y="187616"/>
                  </a:moveTo>
                  <a:lnTo>
                    <a:pt x="2130325" y="187616"/>
                  </a:lnTo>
                  <a:lnTo>
                    <a:pt x="2128432" y="174916"/>
                  </a:lnTo>
                  <a:lnTo>
                    <a:pt x="2148558" y="174916"/>
                  </a:lnTo>
                  <a:lnTo>
                    <a:pt x="2152283" y="187616"/>
                  </a:lnTo>
                  <a:close/>
                </a:path>
                <a:path w="2381885" h="2181859">
                  <a:moveTo>
                    <a:pt x="1669335" y="213016"/>
                  </a:moveTo>
                  <a:lnTo>
                    <a:pt x="1648543" y="213016"/>
                  </a:lnTo>
                  <a:lnTo>
                    <a:pt x="1642631" y="200316"/>
                  </a:lnTo>
                  <a:lnTo>
                    <a:pt x="1644985" y="200316"/>
                  </a:lnTo>
                  <a:lnTo>
                    <a:pt x="1649655" y="187616"/>
                  </a:lnTo>
                  <a:lnTo>
                    <a:pt x="1664151" y="187616"/>
                  </a:lnTo>
                  <a:lnTo>
                    <a:pt x="1669335" y="213016"/>
                  </a:lnTo>
                  <a:close/>
                </a:path>
                <a:path w="2381885" h="2181859">
                  <a:moveTo>
                    <a:pt x="1859628" y="200316"/>
                  </a:moveTo>
                  <a:lnTo>
                    <a:pt x="1855188" y="200316"/>
                  </a:lnTo>
                  <a:lnTo>
                    <a:pt x="1852952" y="187616"/>
                  </a:lnTo>
                  <a:lnTo>
                    <a:pt x="1861026" y="187616"/>
                  </a:lnTo>
                  <a:lnTo>
                    <a:pt x="1859628" y="200316"/>
                  </a:lnTo>
                  <a:close/>
                </a:path>
                <a:path w="2381885" h="2181859">
                  <a:moveTo>
                    <a:pt x="1874572" y="200316"/>
                  </a:moveTo>
                  <a:lnTo>
                    <a:pt x="1863812" y="200316"/>
                  </a:lnTo>
                  <a:lnTo>
                    <a:pt x="1869491" y="187616"/>
                  </a:lnTo>
                  <a:lnTo>
                    <a:pt x="1874572" y="200316"/>
                  </a:lnTo>
                  <a:close/>
                </a:path>
                <a:path w="2381885" h="2181859">
                  <a:moveTo>
                    <a:pt x="1902967" y="200316"/>
                  </a:moveTo>
                  <a:lnTo>
                    <a:pt x="1894698" y="200316"/>
                  </a:lnTo>
                  <a:lnTo>
                    <a:pt x="1890513" y="187616"/>
                  </a:lnTo>
                  <a:lnTo>
                    <a:pt x="1906093" y="187616"/>
                  </a:lnTo>
                  <a:lnTo>
                    <a:pt x="1907122" y="189932"/>
                  </a:lnTo>
                  <a:lnTo>
                    <a:pt x="1902967" y="200316"/>
                  </a:lnTo>
                  <a:close/>
                </a:path>
                <a:path w="2381885" h="2181859">
                  <a:moveTo>
                    <a:pt x="1907586" y="188770"/>
                  </a:moveTo>
                  <a:lnTo>
                    <a:pt x="1907749" y="187616"/>
                  </a:lnTo>
                  <a:lnTo>
                    <a:pt x="1907881" y="188034"/>
                  </a:lnTo>
                  <a:lnTo>
                    <a:pt x="1907586" y="188770"/>
                  </a:lnTo>
                  <a:close/>
                </a:path>
                <a:path w="2381885" h="2181859">
                  <a:moveTo>
                    <a:pt x="1908746" y="190791"/>
                  </a:moveTo>
                  <a:lnTo>
                    <a:pt x="1907881" y="188034"/>
                  </a:lnTo>
                  <a:lnTo>
                    <a:pt x="1908048" y="187616"/>
                  </a:lnTo>
                  <a:lnTo>
                    <a:pt x="1908746" y="190791"/>
                  </a:lnTo>
                  <a:close/>
                </a:path>
                <a:path w="2381885" h="2181859">
                  <a:moveTo>
                    <a:pt x="2149721" y="200316"/>
                  </a:moveTo>
                  <a:lnTo>
                    <a:pt x="2128930" y="200316"/>
                  </a:lnTo>
                  <a:lnTo>
                    <a:pt x="2129329" y="187616"/>
                  </a:lnTo>
                  <a:lnTo>
                    <a:pt x="2151833" y="187616"/>
                  </a:lnTo>
                  <a:lnTo>
                    <a:pt x="2149721" y="200316"/>
                  </a:lnTo>
                  <a:close/>
                </a:path>
                <a:path w="2381885" h="2181859">
                  <a:moveTo>
                    <a:pt x="1907350" y="190445"/>
                  </a:moveTo>
                  <a:lnTo>
                    <a:pt x="1907122" y="189932"/>
                  </a:lnTo>
                  <a:lnTo>
                    <a:pt x="1907586" y="188770"/>
                  </a:lnTo>
                  <a:lnTo>
                    <a:pt x="1907350" y="190445"/>
                  </a:lnTo>
                  <a:close/>
                </a:path>
                <a:path w="2381885" h="2181859">
                  <a:moveTo>
                    <a:pt x="1905956" y="200316"/>
                  </a:moveTo>
                  <a:lnTo>
                    <a:pt x="1902967" y="200316"/>
                  </a:lnTo>
                  <a:lnTo>
                    <a:pt x="1907122" y="189932"/>
                  </a:lnTo>
                  <a:lnTo>
                    <a:pt x="1907350" y="190445"/>
                  </a:lnTo>
                  <a:lnTo>
                    <a:pt x="1905956" y="200316"/>
                  </a:lnTo>
                  <a:close/>
                </a:path>
                <a:path w="2381885" h="2181859">
                  <a:moveTo>
                    <a:pt x="1910838" y="200316"/>
                  </a:moveTo>
                  <a:lnTo>
                    <a:pt x="1905956" y="200316"/>
                  </a:lnTo>
                  <a:lnTo>
                    <a:pt x="1907350" y="190445"/>
                  </a:lnTo>
                  <a:lnTo>
                    <a:pt x="1909961" y="196323"/>
                  </a:lnTo>
                  <a:lnTo>
                    <a:pt x="1910838" y="200316"/>
                  </a:lnTo>
                  <a:close/>
                </a:path>
                <a:path w="2381885" h="2181859">
                  <a:moveTo>
                    <a:pt x="1911735" y="200316"/>
                  </a:moveTo>
                  <a:lnTo>
                    <a:pt x="1909961" y="196323"/>
                  </a:lnTo>
                  <a:lnTo>
                    <a:pt x="1908746" y="190791"/>
                  </a:lnTo>
                  <a:lnTo>
                    <a:pt x="1911735" y="200316"/>
                  </a:lnTo>
                  <a:close/>
                </a:path>
                <a:path w="2381885" h="2181859">
                  <a:moveTo>
                    <a:pt x="1857933" y="213016"/>
                  </a:moveTo>
                  <a:lnTo>
                    <a:pt x="1828581" y="213016"/>
                  </a:lnTo>
                  <a:lnTo>
                    <a:pt x="1838045" y="200316"/>
                  </a:lnTo>
                  <a:lnTo>
                    <a:pt x="1848461" y="200316"/>
                  </a:lnTo>
                  <a:lnTo>
                    <a:pt x="1857933" y="213016"/>
                  </a:lnTo>
                  <a:close/>
                </a:path>
                <a:path w="2381885" h="2181859">
                  <a:moveTo>
                    <a:pt x="1898384" y="213016"/>
                  </a:moveTo>
                  <a:lnTo>
                    <a:pt x="1862218" y="213016"/>
                  </a:lnTo>
                  <a:lnTo>
                    <a:pt x="1862317" y="200316"/>
                  </a:lnTo>
                  <a:lnTo>
                    <a:pt x="1900974" y="200316"/>
                  </a:lnTo>
                  <a:lnTo>
                    <a:pt x="1898384" y="213016"/>
                  </a:lnTo>
                  <a:close/>
                </a:path>
                <a:path w="2381885" h="2181859">
                  <a:moveTo>
                    <a:pt x="1898583" y="213016"/>
                  </a:moveTo>
                  <a:lnTo>
                    <a:pt x="1898384" y="213016"/>
                  </a:lnTo>
                  <a:lnTo>
                    <a:pt x="1900974" y="200316"/>
                  </a:lnTo>
                  <a:lnTo>
                    <a:pt x="1898583" y="213016"/>
                  </a:lnTo>
                  <a:close/>
                </a:path>
                <a:path w="2381885" h="2181859">
                  <a:moveTo>
                    <a:pt x="1917513" y="213016"/>
                  </a:moveTo>
                  <a:lnTo>
                    <a:pt x="1898583" y="213016"/>
                  </a:lnTo>
                  <a:lnTo>
                    <a:pt x="1901074" y="200316"/>
                  </a:lnTo>
                  <a:lnTo>
                    <a:pt x="1916716" y="200316"/>
                  </a:lnTo>
                  <a:lnTo>
                    <a:pt x="1918982" y="209946"/>
                  </a:lnTo>
                  <a:lnTo>
                    <a:pt x="1917513" y="213016"/>
                  </a:lnTo>
                  <a:close/>
                </a:path>
                <a:path w="2381885" h="2181859">
                  <a:moveTo>
                    <a:pt x="1924089" y="213016"/>
                  </a:moveTo>
                  <a:lnTo>
                    <a:pt x="1919705" y="213016"/>
                  </a:lnTo>
                  <a:lnTo>
                    <a:pt x="1918982" y="209946"/>
                  </a:lnTo>
                  <a:lnTo>
                    <a:pt x="1923591" y="200316"/>
                  </a:lnTo>
                  <a:lnTo>
                    <a:pt x="1924089" y="213016"/>
                  </a:lnTo>
                  <a:close/>
                </a:path>
                <a:path w="2381885" h="2181859">
                  <a:moveTo>
                    <a:pt x="2126340" y="213016"/>
                  </a:moveTo>
                  <a:lnTo>
                    <a:pt x="2108805" y="213016"/>
                  </a:lnTo>
                  <a:lnTo>
                    <a:pt x="2111096" y="200316"/>
                  </a:lnTo>
                  <a:lnTo>
                    <a:pt x="2121732" y="200316"/>
                  </a:lnTo>
                  <a:lnTo>
                    <a:pt x="2126340" y="213016"/>
                  </a:lnTo>
                  <a:close/>
                </a:path>
                <a:path w="2381885" h="2181859">
                  <a:moveTo>
                    <a:pt x="2137997" y="213016"/>
                  </a:moveTo>
                  <a:lnTo>
                    <a:pt x="2133912" y="213016"/>
                  </a:lnTo>
                  <a:lnTo>
                    <a:pt x="2133115" y="200316"/>
                  </a:lnTo>
                  <a:lnTo>
                    <a:pt x="2136702" y="200316"/>
                  </a:lnTo>
                  <a:lnTo>
                    <a:pt x="2137997" y="213016"/>
                  </a:lnTo>
                  <a:close/>
                </a:path>
                <a:path w="2381885" h="2181859">
                  <a:moveTo>
                    <a:pt x="2180041" y="225716"/>
                  </a:moveTo>
                  <a:lnTo>
                    <a:pt x="2144722" y="225716"/>
                  </a:lnTo>
                  <a:lnTo>
                    <a:pt x="2145980" y="213016"/>
                  </a:lnTo>
                  <a:lnTo>
                    <a:pt x="2162976" y="213016"/>
                  </a:lnTo>
                  <a:lnTo>
                    <a:pt x="2163801" y="200316"/>
                  </a:lnTo>
                  <a:lnTo>
                    <a:pt x="2184550" y="200316"/>
                  </a:lnTo>
                  <a:lnTo>
                    <a:pt x="2190113" y="213016"/>
                  </a:lnTo>
                  <a:lnTo>
                    <a:pt x="2180041" y="225716"/>
                  </a:lnTo>
                  <a:close/>
                </a:path>
                <a:path w="2381885" h="2181859">
                  <a:moveTo>
                    <a:pt x="2224552" y="251116"/>
                  </a:moveTo>
                  <a:lnTo>
                    <a:pt x="2194687" y="251116"/>
                  </a:lnTo>
                  <a:lnTo>
                    <a:pt x="2195982" y="238416"/>
                  </a:lnTo>
                  <a:lnTo>
                    <a:pt x="2224383" y="238416"/>
                  </a:lnTo>
                  <a:lnTo>
                    <a:pt x="2222816" y="236269"/>
                  </a:lnTo>
                  <a:lnTo>
                    <a:pt x="2216544" y="225716"/>
                  </a:lnTo>
                  <a:lnTo>
                    <a:pt x="2214356" y="213016"/>
                  </a:lnTo>
                  <a:lnTo>
                    <a:pt x="2219595" y="200316"/>
                  </a:lnTo>
                  <a:lnTo>
                    <a:pt x="2226810" y="210454"/>
                  </a:lnTo>
                  <a:lnTo>
                    <a:pt x="2226569" y="213016"/>
                  </a:lnTo>
                  <a:lnTo>
                    <a:pt x="2237809" y="225716"/>
                  </a:lnTo>
                  <a:lnTo>
                    <a:pt x="2235071" y="236270"/>
                  </a:lnTo>
                  <a:lnTo>
                    <a:pt x="2233316" y="238416"/>
                  </a:lnTo>
                  <a:lnTo>
                    <a:pt x="2224552" y="251116"/>
                  </a:lnTo>
                  <a:close/>
                </a:path>
                <a:path w="2381885" h="2181859">
                  <a:moveTo>
                    <a:pt x="2235767" y="235419"/>
                  </a:moveTo>
                  <a:lnTo>
                    <a:pt x="2238453" y="225716"/>
                  </a:lnTo>
                  <a:lnTo>
                    <a:pt x="2235635" y="213016"/>
                  </a:lnTo>
                  <a:lnTo>
                    <a:pt x="2228633" y="213016"/>
                  </a:lnTo>
                  <a:lnTo>
                    <a:pt x="2226810" y="210454"/>
                  </a:lnTo>
                  <a:lnTo>
                    <a:pt x="2227765" y="200316"/>
                  </a:lnTo>
                  <a:lnTo>
                    <a:pt x="2230853" y="200316"/>
                  </a:lnTo>
                  <a:lnTo>
                    <a:pt x="2249982" y="225716"/>
                  </a:lnTo>
                  <a:lnTo>
                    <a:pt x="2243706" y="225716"/>
                  </a:lnTo>
                  <a:lnTo>
                    <a:pt x="2235767" y="235419"/>
                  </a:lnTo>
                  <a:close/>
                </a:path>
                <a:path w="2381885" h="2181859">
                  <a:moveTo>
                    <a:pt x="1919705" y="213016"/>
                  </a:moveTo>
                  <a:lnTo>
                    <a:pt x="1917513" y="213016"/>
                  </a:lnTo>
                  <a:lnTo>
                    <a:pt x="1918982" y="209946"/>
                  </a:lnTo>
                  <a:lnTo>
                    <a:pt x="1919705" y="213016"/>
                  </a:lnTo>
                  <a:close/>
                </a:path>
                <a:path w="2381885" h="2181859">
                  <a:moveTo>
                    <a:pt x="2235071" y="236270"/>
                  </a:moveTo>
                  <a:lnTo>
                    <a:pt x="2237809" y="225716"/>
                  </a:lnTo>
                  <a:lnTo>
                    <a:pt x="2226569" y="213016"/>
                  </a:lnTo>
                  <a:lnTo>
                    <a:pt x="2226810" y="210454"/>
                  </a:lnTo>
                  <a:lnTo>
                    <a:pt x="2228633" y="213016"/>
                  </a:lnTo>
                  <a:lnTo>
                    <a:pt x="2235635" y="213016"/>
                  </a:lnTo>
                  <a:lnTo>
                    <a:pt x="2238453" y="225716"/>
                  </a:lnTo>
                  <a:lnTo>
                    <a:pt x="2235767" y="235419"/>
                  </a:lnTo>
                  <a:lnTo>
                    <a:pt x="2235071" y="236270"/>
                  </a:lnTo>
                  <a:close/>
                </a:path>
                <a:path w="2381885" h="2181859">
                  <a:moveTo>
                    <a:pt x="1677103" y="238416"/>
                  </a:moveTo>
                  <a:lnTo>
                    <a:pt x="1669033" y="238416"/>
                  </a:lnTo>
                  <a:lnTo>
                    <a:pt x="1666542" y="225716"/>
                  </a:lnTo>
                  <a:lnTo>
                    <a:pt x="1666343" y="225716"/>
                  </a:lnTo>
                  <a:lnTo>
                    <a:pt x="1673096" y="213016"/>
                  </a:lnTo>
                  <a:lnTo>
                    <a:pt x="1683455" y="213016"/>
                  </a:lnTo>
                  <a:lnTo>
                    <a:pt x="1687947" y="225716"/>
                  </a:lnTo>
                  <a:lnTo>
                    <a:pt x="1677103" y="238416"/>
                  </a:lnTo>
                  <a:close/>
                </a:path>
                <a:path w="2381885" h="2181859">
                  <a:moveTo>
                    <a:pt x="1757406" y="225716"/>
                  </a:moveTo>
                  <a:lnTo>
                    <a:pt x="1750731" y="225716"/>
                  </a:lnTo>
                  <a:lnTo>
                    <a:pt x="1753221" y="213016"/>
                  </a:lnTo>
                  <a:lnTo>
                    <a:pt x="1759797" y="213016"/>
                  </a:lnTo>
                  <a:lnTo>
                    <a:pt x="1757406" y="225716"/>
                  </a:lnTo>
                  <a:close/>
                </a:path>
                <a:path w="2381885" h="2181859">
                  <a:moveTo>
                    <a:pt x="1785502" y="225716"/>
                  </a:moveTo>
                  <a:lnTo>
                    <a:pt x="1776734" y="225716"/>
                  </a:lnTo>
                  <a:lnTo>
                    <a:pt x="1777930" y="213016"/>
                  </a:lnTo>
                  <a:lnTo>
                    <a:pt x="1791940" y="213016"/>
                  </a:lnTo>
                  <a:lnTo>
                    <a:pt x="1785502" y="225716"/>
                  </a:lnTo>
                  <a:close/>
                </a:path>
                <a:path w="2381885" h="2181859">
                  <a:moveTo>
                    <a:pt x="1848040" y="251116"/>
                  </a:moveTo>
                  <a:lnTo>
                    <a:pt x="1832241" y="238416"/>
                  </a:lnTo>
                  <a:lnTo>
                    <a:pt x="1821243" y="238416"/>
                  </a:lnTo>
                  <a:lnTo>
                    <a:pt x="1821967" y="213016"/>
                  </a:lnTo>
                  <a:lnTo>
                    <a:pt x="1880351" y="213016"/>
                  </a:lnTo>
                  <a:lnTo>
                    <a:pt x="1880948" y="225716"/>
                  </a:lnTo>
                  <a:lnTo>
                    <a:pt x="1866701" y="225716"/>
                  </a:lnTo>
                  <a:lnTo>
                    <a:pt x="1861720" y="238416"/>
                  </a:lnTo>
                  <a:lnTo>
                    <a:pt x="1848040" y="251116"/>
                  </a:lnTo>
                  <a:close/>
                </a:path>
                <a:path w="2381885" h="2181859">
                  <a:moveTo>
                    <a:pt x="1914923" y="225716"/>
                  </a:moveTo>
                  <a:lnTo>
                    <a:pt x="1913229" y="213016"/>
                  </a:lnTo>
                  <a:lnTo>
                    <a:pt x="1918808" y="213016"/>
                  </a:lnTo>
                  <a:lnTo>
                    <a:pt x="1914923" y="225716"/>
                  </a:lnTo>
                  <a:close/>
                </a:path>
                <a:path w="2381885" h="2181859">
                  <a:moveTo>
                    <a:pt x="1930664" y="225716"/>
                  </a:moveTo>
                  <a:lnTo>
                    <a:pt x="1921000" y="225716"/>
                  </a:lnTo>
                  <a:lnTo>
                    <a:pt x="1920801" y="213016"/>
                  </a:lnTo>
                  <a:lnTo>
                    <a:pt x="1930266" y="213016"/>
                  </a:lnTo>
                  <a:lnTo>
                    <a:pt x="1930664" y="225716"/>
                  </a:lnTo>
                  <a:close/>
                </a:path>
                <a:path w="2381885" h="2181859">
                  <a:moveTo>
                    <a:pt x="2011963" y="225716"/>
                  </a:moveTo>
                  <a:lnTo>
                    <a:pt x="2005089" y="225716"/>
                  </a:lnTo>
                  <a:lnTo>
                    <a:pt x="2009174" y="213016"/>
                  </a:lnTo>
                  <a:lnTo>
                    <a:pt x="2011963" y="225716"/>
                  </a:lnTo>
                  <a:close/>
                </a:path>
                <a:path w="2381885" h="2181859">
                  <a:moveTo>
                    <a:pt x="2040458" y="225716"/>
                  </a:moveTo>
                  <a:lnTo>
                    <a:pt x="2030495" y="225716"/>
                  </a:lnTo>
                  <a:lnTo>
                    <a:pt x="2035875" y="213016"/>
                  </a:lnTo>
                  <a:lnTo>
                    <a:pt x="2039860" y="213016"/>
                  </a:lnTo>
                  <a:lnTo>
                    <a:pt x="2040458" y="225716"/>
                  </a:lnTo>
                  <a:close/>
                </a:path>
                <a:path w="2381885" h="2181859">
                  <a:moveTo>
                    <a:pt x="2043572" y="225716"/>
                  </a:moveTo>
                  <a:lnTo>
                    <a:pt x="2041355" y="225716"/>
                  </a:lnTo>
                  <a:lnTo>
                    <a:pt x="2053018" y="213016"/>
                  </a:lnTo>
                  <a:lnTo>
                    <a:pt x="2053286" y="213016"/>
                  </a:lnTo>
                  <a:lnTo>
                    <a:pt x="2043572" y="225716"/>
                  </a:lnTo>
                  <a:close/>
                </a:path>
                <a:path w="2381885" h="2181859">
                  <a:moveTo>
                    <a:pt x="2052115" y="238416"/>
                  </a:moveTo>
                  <a:lnTo>
                    <a:pt x="2045440" y="238416"/>
                  </a:lnTo>
                  <a:lnTo>
                    <a:pt x="2043572" y="225716"/>
                  </a:lnTo>
                  <a:lnTo>
                    <a:pt x="2053286" y="213016"/>
                  </a:lnTo>
                  <a:lnTo>
                    <a:pt x="2054685" y="213016"/>
                  </a:lnTo>
                  <a:lnTo>
                    <a:pt x="2044543" y="225716"/>
                  </a:lnTo>
                  <a:lnTo>
                    <a:pt x="2055203" y="225716"/>
                  </a:lnTo>
                  <a:lnTo>
                    <a:pt x="2052115" y="238416"/>
                  </a:lnTo>
                  <a:close/>
                </a:path>
                <a:path w="2381885" h="2181859">
                  <a:moveTo>
                    <a:pt x="2061281" y="225716"/>
                  </a:moveTo>
                  <a:lnTo>
                    <a:pt x="2044543" y="225716"/>
                  </a:lnTo>
                  <a:lnTo>
                    <a:pt x="2054685" y="213016"/>
                  </a:lnTo>
                  <a:lnTo>
                    <a:pt x="2062688" y="213016"/>
                  </a:lnTo>
                  <a:lnTo>
                    <a:pt x="2062826" y="214542"/>
                  </a:lnTo>
                  <a:lnTo>
                    <a:pt x="2061281" y="225716"/>
                  </a:lnTo>
                  <a:close/>
                </a:path>
                <a:path w="2381885" h="2181859">
                  <a:moveTo>
                    <a:pt x="2062826" y="214542"/>
                  </a:moveTo>
                  <a:lnTo>
                    <a:pt x="2062688" y="213016"/>
                  </a:lnTo>
                  <a:lnTo>
                    <a:pt x="2063037" y="213016"/>
                  </a:lnTo>
                  <a:lnTo>
                    <a:pt x="2062826" y="214542"/>
                  </a:lnTo>
                  <a:close/>
                </a:path>
                <a:path w="2381885" h="2181859">
                  <a:moveTo>
                    <a:pt x="2053410" y="238416"/>
                  </a:moveTo>
                  <a:lnTo>
                    <a:pt x="2063835" y="225716"/>
                  </a:lnTo>
                  <a:lnTo>
                    <a:pt x="2062826" y="214542"/>
                  </a:lnTo>
                  <a:lnTo>
                    <a:pt x="2063037" y="213016"/>
                  </a:lnTo>
                  <a:lnTo>
                    <a:pt x="2064569" y="213016"/>
                  </a:lnTo>
                  <a:lnTo>
                    <a:pt x="2067527" y="225716"/>
                  </a:lnTo>
                  <a:lnTo>
                    <a:pt x="2053410" y="238416"/>
                  </a:lnTo>
                  <a:close/>
                </a:path>
                <a:path w="2381885" h="2181859">
                  <a:moveTo>
                    <a:pt x="2129927" y="225716"/>
                  </a:moveTo>
                  <a:lnTo>
                    <a:pt x="2087028" y="225716"/>
                  </a:lnTo>
                  <a:lnTo>
                    <a:pt x="2090934" y="213016"/>
                  </a:lnTo>
                  <a:lnTo>
                    <a:pt x="2127735" y="213016"/>
                  </a:lnTo>
                  <a:lnTo>
                    <a:pt x="2129268" y="219720"/>
                  </a:lnTo>
                  <a:lnTo>
                    <a:pt x="2129927" y="225716"/>
                  </a:lnTo>
                  <a:close/>
                </a:path>
                <a:path w="2381885" h="2181859">
                  <a:moveTo>
                    <a:pt x="2139445" y="233041"/>
                  </a:moveTo>
                  <a:lnTo>
                    <a:pt x="2136801" y="225716"/>
                  </a:lnTo>
                  <a:lnTo>
                    <a:pt x="2130640" y="225716"/>
                  </a:lnTo>
                  <a:lnTo>
                    <a:pt x="2129268" y="219720"/>
                  </a:lnTo>
                  <a:lnTo>
                    <a:pt x="2128532" y="213016"/>
                  </a:lnTo>
                  <a:lnTo>
                    <a:pt x="2134012" y="213016"/>
                  </a:lnTo>
                  <a:lnTo>
                    <a:pt x="2138872" y="225716"/>
                  </a:lnTo>
                  <a:lnTo>
                    <a:pt x="2139445" y="233041"/>
                  </a:lnTo>
                  <a:close/>
                </a:path>
                <a:path w="2381885" h="2181859">
                  <a:moveTo>
                    <a:pt x="2224092" y="238416"/>
                  </a:moveTo>
                  <a:lnTo>
                    <a:pt x="2198672" y="238416"/>
                  </a:lnTo>
                  <a:lnTo>
                    <a:pt x="2199968" y="225716"/>
                  </a:lnTo>
                  <a:lnTo>
                    <a:pt x="2205646" y="225716"/>
                  </a:lnTo>
                  <a:lnTo>
                    <a:pt x="2203255" y="213016"/>
                  </a:lnTo>
                  <a:lnTo>
                    <a:pt x="2215112" y="225716"/>
                  </a:lnTo>
                  <a:lnTo>
                    <a:pt x="2222817" y="236270"/>
                  </a:lnTo>
                  <a:lnTo>
                    <a:pt x="2224092" y="238416"/>
                  </a:lnTo>
                  <a:close/>
                </a:path>
                <a:path w="2381885" h="2181859">
                  <a:moveTo>
                    <a:pt x="1741004" y="238416"/>
                  </a:moveTo>
                  <a:lnTo>
                    <a:pt x="1717653" y="238416"/>
                  </a:lnTo>
                  <a:lnTo>
                    <a:pt x="1723323" y="225716"/>
                  </a:lnTo>
                  <a:lnTo>
                    <a:pt x="1747145" y="225716"/>
                  </a:lnTo>
                  <a:lnTo>
                    <a:pt x="1741004" y="238416"/>
                  </a:lnTo>
                  <a:close/>
                </a:path>
                <a:path w="2381885" h="2181859">
                  <a:moveTo>
                    <a:pt x="1872978" y="238416"/>
                  </a:moveTo>
                  <a:lnTo>
                    <a:pt x="1870786" y="238416"/>
                  </a:lnTo>
                  <a:lnTo>
                    <a:pt x="1866900" y="225716"/>
                  </a:lnTo>
                  <a:lnTo>
                    <a:pt x="1879354" y="225716"/>
                  </a:lnTo>
                  <a:lnTo>
                    <a:pt x="1872978" y="238416"/>
                  </a:lnTo>
                  <a:close/>
                </a:path>
                <a:path w="2381885" h="2181859">
                  <a:moveTo>
                    <a:pt x="1907382" y="238416"/>
                  </a:moveTo>
                  <a:lnTo>
                    <a:pt x="1904163" y="225716"/>
                  </a:lnTo>
                  <a:lnTo>
                    <a:pt x="1911386" y="225716"/>
                  </a:lnTo>
                  <a:lnTo>
                    <a:pt x="1907382" y="238416"/>
                  </a:lnTo>
                  <a:close/>
                </a:path>
                <a:path w="2381885" h="2181859">
                  <a:moveTo>
                    <a:pt x="2015052" y="238416"/>
                  </a:moveTo>
                  <a:lnTo>
                    <a:pt x="2001004" y="238416"/>
                  </a:lnTo>
                  <a:lnTo>
                    <a:pt x="2002499" y="225716"/>
                  </a:lnTo>
                  <a:lnTo>
                    <a:pt x="2016248" y="225716"/>
                  </a:lnTo>
                  <a:lnTo>
                    <a:pt x="2015982" y="232490"/>
                  </a:lnTo>
                  <a:lnTo>
                    <a:pt x="2015052" y="238416"/>
                  </a:lnTo>
                  <a:close/>
                </a:path>
                <a:path w="2381885" h="2181859">
                  <a:moveTo>
                    <a:pt x="2043696" y="238416"/>
                  </a:moveTo>
                  <a:lnTo>
                    <a:pt x="2015750" y="238416"/>
                  </a:lnTo>
                  <a:lnTo>
                    <a:pt x="2015982" y="232490"/>
                  </a:lnTo>
                  <a:lnTo>
                    <a:pt x="2017045" y="225716"/>
                  </a:lnTo>
                  <a:lnTo>
                    <a:pt x="2042896" y="225716"/>
                  </a:lnTo>
                  <a:lnTo>
                    <a:pt x="2043696" y="238416"/>
                  </a:lnTo>
                  <a:close/>
                </a:path>
                <a:path w="2381885" h="2181859">
                  <a:moveTo>
                    <a:pt x="2091643" y="238416"/>
                  </a:moveTo>
                  <a:lnTo>
                    <a:pt x="2087985" y="238416"/>
                  </a:lnTo>
                  <a:lnTo>
                    <a:pt x="2085691" y="225716"/>
                  </a:lnTo>
                  <a:lnTo>
                    <a:pt x="2096086" y="225716"/>
                  </a:lnTo>
                  <a:lnTo>
                    <a:pt x="2091643" y="238416"/>
                  </a:lnTo>
                  <a:close/>
                </a:path>
                <a:path w="2381885" h="2181859">
                  <a:moveTo>
                    <a:pt x="2120309" y="238416"/>
                  </a:moveTo>
                  <a:lnTo>
                    <a:pt x="2105019" y="238416"/>
                  </a:lnTo>
                  <a:lnTo>
                    <a:pt x="2106314" y="225716"/>
                  </a:lnTo>
                  <a:lnTo>
                    <a:pt x="2127660" y="225716"/>
                  </a:lnTo>
                  <a:lnTo>
                    <a:pt x="2120309" y="238416"/>
                  </a:lnTo>
                  <a:close/>
                </a:path>
                <a:path w="2381885" h="2181859">
                  <a:moveTo>
                    <a:pt x="2128623" y="232941"/>
                  </a:moveTo>
                  <a:lnTo>
                    <a:pt x="2129927" y="225716"/>
                  </a:lnTo>
                  <a:lnTo>
                    <a:pt x="2133214" y="225716"/>
                  </a:lnTo>
                  <a:lnTo>
                    <a:pt x="2128623" y="232941"/>
                  </a:lnTo>
                  <a:close/>
                </a:path>
                <a:path w="2381885" h="2181859">
                  <a:moveTo>
                    <a:pt x="2139865" y="238416"/>
                  </a:moveTo>
                  <a:lnTo>
                    <a:pt x="2127635" y="238416"/>
                  </a:lnTo>
                  <a:lnTo>
                    <a:pt x="2128623" y="232941"/>
                  </a:lnTo>
                  <a:lnTo>
                    <a:pt x="2133214" y="225716"/>
                  </a:lnTo>
                  <a:lnTo>
                    <a:pt x="2136801" y="225716"/>
                  </a:lnTo>
                  <a:lnTo>
                    <a:pt x="2139445" y="233041"/>
                  </a:lnTo>
                  <a:lnTo>
                    <a:pt x="2139865" y="238416"/>
                  </a:lnTo>
                  <a:close/>
                </a:path>
                <a:path w="2381885" h="2181859">
                  <a:moveTo>
                    <a:pt x="2154137" y="251116"/>
                  </a:moveTo>
                  <a:lnTo>
                    <a:pt x="2150767" y="251116"/>
                  </a:lnTo>
                  <a:lnTo>
                    <a:pt x="2144971" y="238416"/>
                  </a:lnTo>
                  <a:lnTo>
                    <a:pt x="2144959" y="225716"/>
                  </a:lnTo>
                  <a:lnTo>
                    <a:pt x="2183919" y="225716"/>
                  </a:lnTo>
                  <a:lnTo>
                    <a:pt x="2190590" y="238416"/>
                  </a:lnTo>
                  <a:lnTo>
                    <a:pt x="2153439" y="238416"/>
                  </a:lnTo>
                  <a:lnTo>
                    <a:pt x="2154137" y="251116"/>
                  </a:lnTo>
                  <a:close/>
                </a:path>
                <a:path w="2381885" h="2181859">
                  <a:moveTo>
                    <a:pt x="2195086" y="238416"/>
                  </a:moveTo>
                  <a:lnTo>
                    <a:pt x="2189905" y="225716"/>
                  </a:lnTo>
                  <a:lnTo>
                    <a:pt x="2195086" y="238416"/>
                  </a:lnTo>
                  <a:close/>
                </a:path>
                <a:path w="2381885" h="2181859">
                  <a:moveTo>
                    <a:pt x="2127635" y="238416"/>
                  </a:moveTo>
                  <a:lnTo>
                    <a:pt x="2125144" y="238416"/>
                  </a:lnTo>
                  <a:lnTo>
                    <a:pt x="2128623" y="232941"/>
                  </a:lnTo>
                  <a:lnTo>
                    <a:pt x="2127635" y="238416"/>
                  </a:lnTo>
                  <a:close/>
                </a:path>
                <a:path w="2381885" h="2181859">
                  <a:moveTo>
                    <a:pt x="2141384" y="238416"/>
                  </a:moveTo>
                  <a:lnTo>
                    <a:pt x="2139865" y="238416"/>
                  </a:lnTo>
                  <a:lnTo>
                    <a:pt x="2139445" y="233041"/>
                  </a:lnTo>
                  <a:lnTo>
                    <a:pt x="2141384" y="238416"/>
                  </a:lnTo>
                  <a:close/>
                </a:path>
                <a:path w="2381885" h="2181859">
                  <a:moveTo>
                    <a:pt x="2234938" y="238416"/>
                  </a:moveTo>
                  <a:lnTo>
                    <a:pt x="2234515" y="238416"/>
                  </a:lnTo>
                  <a:lnTo>
                    <a:pt x="2235072" y="236269"/>
                  </a:lnTo>
                  <a:lnTo>
                    <a:pt x="2235767" y="235419"/>
                  </a:lnTo>
                  <a:lnTo>
                    <a:pt x="2234938" y="238416"/>
                  </a:lnTo>
                  <a:close/>
                </a:path>
                <a:path w="2381885" h="2181859">
                  <a:moveTo>
                    <a:pt x="2224383" y="238416"/>
                  </a:moveTo>
                  <a:lnTo>
                    <a:pt x="2224092" y="238416"/>
                  </a:lnTo>
                  <a:lnTo>
                    <a:pt x="2222816" y="236269"/>
                  </a:lnTo>
                  <a:lnTo>
                    <a:pt x="2224383" y="238416"/>
                  </a:lnTo>
                  <a:close/>
                </a:path>
                <a:path w="2381885" h="2181859">
                  <a:moveTo>
                    <a:pt x="1780287" y="263816"/>
                  </a:moveTo>
                  <a:lnTo>
                    <a:pt x="1771340" y="253416"/>
                  </a:lnTo>
                  <a:lnTo>
                    <a:pt x="1770059" y="251116"/>
                  </a:lnTo>
                  <a:lnTo>
                    <a:pt x="1767967" y="251116"/>
                  </a:lnTo>
                  <a:lnTo>
                    <a:pt x="1774243" y="238416"/>
                  </a:lnTo>
                  <a:lnTo>
                    <a:pt x="1791078" y="238416"/>
                  </a:lnTo>
                  <a:lnTo>
                    <a:pt x="1789363" y="251116"/>
                  </a:lnTo>
                  <a:lnTo>
                    <a:pt x="1780287" y="263816"/>
                  </a:lnTo>
                  <a:close/>
                </a:path>
                <a:path w="2381885" h="2181859">
                  <a:moveTo>
                    <a:pt x="1827546" y="251116"/>
                  </a:moveTo>
                  <a:lnTo>
                    <a:pt x="1811904" y="251116"/>
                  </a:lnTo>
                  <a:lnTo>
                    <a:pt x="1819974" y="238416"/>
                  </a:lnTo>
                  <a:lnTo>
                    <a:pt x="1826550" y="238416"/>
                  </a:lnTo>
                  <a:lnTo>
                    <a:pt x="1827546" y="251116"/>
                  </a:lnTo>
                  <a:close/>
                </a:path>
                <a:path w="2381885" h="2181859">
                  <a:moveTo>
                    <a:pt x="2057266" y="251116"/>
                  </a:moveTo>
                  <a:lnTo>
                    <a:pt x="2031292" y="251116"/>
                  </a:lnTo>
                  <a:lnTo>
                    <a:pt x="2024716" y="238416"/>
                  </a:lnTo>
                  <a:lnTo>
                    <a:pt x="2052115" y="238416"/>
                  </a:lnTo>
                  <a:lnTo>
                    <a:pt x="2057266" y="251116"/>
                  </a:lnTo>
                  <a:close/>
                </a:path>
                <a:path w="2381885" h="2181859">
                  <a:moveTo>
                    <a:pt x="2084993" y="276516"/>
                  </a:moveTo>
                  <a:lnTo>
                    <a:pt x="2075816" y="276516"/>
                  </a:lnTo>
                  <a:lnTo>
                    <a:pt x="2070235" y="263816"/>
                  </a:lnTo>
                  <a:lnTo>
                    <a:pt x="2066653" y="251116"/>
                  </a:lnTo>
                  <a:lnTo>
                    <a:pt x="2064270" y="251116"/>
                  </a:lnTo>
                  <a:lnTo>
                    <a:pt x="2081827" y="238416"/>
                  </a:lnTo>
                  <a:lnTo>
                    <a:pt x="2094060" y="251116"/>
                  </a:lnTo>
                  <a:lnTo>
                    <a:pt x="2096578" y="263816"/>
                  </a:lnTo>
                  <a:lnTo>
                    <a:pt x="2084993" y="276516"/>
                  </a:lnTo>
                  <a:close/>
                </a:path>
                <a:path w="2381885" h="2181859">
                  <a:moveTo>
                    <a:pt x="2111610" y="251116"/>
                  </a:moveTo>
                  <a:lnTo>
                    <a:pt x="2107373" y="251116"/>
                  </a:lnTo>
                  <a:lnTo>
                    <a:pt x="2105130" y="238416"/>
                  </a:lnTo>
                  <a:lnTo>
                    <a:pt x="2110399" y="238416"/>
                  </a:lnTo>
                  <a:lnTo>
                    <a:pt x="2111783" y="250180"/>
                  </a:lnTo>
                  <a:lnTo>
                    <a:pt x="2111610" y="251116"/>
                  </a:lnTo>
                  <a:close/>
                </a:path>
                <a:path w="2381885" h="2181859">
                  <a:moveTo>
                    <a:pt x="2111783" y="250180"/>
                  </a:moveTo>
                  <a:lnTo>
                    <a:pt x="2110399" y="238416"/>
                  </a:lnTo>
                  <a:lnTo>
                    <a:pt x="2113961" y="238416"/>
                  </a:lnTo>
                  <a:lnTo>
                    <a:pt x="2111783" y="250180"/>
                  </a:lnTo>
                  <a:close/>
                </a:path>
                <a:path w="2381885" h="2181859">
                  <a:moveTo>
                    <a:pt x="2122243" y="251116"/>
                  </a:moveTo>
                  <a:lnTo>
                    <a:pt x="2111894" y="251116"/>
                  </a:lnTo>
                  <a:lnTo>
                    <a:pt x="2111783" y="250180"/>
                  </a:lnTo>
                  <a:lnTo>
                    <a:pt x="2113961" y="238416"/>
                  </a:lnTo>
                  <a:lnTo>
                    <a:pt x="2126254" y="238416"/>
                  </a:lnTo>
                  <a:lnTo>
                    <a:pt x="2122243" y="251116"/>
                  </a:lnTo>
                  <a:close/>
                </a:path>
                <a:path w="2381885" h="2181859">
                  <a:moveTo>
                    <a:pt x="2158608" y="251116"/>
                  </a:moveTo>
                  <a:lnTo>
                    <a:pt x="2154137" y="251116"/>
                  </a:lnTo>
                  <a:lnTo>
                    <a:pt x="2153439" y="238416"/>
                  </a:lnTo>
                  <a:lnTo>
                    <a:pt x="2161510" y="238416"/>
                  </a:lnTo>
                  <a:lnTo>
                    <a:pt x="2158916" y="250659"/>
                  </a:lnTo>
                  <a:lnTo>
                    <a:pt x="2158608" y="251116"/>
                  </a:lnTo>
                  <a:close/>
                </a:path>
                <a:path w="2381885" h="2181859">
                  <a:moveTo>
                    <a:pt x="2158916" y="250659"/>
                  </a:moveTo>
                  <a:lnTo>
                    <a:pt x="2161510" y="238416"/>
                  </a:lnTo>
                  <a:lnTo>
                    <a:pt x="2167178" y="238416"/>
                  </a:lnTo>
                  <a:lnTo>
                    <a:pt x="2158916" y="250659"/>
                  </a:lnTo>
                  <a:close/>
                </a:path>
                <a:path w="2381885" h="2181859">
                  <a:moveTo>
                    <a:pt x="2192596" y="251116"/>
                  </a:moveTo>
                  <a:lnTo>
                    <a:pt x="2182126" y="251116"/>
                  </a:lnTo>
                  <a:lnTo>
                    <a:pt x="2178348" y="238416"/>
                  </a:lnTo>
                  <a:lnTo>
                    <a:pt x="2195982" y="238416"/>
                  </a:lnTo>
                  <a:lnTo>
                    <a:pt x="2192596" y="251116"/>
                  </a:lnTo>
                  <a:close/>
                </a:path>
                <a:path w="2381885" h="2181859">
                  <a:moveTo>
                    <a:pt x="2158820" y="251116"/>
                  </a:moveTo>
                  <a:lnTo>
                    <a:pt x="2158608" y="251116"/>
                  </a:lnTo>
                  <a:lnTo>
                    <a:pt x="2158916" y="250659"/>
                  </a:lnTo>
                  <a:lnTo>
                    <a:pt x="2158820" y="251116"/>
                  </a:lnTo>
                  <a:close/>
                </a:path>
                <a:path w="2381885" h="2181859">
                  <a:moveTo>
                    <a:pt x="1777133" y="263816"/>
                  </a:moveTo>
                  <a:lnTo>
                    <a:pt x="1766771" y="263816"/>
                  </a:lnTo>
                  <a:lnTo>
                    <a:pt x="1763981" y="251116"/>
                  </a:lnTo>
                  <a:lnTo>
                    <a:pt x="1769362" y="251116"/>
                  </a:lnTo>
                  <a:lnTo>
                    <a:pt x="1771340" y="253416"/>
                  </a:lnTo>
                  <a:lnTo>
                    <a:pt x="1777133" y="263816"/>
                  </a:lnTo>
                  <a:close/>
                </a:path>
                <a:path w="2381885" h="2181859">
                  <a:moveTo>
                    <a:pt x="1771340" y="253416"/>
                  </a:moveTo>
                  <a:lnTo>
                    <a:pt x="1769362" y="251116"/>
                  </a:lnTo>
                  <a:lnTo>
                    <a:pt x="1770059" y="251116"/>
                  </a:lnTo>
                  <a:lnTo>
                    <a:pt x="1771340" y="253416"/>
                  </a:lnTo>
                  <a:close/>
                </a:path>
                <a:path w="2381885" h="2181859">
                  <a:moveTo>
                    <a:pt x="2019934" y="263816"/>
                  </a:moveTo>
                  <a:lnTo>
                    <a:pt x="2009174" y="263816"/>
                  </a:lnTo>
                  <a:lnTo>
                    <a:pt x="2009074" y="251116"/>
                  </a:lnTo>
                  <a:lnTo>
                    <a:pt x="2019934" y="263816"/>
                  </a:lnTo>
                  <a:close/>
                </a:path>
                <a:path w="2381885" h="2181859">
                  <a:moveTo>
                    <a:pt x="2025513" y="263816"/>
                  </a:moveTo>
                  <a:lnTo>
                    <a:pt x="2019934" y="263816"/>
                  </a:lnTo>
                  <a:lnTo>
                    <a:pt x="2021628" y="251116"/>
                  </a:lnTo>
                  <a:lnTo>
                    <a:pt x="2024417" y="251116"/>
                  </a:lnTo>
                  <a:lnTo>
                    <a:pt x="2025513" y="263816"/>
                  </a:lnTo>
                  <a:close/>
                </a:path>
                <a:path w="2381885" h="2181859">
                  <a:moveTo>
                    <a:pt x="2025513" y="263816"/>
                  </a:moveTo>
                  <a:lnTo>
                    <a:pt x="2024417" y="251116"/>
                  </a:lnTo>
                  <a:lnTo>
                    <a:pt x="2030893" y="251116"/>
                  </a:lnTo>
                  <a:lnTo>
                    <a:pt x="2025513" y="263816"/>
                  </a:lnTo>
                  <a:close/>
                </a:path>
                <a:path w="2381885" h="2181859">
                  <a:moveTo>
                    <a:pt x="2041953" y="276516"/>
                  </a:moveTo>
                  <a:lnTo>
                    <a:pt x="2032886" y="276516"/>
                  </a:lnTo>
                  <a:lnTo>
                    <a:pt x="2032488" y="268053"/>
                  </a:lnTo>
                  <a:lnTo>
                    <a:pt x="2032588" y="263816"/>
                  </a:lnTo>
                  <a:lnTo>
                    <a:pt x="2025513" y="263816"/>
                  </a:lnTo>
                  <a:lnTo>
                    <a:pt x="2030893" y="251116"/>
                  </a:lnTo>
                  <a:lnTo>
                    <a:pt x="2048342" y="251116"/>
                  </a:lnTo>
                  <a:lnTo>
                    <a:pt x="2038763" y="263816"/>
                  </a:lnTo>
                  <a:lnTo>
                    <a:pt x="2041953" y="276516"/>
                  </a:lnTo>
                  <a:close/>
                </a:path>
                <a:path w="2381885" h="2181859">
                  <a:moveTo>
                    <a:pt x="2121785" y="263816"/>
                  </a:moveTo>
                  <a:lnTo>
                    <a:pt x="2098443" y="263816"/>
                  </a:lnTo>
                  <a:lnTo>
                    <a:pt x="2099586" y="251116"/>
                  </a:lnTo>
                  <a:lnTo>
                    <a:pt x="2117772" y="251116"/>
                  </a:lnTo>
                  <a:lnTo>
                    <a:pt x="2121785" y="263816"/>
                  </a:lnTo>
                  <a:close/>
                </a:path>
                <a:path w="2381885" h="2181859">
                  <a:moveTo>
                    <a:pt x="2149753" y="263816"/>
                  </a:moveTo>
                  <a:lnTo>
                    <a:pt x="2138931" y="263816"/>
                  </a:lnTo>
                  <a:lnTo>
                    <a:pt x="2135673" y="251116"/>
                  </a:lnTo>
                  <a:lnTo>
                    <a:pt x="2152492" y="251116"/>
                  </a:lnTo>
                  <a:lnTo>
                    <a:pt x="2149753" y="263816"/>
                  </a:lnTo>
                  <a:close/>
                </a:path>
                <a:path w="2381885" h="2181859">
                  <a:moveTo>
                    <a:pt x="2183130" y="263816"/>
                  </a:moveTo>
                  <a:lnTo>
                    <a:pt x="2171772" y="263816"/>
                  </a:lnTo>
                  <a:lnTo>
                    <a:pt x="2173366" y="251116"/>
                  </a:lnTo>
                  <a:lnTo>
                    <a:pt x="2192321" y="251116"/>
                  </a:lnTo>
                  <a:lnTo>
                    <a:pt x="2183130" y="263816"/>
                  </a:lnTo>
                  <a:close/>
                </a:path>
                <a:path w="2381885" h="2181859">
                  <a:moveTo>
                    <a:pt x="2209134" y="263816"/>
                  </a:moveTo>
                  <a:lnTo>
                    <a:pt x="2202409" y="251116"/>
                  </a:lnTo>
                  <a:lnTo>
                    <a:pt x="2216721" y="251116"/>
                  </a:lnTo>
                  <a:lnTo>
                    <a:pt x="2209134" y="263816"/>
                  </a:lnTo>
                  <a:close/>
                </a:path>
                <a:path w="2381885" h="2181859">
                  <a:moveTo>
                    <a:pt x="1925384" y="276516"/>
                  </a:moveTo>
                  <a:lnTo>
                    <a:pt x="1923591" y="263816"/>
                  </a:lnTo>
                  <a:lnTo>
                    <a:pt x="1926580" y="263816"/>
                  </a:lnTo>
                  <a:lnTo>
                    <a:pt x="1925384" y="276516"/>
                  </a:lnTo>
                  <a:close/>
                </a:path>
                <a:path w="2381885" h="2181859">
                  <a:moveTo>
                    <a:pt x="1967030" y="276516"/>
                  </a:moveTo>
                  <a:lnTo>
                    <a:pt x="1953891" y="276516"/>
                  </a:lnTo>
                  <a:lnTo>
                    <a:pt x="1961128" y="263816"/>
                  </a:lnTo>
                  <a:lnTo>
                    <a:pt x="1967030" y="276516"/>
                  </a:lnTo>
                  <a:close/>
                </a:path>
                <a:path w="2381885" h="2181859">
                  <a:moveTo>
                    <a:pt x="2006982" y="276516"/>
                  </a:moveTo>
                  <a:lnTo>
                    <a:pt x="1998040" y="276516"/>
                  </a:lnTo>
                  <a:lnTo>
                    <a:pt x="1996306" y="263816"/>
                  </a:lnTo>
                  <a:lnTo>
                    <a:pt x="2006840" y="263816"/>
                  </a:lnTo>
                  <a:lnTo>
                    <a:pt x="2006982" y="276516"/>
                  </a:lnTo>
                  <a:close/>
                </a:path>
                <a:path w="2381885" h="2181859">
                  <a:moveTo>
                    <a:pt x="2024816" y="276516"/>
                  </a:moveTo>
                  <a:lnTo>
                    <a:pt x="2023820" y="276516"/>
                  </a:lnTo>
                  <a:lnTo>
                    <a:pt x="2021727" y="263816"/>
                  </a:lnTo>
                  <a:lnTo>
                    <a:pt x="2025094" y="267648"/>
                  </a:lnTo>
                  <a:lnTo>
                    <a:pt x="2024816" y="276516"/>
                  </a:lnTo>
                  <a:close/>
                </a:path>
                <a:path w="2381885" h="2181859">
                  <a:moveTo>
                    <a:pt x="2032304" y="275853"/>
                  </a:moveTo>
                  <a:lnTo>
                    <a:pt x="2025094" y="267648"/>
                  </a:lnTo>
                  <a:lnTo>
                    <a:pt x="2025215" y="263816"/>
                  </a:lnTo>
                  <a:lnTo>
                    <a:pt x="2032288" y="263816"/>
                  </a:lnTo>
                  <a:lnTo>
                    <a:pt x="2032488" y="268053"/>
                  </a:lnTo>
                  <a:lnTo>
                    <a:pt x="2032304" y="275853"/>
                  </a:lnTo>
                  <a:close/>
                </a:path>
                <a:path w="2381885" h="2181859">
                  <a:moveTo>
                    <a:pt x="2151347" y="301916"/>
                  </a:moveTo>
                  <a:lnTo>
                    <a:pt x="2136702" y="301916"/>
                  </a:lnTo>
                  <a:lnTo>
                    <a:pt x="2134311" y="289216"/>
                  </a:lnTo>
                  <a:lnTo>
                    <a:pt x="2121857" y="289216"/>
                  </a:lnTo>
                  <a:lnTo>
                    <a:pt x="2123351" y="276516"/>
                  </a:lnTo>
                  <a:lnTo>
                    <a:pt x="2123052" y="263816"/>
                  </a:lnTo>
                  <a:lnTo>
                    <a:pt x="2147382" y="263816"/>
                  </a:lnTo>
                  <a:lnTo>
                    <a:pt x="2156765" y="276516"/>
                  </a:lnTo>
                  <a:lnTo>
                    <a:pt x="2157880" y="285851"/>
                  </a:lnTo>
                  <a:lnTo>
                    <a:pt x="2157398" y="289216"/>
                  </a:lnTo>
                  <a:lnTo>
                    <a:pt x="2156511" y="292459"/>
                  </a:lnTo>
                  <a:lnTo>
                    <a:pt x="2151347" y="301916"/>
                  </a:lnTo>
                  <a:close/>
                </a:path>
                <a:path w="2381885" h="2181859">
                  <a:moveTo>
                    <a:pt x="2199170" y="276516"/>
                  </a:moveTo>
                  <a:lnTo>
                    <a:pt x="2196281" y="263816"/>
                  </a:lnTo>
                  <a:lnTo>
                    <a:pt x="2204451" y="263816"/>
                  </a:lnTo>
                  <a:lnTo>
                    <a:pt x="2199170" y="276516"/>
                  </a:lnTo>
                  <a:close/>
                </a:path>
                <a:path w="2381885" h="2181859">
                  <a:moveTo>
                    <a:pt x="2032886" y="276516"/>
                  </a:moveTo>
                  <a:lnTo>
                    <a:pt x="2032289" y="276516"/>
                  </a:lnTo>
                  <a:lnTo>
                    <a:pt x="2032304" y="275853"/>
                  </a:lnTo>
                  <a:lnTo>
                    <a:pt x="2032886" y="276516"/>
                  </a:lnTo>
                  <a:close/>
                </a:path>
                <a:path w="2381885" h="2181859">
                  <a:moveTo>
                    <a:pt x="1763972" y="289216"/>
                  </a:moveTo>
                  <a:lnTo>
                    <a:pt x="1737380" y="289216"/>
                  </a:lnTo>
                  <a:lnTo>
                    <a:pt x="1740294" y="276516"/>
                  </a:lnTo>
                  <a:lnTo>
                    <a:pt x="1757107" y="276516"/>
                  </a:lnTo>
                  <a:lnTo>
                    <a:pt x="1763972" y="289216"/>
                  </a:lnTo>
                  <a:close/>
                </a:path>
                <a:path w="2381885" h="2181859">
                  <a:moveTo>
                    <a:pt x="1877760" y="289216"/>
                  </a:moveTo>
                  <a:lnTo>
                    <a:pt x="1858922" y="289216"/>
                  </a:lnTo>
                  <a:lnTo>
                    <a:pt x="1866502" y="276516"/>
                  </a:lnTo>
                  <a:lnTo>
                    <a:pt x="1870188" y="276516"/>
                  </a:lnTo>
                  <a:lnTo>
                    <a:pt x="1877760" y="289216"/>
                  </a:lnTo>
                  <a:close/>
                </a:path>
                <a:path w="2381885" h="2181859">
                  <a:moveTo>
                    <a:pt x="1965090" y="289216"/>
                  </a:moveTo>
                  <a:lnTo>
                    <a:pt x="1945581" y="289216"/>
                  </a:lnTo>
                  <a:lnTo>
                    <a:pt x="1952832" y="276516"/>
                  </a:lnTo>
                  <a:lnTo>
                    <a:pt x="1967447" y="276516"/>
                  </a:lnTo>
                  <a:lnTo>
                    <a:pt x="1967141" y="280345"/>
                  </a:lnTo>
                  <a:lnTo>
                    <a:pt x="1965090" y="289216"/>
                  </a:lnTo>
                  <a:close/>
                </a:path>
                <a:path w="2381885" h="2181859">
                  <a:moveTo>
                    <a:pt x="1967141" y="280345"/>
                  </a:moveTo>
                  <a:lnTo>
                    <a:pt x="1967447" y="276516"/>
                  </a:lnTo>
                  <a:lnTo>
                    <a:pt x="1968026" y="276516"/>
                  </a:lnTo>
                  <a:lnTo>
                    <a:pt x="1967141" y="280345"/>
                  </a:lnTo>
                  <a:close/>
                </a:path>
                <a:path w="2381885" h="2181859">
                  <a:moveTo>
                    <a:pt x="1980317" y="289216"/>
                  </a:moveTo>
                  <a:lnTo>
                    <a:pt x="1966432" y="289216"/>
                  </a:lnTo>
                  <a:lnTo>
                    <a:pt x="1967141" y="280345"/>
                  </a:lnTo>
                  <a:lnTo>
                    <a:pt x="1968026" y="276516"/>
                  </a:lnTo>
                  <a:lnTo>
                    <a:pt x="1981178" y="276516"/>
                  </a:lnTo>
                  <a:lnTo>
                    <a:pt x="1980317" y="289216"/>
                  </a:lnTo>
                  <a:close/>
                </a:path>
                <a:path w="2381885" h="2181859">
                  <a:moveTo>
                    <a:pt x="2025713" y="289216"/>
                  </a:moveTo>
                  <a:lnTo>
                    <a:pt x="2021527" y="289212"/>
                  </a:lnTo>
                  <a:lnTo>
                    <a:pt x="2018440" y="276516"/>
                  </a:lnTo>
                  <a:lnTo>
                    <a:pt x="2023521" y="276516"/>
                  </a:lnTo>
                  <a:lnTo>
                    <a:pt x="2025713" y="289216"/>
                  </a:lnTo>
                  <a:close/>
                </a:path>
                <a:path w="2381885" h="2181859">
                  <a:moveTo>
                    <a:pt x="2033484" y="289216"/>
                  </a:moveTo>
                  <a:lnTo>
                    <a:pt x="2028086" y="289212"/>
                  </a:lnTo>
                  <a:lnTo>
                    <a:pt x="2024306" y="276516"/>
                  </a:lnTo>
                  <a:lnTo>
                    <a:pt x="2034281" y="276516"/>
                  </a:lnTo>
                  <a:lnTo>
                    <a:pt x="2033484" y="289216"/>
                  </a:lnTo>
                  <a:close/>
                </a:path>
                <a:path w="2381885" h="2181859">
                  <a:moveTo>
                    <a:pt x="2054705" y="289216"/>
                  </a:moveTo>
                  <a:lnTo>
                    <a:pt x="2033484" y="289216"/>
                  </a:lnTo>
                  <a:lnTo>
                    <a:pt x="2035296" y="276516"/>
                  </a:lnTo>
                  <a:lnTo>
                    <a:pt x="2047034" y="276516"/>
                  </a:lnTo>
                  <a:lnTo>
                    <a:pt x="2054705" y="289216"/>
                  </a:lnTo>
                  <a:close/>
                </a:path>
                <a:path w="2381885" h="2181859">
                  <a:moveTo>
                    <a:pt x="2088365" y="301916"/>
                  </a:moveTo>
                  <a:lnTo>
                    <a:pt x="2083698" y="289216"/>
                  </a:lnTo>
                  <a:lnTo>
                    <a:pt x="2083598" y="276516"/>
                  </a:lnTo>
                  <a:lnTo>
                    <a:pt x="2097248" y="276516"/>
                  </a:lnTo>
                  <a:lnTo>
                    <a:pt x="2099082" y="289216"/>
                  </a:lnTo>
                  <a:lnTo>
                    <a:pt x="2094807" y="289216"/>
                  </a:lnTo>
                  <a:lnTo>
                    <a:pt x="2088365" y="301916"/>
                  </a:lnTo>
                  <a:close/>
                </a:path>
                <a:path w="2381885" h="2181859">
                  <a:moveTo>
                    <a:pt x="2114783" y="301916"/>
                  </a:moveTo>
                  <a:lnTo>
                    <a:pt x="2107809" y="301916"/>
                  </a:lnTo>
                  <a:lnTo>
                    <a:pt x="2103083" y="289212"/>
                  </a:lnTo>
                  <a:lnTo>
                    <a:pt x="2106239" y="276516"/>
                  </a:lnTo>
                  <a:lnTo>
                    <a:pt x="2113693" y="276516"/>
                  </a:lnTo>
                  <a:lnTo>
                    <a:pt x="2121857" y="289216"/>
                  </a:lnTo>
                  <a:lnTo>
                    <a:pt x="2118170" y="289216"/>
                  </a:lnTo>
                  <a:lnTo>
                    <a:pt x="2114783" y="301916"/>
                  </a:lnTo>
                  <a:close/>
                </a:path>
                <a:path w="2381885" h="2181859">
                  <a:moveTo>
                    <a:pt x="2165893" y="301916"/>
                  </a:moveTo>
                  <a:lnTo>
                    <a:pt x="2153925" y="301916"/>
                  </a:lnTo>
                  <a:lnTo>
                    <a:pt x="2156511" y="292459"/>
                  </a:lnTo>
                  <a:lnTo>
                    <a:pt x="2158282" y="289212"/>
                  </a:lnTo>
                  <a:lnTo>
                    <a:pt x="2157880" y="285851"/>
                  </a:lnTo>
                  <a:lnTo>
                    <a:pt x="2159218" y="276516"/>
                  </a:lnTo>
                  <a:lnTo>
                    <a:pt x="2179379" y="276516"/>
                  </a:lnTo>
                  <a:lnTo>
                    <a:pt x="2181735" y="289216"/>
                  </a:lnTo>
                  <a:lnTo>
                    <a:pt x="2165893" y="301916"/>
                  </a:lnTo>
                  <a:close/>
                </a:path>
                <a:path w="2381885" h="2181859">
                  <a:moveTo>
                    <a:pt x="2156511" y="292459"/>
                  </a:moveTo>
                  <a:lnTo>
                    <a:pt x="2157399" y="289212"/>
                  </a:lnTo>
                  <a:lnTo>
                    <a:pt x="2157880" y="285851"/>
                  </a:lnTo>
                  <a:lnTo>
                    <a:pt x="2158283" y="289216"/>
                  </a:lnTo>
                  <a:lnTo>
                    <a:pt x="2156511" y="292459"/>
                  </a:lnTo>
                  <a:close/>
                </a:path>
                <a:path w="2381885" h="2181859">
                  <a:moveTo>
                    <a:pt x="1664051" y="327316"/>
                  </a:moveTo>
                  <a:lnTo>
                    <a:pt x="1646417" y="327316"/>
                  </a:lnTo>
                  <a:lnTo>
                    <a:pt x="1638825" y="314616"/>
                  </a:lnTo>
                  <a:lnTo>
                    <a:pt x="1633427" y="301916"/>
                  </a:lnTo>
                  <a:lnTo>
                    <a:pt x="1634326" y="289216"/>
                  </a:lnTo>
                  <a:lnTo>
                    <a:pt x="1673915" y="289216"/>
                  </a:lnTo>
                  <a:lnTo>
                    <a:pt x="1677302" y="301920"/>
                  </a:lnTo>
                  <a:lnTo>
                    <a:pt x="1676306" y="314616"/>
                  </a:lnTo>
                  <a:lnTo>
                    <a:pt x="1666044" y="314616"/>
                  </a:lnTo>
                  <a:lnTo>
                    <a:pt x="1664051" y="327316"/>
                  </a:lnTo>
                  <a:close/>
                </a:path>
                <a:path w="2381885" h="2181859">
                  <a:moveTo>
                    <a:pt x="1766382" y="301916"/>
                  </a:moveTo>
                  <a:lnTo>
                    <a:pt x="1745936" y="301916"/>
                  </a:lnTo>
                  <a:lnTo>
                    <a:pt x="1739580" y="289216"/>
                  </a:lnTo>
                  <a:lnTo>
                    <a:pt x="1767269" y="289216"/>
                  </a:lnTo>
                  <a:lnTo>
                    <a:pt x="1766382" y="301916"/>
                  </a:lnTo>
                  <a:close/>
                </a:path>
                <a:path w="2381885" h="2181859">
                  <a:moveTo>
                    <a:pt x="1867598" y="301916"/>
                  </a:moveTo>
                  <a:lnTo>
                    <a:pt x="1857213" y="301916"/>
                  </a:lnTo>
                  <a:lnTo>
                    <a:pt x="1855406" y="289216"/>
                  </a:lnTo>
                  <a:lnTo>
                    <a:pt x="1871583" y="289216"/>
                  </a:lnTo>
                  <a:lnTo>
                    <a:pt x="1869522" y="297425"/>
                  </a:lnTo>
                  <a:lnTo>
                    <a:pt x="1867598" y="301916"/>
                  </a:lnTo>
                  <a:close/>
                </a:path>
                <a:path w="2381885" h="2181859">
                  <a:moveTo>
                    <a:pt x="1885980" y="301916"/>
                  </a:moveTo>
                  <a:lnTo>
                    <a:pt x="1868395" y="301916"/>
                  </a:lnTo>
                  <a:lnTo>
                    <a:pt x="1869522" y="297425"/>
                  </a:lnTo>
                  <a:lnTo>
                    <a:pt x="1873040" y="289216"/>
                  </a:lnTo>
                  <a:lnTo>
                    <a:pt x="1880276" y="289216"/>
                  </a:lnTo>
                  <a:lnTo>
                    <a:pt x="1885980" y="301916"/>
                  </a:lnTo>
                  <a:close/>
                </a:path>
                <a:path w="2381885" h="2181859">
                  <a:moveTo>
                    <a:pt x="1938934" y="301916"/>
                  </a:moveTo>
                  <a:lnTo>
                    <a:pt x="1935247" y="301916"/>
                  </a:lnTo>
                  <a:lnTo>
                    <a:pt x="1933454" y="289216"/>
                  </a:lnTo>
                  <a:lnTo>
                    <a:pt x="1938336" y="289216"/>
                  </a:lnTo>
                  <a:lnTo>
                    <a:pt x="1938934" y="301916"/>
                  </a:lnTo>
                  <a:close/>
                </a:path>
                <a:path w="2381885" h="2181859">
                  <a:moveTo>
                    <a:pt x="2003433" y="301916"/>
                  </a:moveTo>
                  <a:lnTo>
                    <a:pt x="1992084" y="301916"/>
                  </a:lnTo>
                  <a:lnTo>
                    <a:pt x="1990393" y="289216"/>
                  </a:lnTo>
                  <a:lnTo>
                    <a:pt x="2005488" y="289216"/>
                  </a:lnTo>
                  <a:lnTo>
                    <a:pt x="2003433" y="301916"/>
                  </a:lnTo>
                  <a:close/>
                </a:path>
                <a:path w="2381885" h="2181859">
                  <a:moveTo>
                    <a:pt x="2051816" y="301916"/>
                  </a:moveTo>
                  <a:lnTo>
                    <a:pt x="2039076" y="301916"/>
                  </a:lnTo>
                  <a:lnTo>
                    <a:pt x="2035406" y="289216"/>
                  </a:lnTo>
                  <a:lnTo>
                    <a:pt x="2055403" y="289216"/>
                  </a:lnTo>
                  <a:lnTo>
                    <a:pt x="2054761" y="292037"/>
                  </a:lnTo>
                  <a:lnTo>
                    <a:pt x="2051816" y="301916"/>
                  </a:lnTo>
                  <a:close/>
                </a:path>
                <a:path w="2381885" h="2181859">
                  <a:moveTo>
                    <a:pt x="2061866" y="301916"/>
                  </a:moveTo>
                  <a:lnTo>
                    <a:pt x="2052513" y="301916"/>
                  </a:lnTo>
                  <a:lnTo>
                    <a:pt x="2054761" y="292037"/>
                  </a:lnTo>
                  <a:lnTo>
                    <a:pt x="2055602" y="289216"/>
                  </a:lnTo>
                  <a:lnTo>
                    <a:pt x="2060566" y="289216"/>
                  </a:lnTo>
                  <a:lnTo>
                    <a:pt x="2061866" y="301916"/>
                  </a:lnTo>
                  <a:close/>
                </a:path>
                <a:path w="2381885" h="2181859">
                  <a:moveTo>
                    <a:pt x="2135133" y="301916"/>
                  </a:moveTo>
                  <a:lnTo>
                    <a:pt x="2128868" y="301916"/>
                  </a:lnTo>
                  <a:lnTo>
                    <a:pt x="2127104" y="289216"/>
                  </a:lnTo>
                  <a:lnTo>
                    <a:pt x="2127389" y="289216"/>
                  </a:lnTo>
                  <a:lnTo>
                    <a:pt x="2135133" y="301916"/>
                  </a:lnTo>
                  <a:close/>
                </a:path>
                <a:path w="2381885" h="2181859">
                  <a:moveTo>
                    <a:pt x="2136702" y="301916"/>
                  </a:moveTo>
                  <a:lnTo>
                    <a:pt x="2135133" y="301916"/>
                  </a:lnTo>
                  <a:lnTo>
                    <a:pt x="2127389" y="289216"/>
                  </a:lnTo>
                  <a:lnTo>
                    <a:pt x="2134311" y="289216"/>
                  </a:lnTo>
                  <a:lnTo>
                    <a:pt x="2136702" y="301916"/>
                  </a:lnTo>
                  <a:close/>
                </a:path>
                <a:path w="2381885" h="2181859">
                  <a:moveTo>
                    <a:pt x="2052513" y="301916"/>
                  </a:moveTo>
                  <a:lnTo>
                    <a:pt x="2051816" y="301916"/>
                  </a:lnTo>
                  <a:lnTo>
                    <a:pt x="2054761" y="292037"/>
                  </a:lnTo>
                  <a:lnTo>
                    <a:pt x="2052513" y="301916"/>
                  </a:lnTo>
                  <a:close/>
                </a:path>
                <a:path w="2381885" h="2181859">
                  <a:moveTo>
                    <a:pt x="1880838" y="314616"/>
                  </a:moveTo>
                  <a:lnTo>
                    <a:pt x="1863443" y="314616"/>
                  </a:lnTo>
                  <a:lnTo>
                    <a:pt x="1867598" y="301916"/>
                  </a:lnTo>
                  <a:lnTo>
                    <a:pt x="1869522" y="297425"/>
                  </a:lnTo>
                  <a:lnTo>
                    <a:pt x="1868395" y="301916"/>
                  </a:lnTo>
                  <a:lnTo>
                    <a:pt x="1886827" y="301916"/>
                  </a:lnTo>
                  <a:lnTo>
                    <a:pt x="1880838" y="314616"/>
                  </a:lnTo>
                  <a:close/>
                </a:path>
                <a:path w="2381885" h="2181859">
                  <a:moveTo>
                    <a:pt x="2033185" y="314616"/>
                  </a:moveTo>
                  <a:lnTo>
                    <a:pt x="2030196" y="314616"/>
                  </a:lnTo>
                  <a:lnTo>
                    <a:pt x="2027008" y="301916"/>
                  </a:lnTo>
                  <a:lnTo>
                    <a:pt x="2035875" y="301916"/>
                  </a:lnTo>
                  <a:lnTo>
                    <a:pt x="2033185" y="314616"/>
                  </a:lnTo>
                  <a:close/>
                </a:path>
                <a:path w="2381885" h="2181859">
                  <a:moveTo>
                    <a:pt x="2100834" y="314616"/>
                  </a:moveTo>
                  <a:lnTo>
                    <a:pt x="2085815" y="314616"/>
                  </a:lnTo>
                  <a:lnTo>
                    <a:pt x="2090174" y="301916"/>
                  </a:lnTo>
                  <a:lnTo>
                    <a:pt x="2094983" y="301920"/>
                  </a:lnTo>
                  <a:lnTo>
                    <a:pt x="2100834" y="314616"/>
                  </a:lnTo>
                  <a:close/>
                </a:path>
                <a:path w="2381885" h="2181859">
                  <a:moveTo>
                    <a:pt x="2116875" y="314616"/>
                  </a:moveTo>
                  <a:lnTo>
                    <a:pt x="2113488" y="314616"/>
                  </a:lnTo>
                  <a:lnTo>
                    <a:pt x="2114883" y="301916"/>
                  </a:lnTo>
                  <a:lnTo>
                    <a:pt x="2118369" y="301916"/>
                  </a:lnTo>
                  <a:lnTo>
                    <a:pt x="2116875" y="314616"/>
                  </a:lnTo>
                  <a:close/>
                </a:path>
                <a:path w="2381885" h="2181859">
                  <a:moveTo>
                    <a:pt x="2125041" y="314616"/>
                  </a:moveTo>
                  <a:lnTo>
                    <a:pt x="2122255" y="314616"/>
                  </a:lnTo>
                  <a:lnTo>
                    <a:pt x="2118370" y="301916"/>
                  </a:lnTo>
                  <a:lnTo>
                    <a:pt x="2121696" y="301920"/>
                  </a:lnTo>
                  <a:lnTo>
                    <a:pt x="2125041" y="314616"/>
                  </a:lnTo>
                  <a:close/>
                </a:path>
                <a:path w="2381885" h="2181859">
                  <a:moveTo>
                    <a:pt x="2138495" y="327316"/>
                  </a:moveTo>
                  <a:lnTo>
                    <a:pt x="2137391" y="314616"/>
                  </a:lnTo>
                  <a:lnTo>
                    <a:pt x="2138707" y="314616"/>
                  </a:lnTo>
                  <a:lnTo>
                    <a:pt x="2140414" y="301916"/>
                  </a:lnTo>
                  <a:lnTo>
                    <a:pt x="2161510" y="301916"/>
                  </a:lnTo>
                  <a:lnTo>
                    <a:pt x="2155756" y="314616"/>
                  </a:lnTo>
                  <a:lnTo>
                    <a:pt x="2138495" y="327316"/>
                  </a:lnTo>
                  <a:close/>
                </a:path>
                <a:path w="2381885" h="2181859">
                  <a:moveTo>
                    <a:pt x="2122255" y="314616"/>
                  </a:moveTo>
                  <a:lnTo>
                    <a:pt x="2118071" y="314616"/>
                  </a:lnTo>
                  <a:lnTo>
                    <a:pt x="2118369" y="301917"/>
                  </a:lnTo>
                  <a:lnTo>
                    <a:pt x="2122255" y="314616"/>
                  </a:lnTo>
                  <a:close/>
                </a:path>
                <a:path w="2381885" h="2181859">
                  <a:moveTo>
                    <a:pt x="2092466" y="327316"/>
                  </a:moveTo>
                  <a:lnTo>
                    <a:pt x="2081805" y="327316"/>
                  </a:lnTo>
                  <a:lnTo>
                    <a:pt x="2081307" y="314616"/>
                  </a:lnTo>
                  <a:lnTo>
                    <a:pt x="2092466" y="314616"/>
                  </a:lnTo>
                  <a:lnTo>
                    <a:pt x="2092466" y="327316"/>
                  </a:lnTo>
                  <a:close/>
                </a:path>
                <a:path w="2381885" h="2181859">
                  <a:moveTo>
                    <a:pt x="2101133" y="327316"/>
                  </a:moveTo>
                  <a:lnTo>
                    <a:pt x="2093163" y="327316"/>
                  </a:lnTo>
                  <a:lnTo>
                    <a:pt x="2093561" y="314616"/>
                  </a:lnTo>
                  <a:lnTo>
                    <a:pt x="2103126" y="314616"/>
                  </a:lnTo>
                  <a:lnTo>
                    <a:pt x="2101133" y="327316"/>
                  </a:lnTo>
                  <a:close/>
                </a:path>
                <a:path w="2381885" h="2181859">
                  <a:moveTo>
                    <a:pt x="2128333" y="327316"/>
                  </a:moveTo>
                  <a:lnTo>
                    <a:pt x="2102329" y="327316"/>
                  </a:lnTo>
                  <a:lnTo>
                    <a:pt x="2104421" y="314616"/>
                  </a:lnTo>
                  <a:lnTo>
                    <a:pt x="2126938" y="314616"/>
                  </a:lnTo>
                  <a:lnTo>
                    <a:pt x="2128333" y="327316"/>
                  </a:lnTo>
                  <a:close/>
                </a:path>
                <a:path w="2381885" h="2181859">
                  <a:moveTo>
                    <a:pt x="1584147" y="340016"/>
                  </a:moveTo>
                  <a:lnTo>
                    <a:pt x="1572490" y="340016"/>
                  </a:lnTo>
                  <a:lnTo>
                    <a:pt x="1575778" y="327316"/>
                  </a:lnTo>
                  <a:lnTo>
                    <a:pt x="1585741" y="327316"/>
                  </a:lnTo>
                  <a:lnTo>
                    <a:pt x="1584147" y="340016"/>
                  </a:lnTo>
                  <a:close/>
                </a:path>
                <a:path w="2381885" h="2181859">
                  <a:moveTo>
                    <a:pt x="2102230" y="340016"/>
                  </a:moveTo>
                  <a:lnTo>
                    <a:pt x="2099938" y="340016"/>
                  </a:lnTo>
                  <a:lnTo>
                    <a:pt x="2094259" y="327316"/>
                  </a:lnTo>
                  <a:lnTo>
                    <a:pt x="2105517" y="327316"/>
                  </a:lnTo>
                  <a:lnTo>
                    <a:pt x="2102230" y="340016"/>
                  </a:lnTo>
                  <a:close/>
                </a:path>
                <a:path w="2381885" h="2181859">
                  <a:moveTo>
                    <a:pt x="2113886" y="340016"/>
                  </a:moveTo>
                  <a:lnTo>
                    <a:pt x="2105517" y="327316"/>
                  </a:lnTo>
                  <a:lnTo>
                    <a:pt x="2114285" y="327316"/>
                  </a:lnTo>
                  <a:lnTo>
                    <a:pt x="2113886" y="340016"/>
                  </a:lnTo>
                  <a:close/>
                </a:path>
                <a:path w="2381885" h="2181859">
                  <a:moveTo>
                    <a:pt x="1587834" y="365416"/>
                  </a:moveTo>
                  <a:lnTo>
                    <a:pt x="1581728" y="365416"/>
                  </a:lnTo>
                  <a:lnTo>
                    <a:pt x="1582404" y="352716"/>
                  </a:lnTo>
                  <a:lnTo>
                    <a:pt x="1587413" y="340016"/>
                  </a:lnTo>
                  <a:lnTo>
                    <a:pt x="1594310" y="340016"/>
                  </a:lnTo>
                  <a:lnTo>
                    <a:pt x="1597837" y="352716"/>
                  </a:lnTo>
                  <a:lnTo>
                    <a:pt x="1592825" y="352716"/>
                  </a:lnTo>
                  <a:lnTo>
                    <a:pt x="1587834" y="365416"/>
                  </a:lnTo>
                  <a:close/>
                </a:path>
                <a:path w="2381885" h="2181859">
                  <a:moveTo>
                    <a:pt x="1956270" y="365416"/>
                  </a:moveTo>
                  <a:lnTo>
                    <a:pt x="1933155" y="365416"/>
                  </a:lnTo>
                  <a:lnTo>
                    <a:pt x="1935447" y="352716"/>
                  </a:lnTo>
                  <a:lnTo>
                    <a:pt x="1932861" y="340016"/>
                  </a:lnTo>
                  <a:lnTo>
                    <a:pt x="1938747" y="340016"/>
                  </a:lnTo>
                  <a:lnTo>
                    <a:pt x="1948014" y="352716"/>
                  </a:lnTo>
                  <a:lnTo>
                    <a:pt x="1955572" y="352716"/>
                  </a:lnTo>
                  <a:lnTo>
                    <a:pt x="1956270" y="365416"/>
                  </a:lnTo>
                  <a:close/>
                </a:path>
                <a:path w="2381885" h="2181859">
                  <a:moveTo>
                    <a:pt x="2114484" y="352716"/>
                  </a:moveTo>
                  <a:lnTo>
                    <a:pt x="2104720" y="352716"/>
                  </a:lnTo>
                  <a:lnTo>
                    <a:pt x="2106414" y="340016"/>
                  </a:lnTo>
                  <a:lnTo>
                    <a:pt x="2116875" y="340016"/>
                  </a:lnTo>
                  <a:lnTo>
                    <a:pt x="2114484" y="352716"/>
                  </a:lnTo>
                  <a:close/>
                </a:path>
                <a:path w="2381885" h="2181859">
                  <a:moveTo>
                    <a:pt x="2016780" y="365416"/>
                  </a:moveTo>
                  <a:lnTo>
                    <a:pt x="2008716" y="365416"/>
                  </a:lnTo>
                  <a:lnTo>
                    <a:pt x="2013010" y="352716"/>
                  </a:lnTo>
                  <a:lnTo>
                    <a:pt x="2016780" y="365416"/>
                  </a:lnTo>
                  <a:close/>
                </a:path>
                <a:path w="2381885" h="2181859">
                  <a:moveTo>
                    <a:pt x="2059189" y="365416"/>
                  </a:moveTo>
                  <a:lnTo>
                    <a:pt x="2052042" y="365416"/>
                  </a:lnTo>
                  <a:lnTo>
                    <a:pt x="2049624" y="352716"/>
                  </a:lnTo>
                  <a:lnTo>
                    <a:pt x="2056797" y="352716"/>
                  </a:lnTo>
                  <a:lnTo>
                    <a:pt x="2059189" y="365416"/>
                  </a:lnTo>
                  <a:close/>
                </a:path>
                <a:path w="2381885" h="2181859">
                  <a:moveTo>
                    <a:pt x="2071244" y="365416"/>
                  </a:moveTo>
                  <a:lnTo>
                    <a:pt x="2059189" y="365416"/>
                  </a:lnTo>
                  <a:lnTo>
                    <a:pt x="2056797" y="352716"/>
                  </a:lnTo>
                  <a:lnTo>
                    <a:pt x="2068853" y="352716"/>
                  </a:lnTo>
                  <a:lnTo>
                    <a:pt x="2071244" y="365416"/>
                  </a:lnTo>
                  <a:close/>
                </a:path>
                <a:path w="2381885" h="2181859">
                  <a:moveTo>
                    <a:pt x="2083025" y="365416"/>
                  </a:moveTo>
                  <a:lnTo>
                    <a:pt x="2071244" y="365416"/>
                  </a:lnTo>
                  <a:lnTo>
                    <a:pt x="2068853" y="352716"/>
                  </a:lnTo>
                  <a:lnTo>
                    <a:pt x="2085591" y="352716"/>
                  </a:lnTo>
                  <a:lnTo>
                    <a:pt x="2085612" y="353048"/>
                  </a:lnTo>
                  <a:lnTo>
                    <a:pt x="2083025" y="365416"/>
                  </a:lnTo>
                  <a:close/>
                </a:path>
                <a:path w="2381885" h="2181859">
                  <a:moveTo>
                    <a:pt x="2088082" y="365416"/>
                  </a:moveTo>
                  <a:lnTo>
                    <a:pt x="2086388" y="365416"/>
                  </a:lnTo>
                  <a:lnTo>
                    <a:pt x="2085736" y="355025"/>
                  </a:lnTo>
                  <a:lnTo>
                    <a:pt x="2085681" y="352716"/>
                  </a:lnTo>
                  <a:lnTo>
                    <a:pt x="2095454" y="352716"/>
                  </a:lnTo>
                  <a:lnTo>
                    <a:pt x="2095780" y="358648"/>
                  </a:lnTo>
                  <a:lnTo>
                    <a:pt x="2088082" y="365416"/>
                  </a:lnTo>
                  <a:close/>
                </a:path>
                <a:path w="2381885" h="2181859">
                  <a:moveTo>
                    <a:pt x="2099902" y="355025"/>
                  </a:moveTo>
                  <a:lnTo>
                    <a:pt x="2100735" y="352716"/>
                  </a:lnTo>
                  <a:lnTo>
                    <a:pt x="2102528" y="352716"/>
                  </a:lnTo>
                  <a:lnTo>
                    <a:pt x="2099902" y="355025"/>
                  </a:lnTo>
                  <a:close/>
                </a:path>
                <a:path w="2381885" h="2181859">
                  <a:moveTo>
                    <a:pt x="2096152" y="365416"/>
                  </a:moveTo>
                  <a:lnTo>
                    <a:pt x="2095780" y="358648"/>
                  </a:lnTo>
                  <a:lnTo>
                    <a:pt x="2099902" y="355025"/>
                  </a:lnTo>
                  <a:lnTo>
                    <a:pt x="2096152" y="365416"/>
                  </a:lnTo>
                  <a:close/>
                </a:path>
                <a:path w="2381885" h="2181859">
                  <a:moveTo>
                    <a:pt x="1730107" y="378116"/>
                  </a:moveTo>
                  <a:lnTo>
                    <a:pt x="1718151" y="378116"/>
                  </a:lnTo>
                  <a:lnTo>
                    <a:pt x="1717732" y="365416"/>
                  </a:lnTo>
                  <a:lnTo>
                    <a:pt x="1731203" y="365416"/>
                  </a:lnTo>
                  <a:lnTo>
                    <a:pt x="1730107" y="378116"/>
                  </a:lnTo>
                  <a:close/>
                </a:path>
                <a:path w="2381885" h="2181859">
                  <a:moveTo>
                    <a:pt x="1781317" y="378116"/>
                  </a:moveTo>
                  <a:lnTo>
                    <a:pt x="1777133" y="378116"/>
                  </a:lnTo>
                  <a:lnTo>
                    <a:pt x="1778528" y="365416"/>
                  </a:lnTo>
                  <a:lnTo>
                    <a:pt x="1780321" y="365416"/>
                  </a:lnTo>
                  <a:lnTo>
                    <a:pt x="1781317" y="378116"/>
                  </a:lnTo>
                  <a:close/>
                </a:path>
                <a:path w="2381885" h="2181859">
                  <a:moveTo>
                    <a:pt x="1823412" y="378116"/>
                  </a:moveTo>
                  <a:lnTo>
                    <a:pt x="1805926" y="378116"/>
                  </a:lnTo>
                  <a:lnTo>
                    <a:pt x="1805291" y="365416"/>
                  </a:lnTo>
                  <a:lnTo>
                    <a:pt x="1819974" y="365416"/>
                  </a:lnTo>
                  <a:lnTo>
                    <a:pt x="1823412" y="378116"/>
                  </a:lnTo>
                  <a:close/>
                </a:path>
                <a:path w="2381885" h="2181859">
                  <a:moveTo>
                    <a:pt x="1947513" y="378116"/>
                  </a:moveTo>
                  <a:lnTo>
                    <a:pt x="1932059" y="378116"/>
                  </a:lnTo>
                  <a:lnTo>
                    <a:pt x="1930266" y="365416"/>
                  </a:lnTo>
                  <a:lnTo>
                    <a:pt x="1949993" y="365416"/>
                  </a:lnTo>
                  <a:lnTo>
                    <a:pt x="1947513" y="378116"/>
                  </a:lnTo>
                  <a:close/>
                </a:path>
                <a:path w="2381885" h="2181859">
                  <a:moveTo>
                    <a:pt x="1990842" y="378116"/>
                  </a:moveTo>
                  <a:lnTo>
                    <a:pt x="1985760" y="378116"/>
                  </a:lnTo>
                  <a:lnTo>
                    <a:pt x="1989845" y="365416"/>
                  </a:lnTo>
                  <a:lnTo>
                    <a:pt x="1991539" y="365416"/>
                  </a:lnTo>
                  <a:lnTo>
                    <a:pt x="1990842" y="378116"/>
                  </a:lnTo>
                  <a:close/>
                </a:path>
                <a:path w="2381885" h="2181859">
                  <a:moveTo>
                    <a:pt x="1995624" y="378116"/>
                  </a:moveTo>
                  <a:lnTo>
                    <a:pt x="1990842" y="378116"/>
                  </a:lnTo>
                  <a:lnTo>
                    <a:pt x="1992834" y="365416"/>
                  </a:lnTo>
                  <a:lnTo>
                    <a:pt x="1995026" y="365416"/>
                  </a:lnTo>
                  <a:lnTo>
                    <a:pt x="1995624" y="378116"/>
                  </a:lnTo>
                  <a:close/>
                </a:path>
                <a:path w="2381885" h="2181859">
                  <a:moveTo>
                    <a:pt x="1999510" y="378116"/>
                  </a:moveTo>
                  <a:lnTo>
                    <a:pt x="1995823" y="378116"/>
                  </a:lnTo>
                  <a:lnTo>
                    <a:pt x="1995823" y="365416"/>
                  </a:lnTo>
                  <a:lnTo>
                    <a:pt x="2000008" y="365416"/>
                  </a:lnTo>
                  <a:lnTo>
                    <a:pt x="1999510" y="378116"/>
                  </a:lnTo>
                  <a:close/>
                </a:path>
                <a:path w="2381885" h="2181859">
                  <a:moveTo>
                    <a:pt x="2048030" y="378116"/>
                  </a:moveTo>
                  <a:lnTo>
                    <a:pt x="2032366" y="378116"/>
                  </a:lnTo>
                  <a:lnTo>
                    <a:pt x="2037270" y="365416"/>
                  </a:lnTo>
                  <a:lnTo>
                    <a:pt x="2043294" y="365416"/>
                  </a:lnTo>
                  <a:lnTo>
                    <a:pt x="2048030" y="378116"/>
                  </a:lnTo>
                  <a:close/>
                </a:path>
                <a:path w="2381885" h="2181859">
                  <a:moveTo>
                    <a:pt x="2073234" y="378116"/>
                  </a:moveTo>
                  <a:lnTo>
                    <a:pt x="2055719" y="378116"/>
                  </a:lnTo>
                  <a:lnTo>
                    <a:pt x="2053273" y="365416"/>
                  </a:lnTo>
                  <a:lnTo>
                    <a:pt x="2081307" y="365416"/>
                  </a:lnTo>
                  <a:lnTo>
                    <a:pt x="2081621" y="367237"/>
                  </a:lnTo>
                  <a:lnTo>
                    <a:pt x="2073234" y="378116"/>
                  </a:lnTo>
                  <a:close/>
                </a:path>
                <a:path w="2381885" h="2181859">
                  <a:moveTo>
                    <a:pt x="2083499" y="378116"/>
                  </a:moveTo>
                  <a:lnTo>
                    <a:pt x="2081621" y="367237"/>
                  </a:lnTo>
                  <a:lnTo>
                    <a:pt x="2083025" y="365416"/>
                  </a:lnTo>
                  <a:lnTo>
                    <a:pt x="2085890" y="365416"/>
                  </a:lnTo>
                  <a:lnTo>
                    <a:pt x="2083499" y="378116"/>
                  </a:lnTo>
                  <a:close/>
                </a:path>
                <a:path w="2381885" h="2181859">
                  <a:moveTo>
                    <a:pt x="1555212" y="403516"/>
                  </a:moveTo>
                  <a:lnTo>
                    <a:pt x="1542215" y="403516"/>
                  </a:lnTo>
                  <a:lnTo>
                    <a:pt x="1537307" y="390816"/>
                  </a:lnTo>
                  <a:lnTo>
                    <a:pt x="1552564" y="378116"/>
                  </a:lnTo>
                  <a:lnTo>
                    <a:pt x="1564321" y="378116"/>
                  </a:lnTo>
                  <a:lnTo>
                    <a:pt x="1564221" y="390816"/>
                  </a:lnTo>
                  <a:lnTo>
                    <a:pt x="1555212" y="403516"/>
                  </a:lnTo>
                  <a:close/>
                </a:path>
                <a:path w="2381885" h="2181859">
                  <a:moveTo>
                    <a:pt x="1702708" y="390816"/>
                  </a:moveTo>
                  <a:lnTo>
                    <a:pt x="1696531" y="390816"/>
                  </a:lnTo>
                  <a:lnTo>
                    <a:pt x="1698424" y="378116"/>
                  </a:lnTo>
                  <a:lnTo>
                    <a:pt x="1702708" y="390816"/>
                  </a:lnTo>
                  <a:close/>
                </a:path>
                <a:path w="2381885" h="2181859">
                  <a:moveTo>
                    <a:pt x="1731203" y="390816"/>
                  </a:moveTo>
                  <a:lnTo>
                    <a:pt x="1728314" y="390816"/>
                  </a:lnTo>
                  <a:lnTo>
                    <a:pt x="1719446" y="378116"/>
                  </a:lnTo>
                  <a:lnTo>
                    <a:pt x="1733594" y="378116"/>
                  </a:lnTo>
                  <a:lnTo>
                    <a:pt x="1731203" y="390816"/>
                  </a:lnTo>
                  <a:close/>
                </a:path>
                <a:path w="2381885" h="2181859">
                  <a:moveTo>
                    <a:pt x="1851096" y="390816"/>
                  </a:moveTo>
                  <a:lnTo>
                    <a:pt x="1840000" y="390816"/>
                  </a:lnTo>
                  <a:lnTo>
                    <a:pt x="1842491" y="378116"/>
                  </a:lnTo>
                  <a:lnTo>
                    <a:pt x="1851096" y="390816"/>
                  </a:lnTo>
                  <a:close/>
                </a:path>
                <a:path w="2381885" h="2181859">
                  <a:moveTo>
                    <a:pt x="1922320" y="390816"/>
                  </a:moveTo>
                  <a:lnTo>
                    <a:pt x="1914829" y="390816"/>
                  </a:lnTo>
                  <a:lnTo>
                    <a:pt x="1911336" y="378116"/>
                  </a:lnTo>
                  <a:lnTo>
                    <a:pt x="1926411" y="378116"/>
                  </a:lnTo>
                  <a:lnTo>
                    <a:pt x="1922320" y="390816"/>
                  </a:lnTo>
                  <a:close/>
                </a:path>
                <a:path w="2381885" h="2181859">
                  <a:moveTo>
                    <a:pt x="2051143" y="390816"/>
                  </a:moveTo>
                  <a:lnTo>
                    <a:pt x="2028465" y="390816"/>
                  </a:lnTo>
                  <a:lnTo>
                    <a:pt x="2031303" y="378116"/>
                  </a:lnTo>
                  <a:lnTo>
                    <a:pt x="2048130" y="378116"/>
                  </a:lnTo>
                  <a:lnTo>
                    <a:pt x="2051143" y="390816"/>
                  </a:lnTo>
                  <a:close/>
                </a:path>
                <a:path w="2381885" h="2181859">
                  <a:moveTo>
                    <a:pt x="1542105" y="416216"/>
                  </a:moveTo>
                  <a:lnTo>
                    <a:pt x="1525975" y="416216"/>
                  </a:lnTo>
                  <a:lnTo>
                    <a:pt x="1523710" y="403516"/>
                  </a:lnTo>
                  <a:lnTo>
                    <a:pt x="1525265" y="390816"/>
                  </a:lnTo>
                  <a:lnTo>
                    <a:pt x="1533136" y="390816"/>
                  </a:lnTo>
                  <a:lnTo>
                    <a:pt x="1534133" y="403516"/>
                  </a:lnTo>
                  <a:lnTo>
                    <a:pt x="1542663" y="403516"/>
                  </a:lnTo>
                  <a:lnTo>
                    <a:pt x="1542105" y="416216"/>
                  </a:lnTo>
                  <a:close/>
                </a:path>
                <a:path w="2381885" h="2181859">
                  <a:moveTo>
                    <a:pt x="1698324" y="403516"/>
                  </a:moveTo>
                  <a:lnTo>
                    <a:pt x="1694140" y="390816"/>
                  </a:lnTo>
                  <a:lnTo>
                    <a:pt x="1703007" y="390816"/>
                  </a:lnTo>
                  <a:lnTo>
                    <a:pt x="1698324" y="403516"/>
                  </a:lnTo>
                  <a:close/>
                </a:path>
                <a:path w="2381885" h="2181859">
                  <a:moveTo>
                    <a:pt x="1753719" y="403516"/>
                  </a:moveTo>
                  <a:lnTo>
                    <a:pt x="1750432" y="403516"/>
                  </a:lnTo>
                  <a:lnTo>
                    <a:pt x="1749435" y="390816"/>
                  </a:lnTo>
                  <a:lnTo>
                    <a:pt x="1757406" y="390816"/>
                  </a:lnTo>
                  <a:lnTo>
                    <a:pt x="1753719" y="403516"/>
                  </a:lnTo>
                  <a:close/>
                </a:path>
                <a:path w="2381885" h="2181859">
                  <a:moveTo>
                    <a:pt x="1854596" y="403516"/>
                  </a:moveTo>
                  <a:lnTo>
                    <a:pt x="1825155" y="403516"/>
                  </a:lnTo>
                  <a:lnTo>
                    <a:pt x="1833125" y="390816"/>
                  </a:lnTo>
                  <a:lnTo>
                    <a:pt x="1855816" y="390816"/>
                  </a:lnTo>
                  <a:lnTo>
                    <a:pt x="1854596" y="403516"/>
                  </a:lnTo>
                  <a:close/>
                </a:path>
                <a:path w="2381885" h="2181859">
                  <a:moveTo>
                    <a:pt x="1935646" y="403516"/>
                  </a:moveTo>
                  <a:lnTo>
                    <a:pt x="1933952" y="403516"/>
                  </a:lnTo>
                  <a:lnTo>
                    <a:pt x="1935247" y="390816"/>
                  </a:lnTo>
                  <a:lnTo>
                    <a:pt x="1935646" y="403516"/>
                  </a:lnTo>
                  <a:close/>
                </a:path>
                <a:path w="2381885" h="2181859">
                  <a:moveTo>
                    <a:pt x="2039163" y="403516"/>
                  </a:moveTo>
                  <a:lnTo>
                    <a:pt x="2031325" y="390816"/>
                  </a:lnTo>
                  <a:lnTo>
                    <a:pt x="2048516" y="390816"/>
                  </a:lnTo>
                  <a:lnTo>
                    <a:pt x="2039163" y="403516"/>
                  </a:lnTo>
                  <a:close/>
                </a:path>
                <a:path w="2381885" h="2181859">
                  <a:moveTo>
                    <a:pt x="1599391" y="416216"/>
                  </a:moveTo>
                  <a:lnTo>
                    <a:pt x="1589527" y="416216"/>
                  </a:lnTo>
                  <a:lnTo>
                    <a:pt x="1593015" y="403516"/>
                  </a:lnTo>
                  <a:lnTo>
                    <a:pt x="1602878" y="403516"/>
                  </a:lnTo>
                  <a:lnTo>
                    <a:pt x="1599391" y="416216"/>
                  </a:lnTo>
                  <a:close/>
                </a:path>
                <a:path w="2381885" h="2181859">
                  <a:moveTo>
                    <a:pt x="1663673" y="428916"/>
                  </a:moveTo>
                  <a:lnTo>
                    <a:pt x="1644352" y="428916"/>
                  </a:lnTo>
                  <a:lnTo>
                    <a:pt x="1641161" y="416216"/>
                  </a:lnTo>
                  <a:lnTo>
                    <a:pt x="1641594" y="416216"/>
                  </a:lnTo>
                  <a:lnTo>
                    <a:pt x="1647015" y="403516"/>
                  </a:lnTo>
                  <a:lnTo>
                    <a:pt x="1655606" y="403516"/>
                  </a:lnTo>
                  <a:lnTo>
                    <a:pt x="1661573" y="416216"/>
                  </a:lnTo>
                  <a:lnTo>
                    <a:pt x="1663673" y="428916"/>
                  </a:lnTo>
                  <a:close/>
                </a:path>
                <a:path w="2381885" h="2181859">
                  <a:moveTo>
                    <a:pt x="1755414" y="416216"/>
                  </a:moveTo>
                  <a:lnTo>
                    <a:pt x="1752580" y="416216"/>
                  </a:lnTo>
                  <a:lnTo>
                    <a:pt x="1751104" y="403516"/>
                  </a:lnTo>
                  <a:lnTo>
                    <a:pt x="1758502" y="403516"/>
                  </a:lnTo>
                  <a:lnTo>
                    <a:pt x="1758174" y="411871"/>
                  </a:lnTo>
                  <a:lnTo>
                    <a:pt x="1755414" y="416216"/>
                  </a:lnTo>
                  <a:close/>
                </a:path>
                <a:path w="2381885" h="2181859">
                  <a:moveTo>
                    <a:pt x="1758174" y="411871"/>
                  </a:moveTo>
                  <a:lnTo>
                    <a:pt x="1758502" y="403516"/>
                  </a:lnTo>
                  <a:lnTo>
                    <a:pt x="1763484" y="403516"/>
                  </a:lnTo>
                  <a:lnTo>
                    <a:pt x="1758174" y="411871"/>
                  </a:lnTo>
                  <a:close/>
                </a:path>
                <a:path w="2381885" h="2181859">
                  <a:moveTo>
                    <a:pt x="1764380" y="416216"/>
                  </a:moveTo>
                  <a:lnTo>
                    <a:pt x="1758004" y="416216"/>
                  </a:lnTo>
                  <a:lnTo>
                    <a:pt x="1758174" y="411871"/>
                  </a:lnTo>
                  <a:lnTo>
                    <a:pt x="1763484" y="403516"/>
                  </a:lnTo>
                  <a:lnTo>
                    <a:pt x="1764380" y="416216"/>
                  </a:lnTo>
                  <a:close/>
                </a:path>
                <a:path w="2381885" h="2181859">
                  <a:moveTo>
                    <a:pt x="1764380" y="416216"/>
                  </a:moveTo>
                  <a:lnTo>
                    <a:pt x="1763484" y="403516"/>
                  </a:lnTo>
                  <a:lnTo>
                    <a:pt x="1765476" y="403516"/>
                  </a:lnTo>
                  <a:lnTo>
                    <a:pt x="1765227" y="409868"/>
                  </a:lnTo>
                  <a:lnTo>
                    <a:pt x="1764380" y="416216"/>
                  </a:lnTo>
                  <a:close/>
                </a:path>
                <a:path w="2381885" h="2181859">
                  <a:moveTo>
                    <a:pt x="1765227" y="409868"/>
                  </a:moveTo>
                  <a:lnTo>
                    <a:pt x="1765476" y="403516"/>
                  </a:lnTo>
                  <a:lnTo>
                    <a:pt x="1766074" y="403516"/>
                  </a:lnTo>
                  <a:lnTo>
                    <a:pt x="1765227" y="409868"/>
                  </a:lnTo>
                  <a:close/>
                </a:path>
                <a:path w="2381885" h="2181859">
                  <a:moveTo>
                    <a:pt x="1772151" y="416216"/>
                  </a:moveTo>
                  <a:lnTo>
                    <a:pt x="1775140" y="403516"/>
                  </a:lnTo>
                  <a:lnTo>
                    <a:pt x="1778528" y="403516"/>
                  </a:lnTo>
                  <a:lnTo>
                    <a:pt x="1772151" y="416216"/>
                  </a:lnTo>
                  <a:close/>
                </a:path>
                <a:path w="2381885" h="2181859">
                  <a:moveTo>
                    <a:pt x="1785402" y="416216"/>
                  </a:moveTo>
                  <a:lnTo>
                    <a:pt x="1778528" y="403516"/>
                  </a:lnTo>
                  <a:lnTo>
                    <a:pt x="1784605" y="403516"/>
                  </a:lnTo>
                  <a:lnTo>
                    <a:pt x="1785402" y="416216"/>
                  </a:lnTo>
                  <a:close/>
                </a:path>
                <a:path w="2381885" h="2181859">
                  <a:moveTo>
                    <a:pt x="1837609" y="416216"/>
                  </a:moveTo>
                  <a:lnTo>
                    <a:pt x="1824159" y="416216"/>
                  </a:lnTo>
                  <a:lnTo>
                    <a:pt x="1826151" y="403516"/>
                  </a:lnTo>
                  <a:lnTo>
                    <a:pt x="1836413" y="403516"/>
                  </a:lnTo>
                  <a:lnTo>
                    <a:pt x="1837609" y="416216"/>
                  </a:lnTo>
                  <a:close/>
                </a:path>
                <a:path w="2381885" h="2181859">
                  <a:moveTo>
                    <a:pt x="1965336" y="416216"/>
                  </a:moveTo>
                  <a:lnTo>
                    <a:pt x="1956569" y="416216"/>
                  </a:lnTo>
                  <a:lnTo>
                    <a:pt x="1956768" y="403516"/>
                  </a:lnTo>
                  <a:lnTo>
                    <a:pt x="1960753" y="403516"/>
                  </a:lnTo>
                  <a:lnTo>
                    <a:pt x="1965336" y="416216"/>
                  </a:lnTo>
                  <a:close/>
                </a:path>
                <a:path w="2381885" h="2181859">
                  <a:moveTo>
                    <a:pt x="2011936" y="410443"/>
                  </a:moveTo>
                  <a:lnTo>
                    <a:pt x="2010469" y="403516"/>
                  </a:lnTo>
                  <a:lnTo>
                    <a:pt x="2012860" y="403516"/>
                  </a:lnTo>
                  <a:lnTo>
                    <a:pt x="2011936" y="410443"/>
                  </a:lnTo>
                  <a:close/>
                </a:path>
                <a:path w="2381885" h="2181859">
                  <a:moveTo>
                    <a:pt x="2015152" y="416216"/>
                  </a:moveTo>
                  <a:lnTo>
                    <a:pt x="2013159" y="416216"/>
                  </a:lnTo>
                  <a:lnTo>
                    <a:pt x="2011936" y="410443"/>
                  </a:lnTo>
                  <a:lnTo>
                    <a:pt x="2012860" y="403516"/>
                  </a:lnTo>
                  <a:lnTo>
                    <a:pt x="2015152" y="416216"/>
                  </a:lnTo>
                  <a:close/>
                </a:path>
                <a:path w="2381885" h="2181859">
                  <a:moveTo>
                    <a:pt x="2025217" y="416216"/>
                  </a:moveTo>
                  <a:lnTo>
                    <a:pt x="2015152" y="416216"/>
                  </a:lnTo>
                  <a:lnTo>
                    <a:pt x="2012860" y="403516"/>
                  </a:lnTo>
                  <a:lnTo>
                    <a:pt x="2025364" y="403516"/>
                  </a:lnTo>
                  <a:lnTo>
                    <a:pt x="2025217" y="416216"/>
                  </a:lnTo>
                  <a:close/>
                </a:path>
                <a:path w="2381885" h="2181859">
                  <a:moveTo>
                    <a:pt x="2042052" y="416216"/>
                  </a:moveTo>
                  <a:lnTo>
                    <a:pt x="2039661" y="416216"/>
                  </a:lnTo>
                  <a:lnTo>
                    <a:pt x="2041255" y="403516"/>
                  </a:lnTo>
                  <a:lnTo>
                    <a:pt x="2043845" y="403516"/>
                  </a:lnTo>
                  <a:lnTo>
                    <a:pt x="2042052" y="416216"/>
                  </a:lnTo>
                  <a:close/>
                </a:path>
                <a:path w="2381885" h="2181859">
                  <a:moveTo>
                    <a:pt x="1764978" y="416216"/>
                  </a:moveTo>
                  <a:lnTo>
                    <a:pt x="1764380" y="416216"/>
                  </a:lnTo>
                  <a:lnTo>
                    <a:pt x="1765227" y="409868"/>
                  </a:lnTo>
                  <a:lnTo>
                    <a:pt x="1764978" y="416216"/>
                  </a:lnTo>
                  <a:close/>
                </a:path>
                <a:path w="2381885" h="2181859">
                  <a:moveTo>
                    <a:pt x="2013159" y="416216"/>
                  </a:moveTo>
                  <a:lnTo>
                    <a:pt x="2011166" y="416216"/>
                  </a:lnTo>
                  <a:lnTo>
                    <a:pt x="2011936" y="410443"/>
                  </a:lnTo>
                  <a:lnTo>
                    <a:pt x="2013159" y="416216"/>
                  </a:lnTo>
                  <a:close/>
                </a:path>
                <a:path w="2381885" h="2181859">
                  <a:moveTo>
                    <a:pt x="1749149" y="441616"/>
                  </a:moveTo>
                  <a:lnTo>
                    <a:pt x="1733993" y="441616"/>
                  </a:lnTo>
                  <a:lnTo>
                    <a:pt x="1727285" y="428916"/>
                  </a:lnTo>
                  <a:lnTo>
                    <a:pt x="1732325" y="416216"/>
                  </a:lnTo>
                  <a:lnTo>
                    <a:pt x="1740469" y="416216"/>
                  </a:lnTo>
                  <a:lnTo>
                    <a:pt x="1748017" y="428916"/>
                  </a:lnTo>
                  <a:lnTo>
                    <a:pt x="1749149" y="441616"/>
                  </a:lnTo>
                  <a:close/>
                </a:path>
                <a:path w="2381885" h="2181859">
                  <a:moveTo>
                    <a:pt x="1832727" y="428916"/>
                  </a:moveTo>
                  <a:lnTo>
                    <a:pt x="1831232" y="428916"/>
                  </a:lnTo>
                  <a:lnTo>
                    <a:pt x="1829639" y="416216"/>
                  </a:lnTo>
                  <a:lnTo>
                    <a:pt x="1834321" y="416216"/>
                  </a:lnTo>
                  <a:lnTo>
                    <a:pt x="1832727" y="428916"/>
                  </a:lnTo>
                  <a:close/>
                </a:path>
                <a:path w="2381885" h="2181859">
                  <a:moveTo>
                    <a:pt x="1838107" y="428916"/>
                  </a:moveTo>
                  <a:lnTo>
                    <a:pt x="1834321" y="416216"/>
                  </a:lnTo>
                  <a:lnTo>
                    <a:pt x="1839701" y="416216"/>
                  </a:lnTo>
                  <a:lnTo>
                    <a:pt x="1838107" y="428916"/>
                  </a:lnTo>
                  <a:close/>
                </a:path>
                <a:path w="2381885" h="2181859">
                  <a:moveTo>
                    <a:pt x="1911336" y="441616"/>
                  </a:moveTo>
                  <a:lnTo>
                    <a:pt x="1886528" y="441616"/>
                  </a:lnTo>
                  <a:lnTo>
                    <a:pt x="1887050" y="437916"/>
                  </a:lnTo>
                  <a:lnTo>
                    <a:pt x="1888757" y="428916"/>
                  </a:lnTo>
                  <a:lnTo>
                    <a:pt x="1896900" y="416216"/>
                  </a:lnTo>
                  <a:lnTo>
                    <a:pt x="1911834" y="428916"/>
                  </a:lnTo>
                  <a:lnTo>
                    <a:pt x="1909832" y="428916"/>
                  </a:lnTo>
                  <a:lnTo>
                    <a:pt x="1911336" y="441616"/>
                  </a:lnTo>
                  <a:close/>
                </a:path>
                <a:path w="2381885" h="2181859">
                  <a:moveTo>
                    <a:pt x="1942720" y="428916"/>
                  </a:moveTo>
                  <a:lnTo>
                    <a:pt x="1924388" y="428916"/>
                  </a:lnTo>
                  <a:lnTo>
                    <a:pt x="1921698" y="416216"/>
                  </a:lnTo>
                  <a:lnTo>
                    <a:pt x="1940926" y="416216"/>
                  </a:lnTo>
                  <a:lnTo>
                    <a:pt x="1942720" y="428916"/>
                  </a:lnTo>
                  <a:close/>
                </a:path>
                <a:path w="2381885" h="2181859">
                  <a:moveTo>
                    <a:pt x="1969877" y="428916"/>
                  </a:moveTo>
                  <a:lnTo>
                    <a:pt x="1944084" y="428916"/>
                  </a:lnTo>
                  <a:lnTo>
                    <a:pt x="1952583" y="416216"/>
                  </a:lnTo>
                  <a:lnTo>
                    <a:pt x="1965834" y="416216"/>
                  </a:lnTo>
                  <a:lnTo>
                    <a:pt x="1969877" y="428916"/>
                  </a:lnTo>
                  <a:close/>
                </a:path>
                <a:path w="2381885" h="2181859">
                  <a:moveTo>
                    <a:pt x="2018041" y="428916"/>
                  </a:moveTo>
                  <a:lnTo>
                    <a:pt x="1999704" y="428916"/>
                  </a:lnTo>
                  <a:lnTo>
                    <a:pt x="2001701" y="416216"/>
                  </a:lnTo>
                  <a:lnTo>
                    <a:pt x="2018150" y="416216"/>
                  </a:lnTo>
                  <a:lnTo>
                    <a:pt x="2018041" y="428916"/>
                  </a:lnTo>
                  <a:close/>
                </a:path>
                <a:path w="2381885" h="2181859">
                  <a:moveTo>
                    <a:pt x="1651498" y="441616"/>
                  </a:moveTo>
                  <a:lnTo>
                    <a:pt x="1649804" y="428916"/>
                  </a:lnTo>
                  <a:lnTo>
                    <a:pt x="1655782" y="428916"/>
                  </a:lnTo>
                  <a:lnTo>
                    <a:pt x="1651498" y="441616"/>
                  </a:lnTo>
                  <a:close/>
                </a:path>
                <a:path w="2381885" h="2181859">
                  <a:moveTo>
                    <a:pt x="1759100" y="441616"/>
                  </a:moveTo>
                  <a:lnTo>
                    <a:pt x="1753719" y="428916"/>
                  </a:lnTo>
                  <a:lnTo>
                    <a:pt x="1763815" y="428916"/>
                  </a:lnTo>
                  <a:lnTo>
                    <a:pt x="1759100" y="441616"/>
                  </a:lnTo>
                  <a:close/>
                </a:path>
                <a:path w="2381885" h="2181859">
                  <a:moveTo>
                    <a:pt x="1886349" y="441616"/>
                  </a:moveTo>
                  <a:lnTo>
                    <a:pt x="1873476" y="441616"/>
                  </a:lnTo>
                  <a:lnTo>
                    <a:pt x="1875967" y="428916"/>
                  </a:lnTo>
                  <a:lnTo>
                    <a:pt x="1888321" y="428916"/>
                  </a:lnTo>
                  <a:lnTo>
                    <a:pt x="1887050" y="437916"/>
                  </a:lnTo>
                  <a:lnTo>
                    <a:pt x="1886349" y="441616"/>
                  </a:lnTo>
                  <a:close/>
                </a:path>
                <a:path w="2381885" h="2181859">
                  <a:moveTo>
                    <a:pt x="1915720" y="441616"/>
                  </a:moveTo>
                  <a:lnTo>
                    <a:pt x="1912033" y="441616"/>
                  </a:lnTo>
                  <a:lnTo>
                    <a:pt x="1909842" y="428916"/>
                  </a:lnTo>
                  <a:lnTo>
                    <a:pt x="1912631" y="428916"/>
                  </a:lnTo>
                  <a:lnTo>
                    <a:pt x="1915011" y="435971"/>
                  </a:lnTo>
                  <a:lnTo>
                    <a:pt x="1915720" y="441616"/>
                  </a:lnTo>
                  <a:close/>
                </a:path>
                <a:path w="2381885" h="2181859">
                  <a:moveTo>
                    <a:pt x="1930473" y="441616"/>
                  </a:moveTo>
                  <a:lnTo>
                    <a:pt x="1916916" y="441616"/>
                  </a:lnTo>
                  <a:lnTo>
                    <a:pt x="1915011" y="435971"/>
                  </a:lnTo>
                  <a:lnTo>
                    <a:pt x="1914126" y="428916"/>
                  </a:lnTo>
                  <a:lnTo>
                    <a:pt x="1930465" y="428916"/>
                  </a:lnTo>
                  <a:lnTo>
                    <a:pt x="1930473" y="441616"/>
                  </a:lnTo>
                  <a:close/>
                </a:path>
                <a:path w="2381885" h="2181859">
                  <a:moveTo>
                    <a:pt x="1966717" y="441616"/>
                  </a:moveTo>
                  <a:lnTo>
                    <a:pt x="1950622" y="441616"/>
                  </a:lnTo>
                  <a:lnTo>
                    <a:pt x="1944214" y="428916"/>
                  </a:lnTo>
                  <a:lnTo>
                    <a:pt x="1969520" y="428916"/>
                  </a:lnTo>
                  <a:lnTo>
                    <a:pt x="1969478" y="430706"/>
                  </a:lnTo>
                  <a:lnTo>
                    <a:pt x="1966717" y="441616"/>
                  </a:lnTo>
                  <a:close/>
                </a:path>
                <a:path w="2381885" h="2181859">
                  <a:moveTo>
                    <a:pt x="1969478" y="430706"/>
                  </a:moveTo>
                  <a:lnTo>
                    <a:pt x="1969520" y="428916"/>
                  </a:lnTo>
                  <a:lnTo>
                    <a:pt x="1969932" y="428916"/>
                  </a:lnTo>
                  <a:lnTo>
                    <a:pt x="1969478" y="430706"/>
                  </a:lnTo>
                  <a:close/>
                </a:path>
                <a:path w="2381885" h="2181859">
                  <a:moveTo>
                    <a:pt x="1978382" y="454316"/>
                  </a:moveTo>
                  <a:lnTo>
                    <a:pt x="1963835" y="454316"/>
                  </a:lnTo>
                  <a:lnTo>
                    <a:pt x="1960952" y="441616"/>
                  </a:lnTo>
                  <a:lnTo>
                    <a:pt x="1969222" y="441616"/>
                  </a:lnTo>
                  <a:lnTo>
                    <a:pt x="1969478" y="430706"/>
                  </a:lnTo>
                  <a:lnTo>
                    <a:pt x="1969932" y="428916"/>
                  </a:lnTo>
                  <a:lnTo>
                    <a:pt x="1979384" y="428916"/>
                  </a:lnTo>
                  <a:lnTo>
                    <a:pt x="1980480" y="441616"/>
                  </a:lnTo>
                  <a:lnTo>
                    <a:pt x="1978382" y="454316"/>
                  </a:lnTo>
                  <a:close/>
                </a:path>
                <a:path w="2381885" h="2181859">
                  <a:moveTo>
                    <a:pt x="2011963" y="441616"/>
                  </a:moveTo>
                  <a:lnTo>
                    <a:pt x="2002997" y="441616"/>
                  </a:lnTo>
                  <a:lnTo>
                    <a:pt x="2004490" y="428916"/>
                  </a:lnTo>
                  <a:lnTo>
                    <a:pt x="2016148" y="428916"/>
                  </a:lnTo>
                  <a:lnTo>
                    <a:pt x="2011963" y="441616"/>
                  </a:lnTo>
                  <a:close/>
                </a:path>
                <a:path w="2381885" h="2181859">
                  <a:moveTo>
                    <a:pt x="1912033" y="441616"/>
                  </a:moveTo>
                  <a:lnTo>
                    <a:pt x="1911336" y="441616"/>
                  </a:lnTo>
                  <a:lnTo>
                    <a:pt x="1909862" y="429087"/>
                  </a:lnTo>
                  <a:lnTo>
                    <a:pt x="1912033" y="441616"/>
                  </a:lnTo>
                  <a:close/>
                </a:path>
                <a:path w="2381885" h="2181859">
                  <a:moveTo>
                    <a:pt x="1916916" y="441616"/>
                  </a:moveTo>
                  <a:lnTo>
                    <a:pt x="1915720" y="441616"/>
                  </a:lnTo>
                  <a:lnTo>
                    <a:pt x="1915011" y="435971"/>
                  </a:lnTo>
                  <a:lnTo>
                    <a:pt x="1916916" y="441616"/>
                  </a:lnTo>
                  <a:close/>
                </a:path>
                <a:path w="2381885" h="2181859">
                  <a:moveTo>
                    <a:pt x="1923690" y="454316"/>
                  </a:moveTo>
                  <a:lnTo>
                    <a:pt x="1888620" y="454316"/>
                  </a:lnTo>
                  <a:lnTo>
                    <a:pt x="1886349" y="441616"/>
                  </a:lnTo>
                  <a:lnTo>
                    <a:pt x="1887050" y="437916"/>
                  </a:lnTo>
                  <a:lnTo>
                    <a:pt x="1886528" y="441616"/>
                  </a:lnTo>
                  <a:lnTo>
                    <a:pt x="1920900" y="441616"/>
                  </a:lnTo>
                  <a:lnTo>
                    <a:pt x="1923690" y="454316"/>
                  </a:lnTo>
                  <a:close/>
                </a:path>
                <a:path w="2381885" h="2181859">
                  <a:moveTo>
                    <a:pt x="1604242" y="454316"/>
                  </a:moveTo>
                  <a:lnTo>
                    <a:pt x="1586040" y="454316"/>
                  </a:lnTo>
                  <a:lnTo>
                    <a:pt x="1581756" y="441616"/>
                  </a:lnTo>
                  <a:lnTo>
                    <a:pt x="1608432" y="441616"/>
                  </a:lnTo>
                  <a:lnTo>
                    <a:pt x="1604242" y="454316"/>
                  </a:lnTo>
                  <a:close/>
                </a:path>
                <a:path w="2381885" h="2181859">
                  <a:moveTo>
                    <a:pt x="1638047" y="454316"/>
                  </a:moveTo>
                  <a:lnTo>
                    <a:pt x="1630077" y="454316"/>
                  </a:lnTo>
                  <a:lnTo>
                    <a:pt x="1633539" y="441616"/>
                  </a:lnTo>
                  <a:lnTo>
                    <a:pt x="1642730" y="441616"/>
                  </a:lnTo>
                  <a:lnTo>
                    <a:pt x="1638047" y="454316"/>
                  </a:lnTo>
                  <a:close/>
                </a:path>
                <a:path w="2381885" h="2181859">
                  <a:moveTo>
                    <a:pt x="1665147" y="454316"/>
                  </a:moveTo>
                  <a:lnTo>
                    <a:pt x="1649107" y="454316"/>
                  </a:lnTo>
                  <a:lnTo>
                    <a:pt x="1649705" y="441616"/>
                  </a:lnTo>
                  <a:lnTo>
                    <a:pt x="1667041" y="441616"/>
                  </a:lnTo>
                  <a:lnTo>
                    <a:pt x="1665147" y="454316"/>
                  </a:lnTo>
                  <a:close/>
                </a:path>
                <a:path w="2381885" h="2181859">
                  <a:moveTo>
                    <a:pt x="1743756" y="454316"/>
                  </a:moveTo>
                  <a:lnTo>
                    <a:pt x="1735518" y="454316"/>
                  </a:lnTo>
                  <a:lnTo>
                    <a:pt x="1735761" y="441616"/>
                  </a:lnTo>
                  <a:lnTo>
                    <a:pt x="1739179" y="441616"/>
                  </a:lnTo>
                  <a:lnTo>
                    <a:pt x="1743756" y="454316"/>
                  </a:lnTo>
                  <a:close/>
                </a:path>
                <a:path w="2381885" h="2181859">
                  <a:moveTo>
                    <a:pt x="1845978" y="454316"/>
                  </a:moveTo>
                  <a:lnTo>
                    <a:pt x="1838605" y="454316"/>
                  </a:lnTo>
                  <a:lnTo>
                    <a:pt x="1840399" y="441616"/>
                  </a:lnTo>
                  <a:lnTo>
                    <a:pt x="1844384" y="441616"/>
                  </a:lnTo>
                  <a:lnTo>
                    <a:pt x="1845978" y="454316"/>
                  </a:lnTo>
                  <a:close/>
                </a:path>
                <a:path w="2381885" h="2181859">
                  <a:moveTo>
                    <a:pt x="1859528" y="454316"/>
                  </a:moveTo>
                  <a:lnTo>
                    <a:pt x="1849365" y="454316"/>
                  </a:lnTo>
                  <a:lnTo>
                    <a:pt x="1847771" y="441616"/>
                  </a:lnTo>
                  <a:lnTo>
                    <a:pt x="1859528" y="454316"/>
                  </a:lnTo>
                  <a:close/>
                </a:path>
                <a:path w="2381885" h="2181859">
                  <a:moveTo>
                    <a:pt x="1687764" y="467016"/>
                  </a:moveTo>
                  <a:lnTo>
                    <a:pt x="1675036" y="467016"/>
                  </a:lnTo>
                  <a:lnTo>
                    <a:pt x="1671680" y="454316"/>
                  </a:lnTo>
                  <a:lnTo>
                    <a:pt x="1687963" y="454316"/>
                  </a:lnTo>
                  <a:lnTo>
                    <a:pt x="1687764" y="467016"/>
                  </a:lnTo>
                  <a:close/>
                </a:path>
                <a:path w="2381885" h="2181859">
                  <a:moveTo>
                    <a:pt x="1699022" y="467016"/>
                  </a:moveTo>
                  <a:lnTo>
                    <a:pt x="1691251" y="467016"/>
                  </a:lnTo>
                  <a:lnTo>
                    <a:pt x="1690155" y="454316"/>
                  </a:lnTo>
                  <a:lnTo>
                    <a:pt x="1702509" y="454316"/>
                  </a:lnTo>
                  <a:lnTo>
                    <a:pt x="1699022" y="467016"/>
                  </a:lnTo>
                  <a:close/>
                </a:path>
                <a:path w="2381885" h="2181859">
                  <a:moveTo>
                    <a:pt x="1840797" y="467016"/>
                  </a:moveTo>
                  <a:lnTo>
                    <a:pt x="1828742" y="467016"/>
                  </a:lnTo>
                  <a:lnTo>
                    <a:pt x="1827447" y="454316"/>
                  </a:lnTo>
                  <a:lnTo>
                    <a:pt x="1842273" y="454316"/>
                  </a:lnTo>
                  <a:lnTo>
                    <a:pt x="1840797" y="467016"/>
                  </a:lnTo>
                  <a:close/>
                </a:path>
                <a:path w="2381885" h="2181859">
                  <a:moveTo>
                    <a:pt x="1845483" y="466374"/>
                  </a:moveTo>
                  <a:lnTo>
                    <a:pt x="1842273" y="454316"/>
                  </a:lnTo>
                  <a:lnTo>
                    <a:pt x="1849764" y="454316"/>
                  </a:lnTo>
                  <a:lnTo>
                    <a:pt x="1850515" y="455683"/>
                  </a:lnTo>
                  <a:lnTo>
                    <a:pt x="1845483" y="466374"/>
                  </a:lnTo>
                  <a:close/>
                </a:path>
                <a:path w="2381885" h="2181859">
                  <a:moveTo>
                    <a:pt x="1850515" y="455683"/>
                  </a:moveTo>
                  <a:lnTo>
                    <a:pt x="1849764" y="454316"/>
                  </a:lnTo>
                  <a:lnTo>
                    <a:pt x="1850960" y="454316"/>
                  </a:lnTo>
                  <a:lnTo>
                    <a:pt x="1850873" y="454923"/>
                  </a:lnTo>
                  <a:lnTo>
                    <a:pt x="1850515" y="455683"/>
                  </a:lnTo>
                  <a:close/>
                </a:path>
                <a:path w="2381885" h="2181859">
                  <a:moveTo>
                    <a:pt x="1850873" y="454923"/>
                  </a:moveTo>
                  <a:lnTo>
                    <a:pt x="1850960" y="454316"/>
                  </a:lnTo>
                  <a:lnTo>
                    <a:pt x="1851159" y="454316"/>
                  </a:lnTo>
                  <a:lnTo>
                    <a:pt x="1850873" y="454923"/>
                  </a:lnTo>
                  <a:close/>
                </a:path>
                <a:path w="2381885" h="2181859">
                  <a:moveTo>
                    <a:pt x="1851572" y="457608"/>
                  </a:moveTo>
                  <a:lnTo>
                    <a:pt x="1850713" y="456044"/>
                  </a:lnTo>
                  <a:lnTo>
                    <a:pt x="1850873" y="454923"/>
                  </a:lnTo>
                  <a:lnTo>
                    <a:pt x="1851159" y="454316"/>
                  </a:lnTo>
                  <a:lnTo>
                    <a:pt x="1851572" y="457608"/>
                  </a:lnTo>
                  <a:close/>
                </a:path>
                <a:path w="2381885" h="2181859">
                  <a:moveTo>
                    <a:pt x="1856738" y="467016"/>
                  </a:moveTo>
                  <a:lnTo>
                    <a:pt x="1851572" y="457608"/>
                  </a:lnTo>
                  <a:lnTo>
                    <a:pt x="1851159" y="454316"/>
                  </a:lnTo>
                  <a:lnTo>
                    <a:pt x="1858532" y="454316"/>
                  </a:lnTo>
                  <a:lnTo>
                    <a:pt x="1856738" y="467016"/>
                  </a:lnTo>
                  <a:close/>
                </a:path>
                <a:path w="2381885" h="2181859">
                  <a:moveTo>
                    <a:pt x="1914725" y="467016"/>
                  </a:moveTo>
                  <a:lnTo>
                    <a:pt x="1896703" y="467016"/>
                  </a:lnTo>
                  <a:lnTo>
                    <a:pt x="1901373" y="454316"/>
                  </a:lnTo>
                  <a:lnTo>
                    <a:pt x="1911797" y="454316"/>
                  </a:lnTo>
                  <a:lnTo>
                    <a:pt x="1914725" y="467016"/>
                  </a:lnTo>
                  <a:close/>
                </a:path>
                <a:path w="2381885" h="2181859">
                  <a:moveTo>
                    <a:pt x="1953520" y="467016"/>
                  </a:moveTo>
                  <a:lnTo>
                    <a:pt x="1937937" y="467016"/>
                  </a:lnTo>
                  <a:lnTo>
                    <a:pt x="1936458" y="454316"/>
                  </a:lnTo>
                  <a:lnTo>
                    <a:pt x="1952359" y="454316"/>
                  </a:lnTo>
                  <a:lnTo>
                    <a:pt x="1953520" y="467016"/>
                  </a:lnTo>
                  <a:close/>
                </a:path>
                <a:path w="2381885" h="2181859">
                  <a:moveTo>
                    <a:pt x="1850713" y="456044"/>
                  </a:moveTo>
                  <a:lnTo>
                    <a:pt x="1850515" y="455683"/>
                  </a:lnTo>
                  <a:lnTo>
                    <a:pt x="1850873" y="454923"/>
                  </a:lnTo>
                  <a:lnTo>
                    <a:pt x="1850713" y="456044"/>
                  </a:lnTo>
                  <a:close/>
                </a:path>
                <a:path w="2381885" h="2181859">
                  <a:moveTo>
                    <a:pt x="1849148" y="467016"/>
                  </a:moveTo>
                  <a:lnTo>
                    <a:pt x="1845654" y="467016"/>
                  </a:lnTo>
                  <a:lnTo>
                    <a:pt x="1845483" y="466374"/>
                  </a:lnTo>
                  <a:lnTo>
                    <a:pt x="1850515" y="455683"/>
                  </a:lnTo>
                  <a:lnTo>
                    <a:pt x="1850713" y="456044"/>
                  </a:lnTo>
                  <a:lnTo>
                    <a:pt x="1849148" y="467016"/>
                  </a:lnTo>
                  <a:close/>
                </a:path>
                <a:path w="2381885" h="2181859">
                  <a:moveTo>
                    <a:pt x="1852753" y="467016"/>
                  </a:moveTo>
                  <a:lnTo>
                    <a:pt x="1849148" y="467016"/>
                  </a:lnTo>
                  <a:lnTo>
                    <a:pt x="1850713" y="456044"/>
                  </a:lnTo>
                  <a:lnTo>
                    <a:pt x="1851572" y="457608"/>
                  </a:lnTo>
                  <a:lnTo>
                    <a:pt x="1852753" y="467016"/>
                  </a:lnTo>
                  <a:close/>
                </a:path>
                <a:path w="2381885" h="2181859">
                  <a:moveTo>
                    <a:pt x="1845654" y="467016"/>
                  </a:moveTo>
                  <a:lnTo>
                    <a:pt x="1845181" y="467016"/>
                  </a:lnTo>
                  <a:lnTo>
                    <a:pt x="1845483" y="466374"/>
                  </a:lnTo>
                  <a:lnTo>
                    <a:pt x="1845654" y="467016"/>
                  </a:lnTo>
                  <a:close/>
                </a:path>
                <a:path w="2381885" h="2181859">
                  <a:moveTo>
                    <a:pt x="1832827" y="479716"/>
                  </a:moveTo>
                  <a:lnTo>
                    <a:pt x="1826749" y="467016"/>
                  </a:lnTo>
                  <a:lnTo>
                    <a:pt x="1843089" y="467016"/>
                  </a:lnTo>
                  <a:lnTo>
                    <a:pt x="1832827" y="479716"/>
                  </a:lnTo>
                  <a:close/>
                </a:path>
                <a:path w="2381885" h="2181859">
                  <a:moveTo>
                    <a:pt x="1876864" y="479716"/>
                  </a:moveTo>
                  <a:lnTo>
                    <a:pt x="1844234" y="479716"/>
                  </a:lnTo>
                  <a:lnTo>
                    <a:pt x="1849216" y="467016"/>
                  </a:lnTo>
                  <a:lnTo>
                    <a:pt x="1872779" y="467016"/>
                  </a:lnTo>
                  <a:lnTo>
                    <a:pt x="1876864" y="479716"/>
                  </a:lnTo>
                  <a:close/>
                </a:path>
                <a:path w="2381885" h="2181859">
                  <a:moveTo>
                    <a:pt x="1963543" y="479716"/>
                  </a:moveTo>
                  <a:lnTo>
                    <a:pt x="1956768" y="479716"/>
                  </a:lnTo>
                  <a:lnTo>
                    <a:pt x="1956568" y="467016"/>
                  </a:lnTo>
                  <a:lnTo>
                    <a:pt x="1963543" y="479716"/>
                  </a:lnTo>
                  <a:close/>
                </a:path>
                <a:path w="2381885" h="2181859">
                  <a:moveTo>
                    <a:pt x="1611004" y="492416"/>
                  </a:moveTo>
                  <a:lnTo>
                    <a:pt x="1600387" y="492416"/>
                  </a:lnTo>
                  <a:lnTo>
                    <a:pt x="1609952" y="479716"/>
                  </a:lnTo>
                  <a:lnTo>
                    <a:pt x="1616004" y="479716"/>
                  </a:lnTo>
                  <a:lnTo>
                    <a:pt x="1611004" y="492416"/>
                  </a:lnTo>
                  <a:close/>
                </a:path>
                <a:path w="2381885" h="2181859">
                  <a:moveTo>
                    <a:pt x="1764480" y="492416"/>
                  </a:moveTo>
                  <a:lnTo>
                    <a:pt x="1758900" y="492416"/>
                  </a:lnTo>
                  <a:lnTo>
                    <a:pt x="1760395" y="479716"/>
                  </a:lnTo>
                  <a:lnTo>
                    <a:pt x="1764818" y="483801"/>
                  </a:lnTo>
                  <a:lnTo>
                    <a:pt x="1764480" y="492416"/>
                  </a:lnTo>
                  <a:close/>
                </a:path>
                <a:path w="2381885" h="2181859">
                  <a:moveTo>
                    <a:pt x="1774642" y="492416"/>
                  </a:moveTo>
                  <a:lnTo>
                    <a:pt x="1774141" y="492413"/>
                  </a:lnTo>
                  <a:lnTo>
                    <a:pt x="1764818" y="483801"/>
                  </a:lnTo>
                  <a:lnTo>
                    <a:pt x="1764978" y="479716"/>
                  </a:lnTo>
                  <a:lnTo>
                    <a:pt x="1773845" y="479716"/>
                  </a:lnTo>
                  <a:lnTo>
                    <a:pt x="1774642" y="492416"/>
                  </a:lnTo>
                  <a:close/>
                </a:path>
                <a:path w="2381885" h="2181859">
                  <a:moveTo>
                    <a:pt x="1790265" y="492416"/>
                  </a:moveTo>
                  <a:lnTo>
                    <a:pt x="1774742" y="492416"/>
                  </a:lnTo>
                  <a:lnTo>
                    <a:pt x="1781361" y="479716"/>
                  </a:lnTo>
                  <a:lnTo>
                    <a:pt x="1788690" y="479716"/>
                  </a:lnTo>
                  <a:lnTo>
                    <a:pt x="1790265" y="492416"/>
                  </a:lnTo>
                  <a:close/>
                </a:path>
                <a:path w="2381885" h="2181859">
                  <a:moveTo>
                    <a:pt x="1873277" y="492416"/>
                  </a:moveTo>
                  <a:lnTo>
                    <a:pt x="1843798" y="492416"/>
                  </a:lnTo>
                  <a:lnTo>
                    <a:pt x="1845986" y="479716"/>
                  </a:lnTo>
                  <a:lnTo>
                    <a:pt x="1866203" y="479716"/>
                  </a:lnTo>
                  <a:lnTo>
                    <a:pt x="1873277" y="492416"/>
                  </a:lnTo>
                  <a:close/>
                </a:path>
                <a:path w="2381885" h="2181859">
                  <a:moveTo>
                    <a:pt x="1922495" y="492416"/>
                  </a:moveTo>
                  <a:lnTo>
                    <a:pt x="1914013" y="492413"/>
                  </a:lnTo>
                  <a:lnTo>
                    <a:pt x="1911188" y="479716"/>
                  </a:lnTo>
                  <a:lnTo>
                    <a:pt x="1922395" y="479716"/>
                  </a:lnTo>
                  <a:lnTo>
                    <a:pt x="1922495" y="492416"/>
                  </a:lnTo>
                  <a:close/>
                </a:path>
                <a:path w="2381885" h="2181859">
                  <a:moveTo>
                    <a:pt x="1963045" y="505116"/>
                  </a:moveTo>
                  <a:lnTo>
                    <a:pt x="1952284" y="505116"/>
                  </a:lnTo>
                  <a:lnTo>
                    <a:pt x="1951986" y="492413"/>
                  </a:lnTo>
                  <a:lnTo>
                    <a:pt x="1955174" y="479716"/>
                  </a:lnTo>
                  <a:lnTo>
                    <a:pt x="1965038" y="492416"/>
                  </a:lnTo>
                  <a:lnTo>
                    <a:pt x="1964639" y="492416"/>
                  </a:lnTo>
                  <a:lnTo>
                    <a:pt x="1963045" y="505116"/>
                  </a:lnTo>
                  <a:close/>
                </a:path>
                <a:path w="2381885" h="2181859">
                  <a:moveTo>
                    <a:pt x="1990144" y="492416"/>
                  </a:moveTo>
                  <a:lnTo>
                    <a:pt x="1971912" y="492416"/>
                  </a:lnTo>
                  <a:lnTo>
                    <a:pt x="1972211" y="479716"/>
                  </a:lnTo>
                  <a:lnTo>
                    <a:pt x="1988949" y="479716"/>
                  </a:lnTo>
                  <a:lnTo>
                    <a:pt x="1989224" y="480692"/>
                  </a:lnTo>
                  <a:lnTo>
                    <a:pt x="1990144" y="492416"/>
                  </a:lnTo>
                  <a:close/>
                </a:path>
                <a:path w="2381885" h="2181859">
                  <a:moveTo>
                    <a:pt x="1992535" y="492413"/>
                  </a:moveTo>
                  <a:lnTo>
                    <a:pt x="1989224" y="480692"/>
                  </a:lnTo>
                  <a:lnTo>
                    <a:pt x="1989148" y="479716"/>
                  </a:lnTo>
                  <a:lnTo>
                    <a:pt x="1991838" y="479716"/>
                  </a:lnTo>
                  <a:lnTo>
                    <a:pt x="1992535" y="492413"/>
                  </a:lnTo>
                  <a:close/>
                </a:path>
                <a:path w="2381885" h="2181859">
                  <a:moveTo>
                    <a:pt x="1992535" y="492416"/>
                  </a:moveTo>
                  <a:lnTo>
                    <a:pt x="1990144" y="492413"/>
                  </a:lnTo>
                  <a:lnTo>
                    <a:pt x="1989224" y="480692"/>
                  </a:lnTo>
                  <a:lnTo>
                    <a:pt x="1992535" y="492416"/>
                  </a:lnTo>
                  <a:close/>
                </a:path>
                <a:path w="2381885" h="2181859">
                  <a:moveTo>
                    <a:pt x="1774144" y="492416"/>
                  </a:moveTo>
                  <a:lnTo>
                    <a:pt x="1764480" y="492416"/>
                  </a:lnTo>
                  <a:lnTo>
                    <a:pt x="1764818" y="483801"/>
                  </a:lnTo>
                  <a:lnTo>
                    <a:pt x="1774144" y="492416"/>
                  </a:lnTo>
                  <a:close/>
                </a:path>
                <a:path w="2381885" h="2181859">
                  <a:moveTo>
                    <a:pt x="1747742" y="505116"/>
                  </a:moveTo>
                  <a:lnTo>
                    <a:pt x="1744255" y="505116"/>
                  </a:lnTo>
                  <a:lnTo>
                    <a:pt x="1739273" y="492416"/>
                  </a:lnTo>
                  <a:lnTo>
                    <a:pt x="1752325" y="492416"/>
                  </a:lnTo>
                  <a:lnTo>
                    <a:pt x="1747742" y="505116"/>
                  </a:lnTo>
                  <a:close/>
                </a:path>
                <a:path w="2381885" h="2181859">
                  <a:moveTo>
                    <a:pt x="1780670" y="505116"/>
                  </a:moveTo>
                  <a:lnTo>
                    <a:pt x="1755862" y="505116"/>
                  </a:lnTo>
                  <a:lnTo>
                    <a:pt x="1757596" y="492416"/>
                  </a:lnTo>
                  <a:lnTo>
                    <a:pt x="1777531" y="492416"/>
                  </a:lnTo>
                  <a:lnTo>
                    <a:pt x="1780670" y="505116"/>
                  </a:lnTo>
                  <a:close/>
                </a:path>
                <a:path w="2381885" h="2181859">
                  <a:moveTo>
                    <a:pt x="1818978" y="505116"/>
                  </a:moveTo>
                  <a:lnTo>
                    <a:pt x="1818380" y="492416"/>
                  </a:lnTo>
                  <a:lnTo>
                    <a:pt x="1825454" y="492416"/>
                  </a:lnTo>
                  <a:lnTo>
                    <a:pt x="1818978" y="505116"/>
                  </a:lnTo>
                  <a:close/>
                </a:path>
                <a:path w="2381885" h="2181859">
                  <a:moveTo>
                    <a:pt x="1868484" y="505116"/>
                  </a:moveTo>
                  <a:lnTo>
                    <a:pt x="1843387" y="505116"/>
                  </a:lnTo>
                  <a:lnTo>
                    <a:pt x="1841096" y="492416"/>
                  </a:lnTo>
                  <a:lnTo>
                    <a:pt x="1861720" y="492416"/>
                  </a:lnTo>
                  <a:lnTo>
                    <a:pt x="1868484" y="505116"/>
                  </a:lnTo>
                  <a:close/>
                </a:path>
                <a:path w="2381885" h="2181859">
                  <a:moveTo>
                    <a:pt x="1918509" y="517816"/>
                  </a:moveTo>
                  <a:lnTo>
                    <a:pt x="1907450" y="517816"/>
                  </a:lnTo>
                  <a:lnTo>
                    <a:pt x="1907152" y="505116"/>
                  </a:lnTo>
                  <a:lnTo>
                    <a:pt x="1922271" y="505116"/>
                  </a:lnTo>
                  <a:lnTo>
                    <a:pt x="1923491" y="492416"/>
                  </a:lnTo>
                  <a:lnTo>
                    <a:pt x="1933292" y="492416"/>
                  </a:lnTo>
                  <a:lnTo>
                    <a:pt x="1934517" y="505116"/>
                  </a:lnTo>
                  <a:lnTo>
                    <a:pt x="1918509" y="517816"/>
                  </a:lnTo>
                  <a:close/>
                </a:path>
                <a:path w="2381885" h="2181859">
                  <a:moveTo>
                    <a:pt x="1952284" y="505116"/>
                  </a:moveTo>
                  <a:lnTo>
                    <a:pt x="1943118" y="505116"/>
                  </a:lnTo>
                  <a:lnTo>
                    <a:pt x="1946904" y="492416"/>
                  </a:lnTo>
                  <a:lnTo>
                    <a:pt x="1952284" y="505116"/>
                  </a:lnTo>
                  <a:close/>
                </a:path>
                <a:path w="2381885" h="2181859">
                  <a:moveTo>
                    <a:pt x="1963045" y="505116"/>
                  </a:moveTo>
                  <a:lnTo>
                    <a:pt x="1964639" y="492416"/>
                  </a:lnTo>
                  <a:lnTo>
                    <a:pt x="1965038" y="492416"/>
                  </a:lnTo>
                  <a:lnTo>
                    <a:pt x="1963896" y="502807"/>
                  </a:lnTo>
                  <a:lnTo>
                    <a:pt x="1963045" y="505116"/>
                  </a:lnTo>
                  <a:close/>
                </a:path>
                <a:path w="2381885" h="2181859">
                  <a:moveTo>
                    <a:pt x="1963896" y="502807"/>
                  </a:moveTo>
                  <a:lnTo>
                    <a:pt x="1965038" y="492416"/>
                  </a:lnTo>
                  <a:lnTo>
                    <a:pt x="1967728" y="492416"/>
                  </a:lnTo>
                  <a:lnTo>
                    <a:pt x="1963896" y="502807"/>
                  </a:lnTo>
                  <a:close/>
                </a:path>
                <a:path w="2381885" h="2181859">
                  <a:moveTo>
                    <a:pt x="1982473" y="505116"/>
                  </a:moveTo>
                  <a:lnTo>
                    <a:pt x="1965162" y="505116"/>
                  </a:lnTo>
                  <a:lnTo>
                    <a:pt x="1971199" y="492416"/>
                  </a:lnTo>
                  <a:lnTo>
                    <a:pt x="1978487" y="492416"/>
                  </a:lnTo>
                  <a:lnTo>
                    <a:pt x="1979763" y="494650"/>
                  </a:lnTo>
                  <a:lnTo>
                    <a:pt x="1982473" y="505116"/>
                  </a:lnTo>
                  <a:close/>
                </a:path>
                <a:path w="2381885" h="2181859">
                  <a:moveTo>
                    <a:pt x="1995226" y="505116"/>
                  </a:moveTo>
                  <a:lnTo>
                    <a:pt x="1985742" y="505116"/>
                  </a:lnTo>
                  <a:lnTo>
                    <a:pt x="1979763" y="494650"/>
                  </a:lnTo>
                  <a:lnTo>
                    <a:pt x="1979185" y="492416"/>
                  </a:lnTo>
                  <a:lnTo>
                    <a:pt x="1994329" y="492416"/>
                  </a:lnTo>
                  <a:lnTo>
                    <a:pt x="1995226" y="505116"/>
                  </a:lnTo>
                  <a:close/>
                </a:path>
                <a:path w="2381885" h="2181859">
                  <a:moveTo>
                    <a:pt x="1983917" y="517816"/>
                  </a:moveTo>
                  <a:lnTo>
                    <a:pt x="1965834" y="517816"/>
                  </a:lnTo>
                  <a:lnTo>
                    <a:pt x="1965484" y="516801"/>
                  </a:lnTo>
                  <a:lnTo>
                    <a:pt x="1962599" y="505116"/>
                  </a:lnTo>
                  <a:lnTo>
                    <a:pt x="1982473" y="505116"/>
                  </a:lnTo>
                  <a:lnTo>
                    <a:pt x="1979763" y="494650"/>
                  </a:lnTo>
                  <a:lnTo>
                    <a:pt x="1985742" y="505116"/>
                  </a:lnTo>
                  <a:lnTo>
                    <a:pt x="1983917" y="517816"/>
                  </a:lnTo>
                  <a:close/>
                </a:path>
                <a:path w="2381885" h="2181859">
                  <a:moveTo>
                    <a:pt x="1963643" y="505116"/>
                  </a:moveTo>
                  <a:lnTo>
                    <a:pt x="1963045" y="505116"/>
                  </a:lnTo>
                  <a:lnTo>
                    <a:pt x="1963896" y="502807"/>
                  </a:lnTo>
                  <a:lnTo>
                    <a:pt x="1963643" y="505116"/>
                  </a:lnTo>
                  <a:close/>
                </a:path>
                <a:path w="2381885" h="2181859">
                  <a:moveTo>
                    <a:pt x="1696232" y="530516"/>
                  </a:moveTo>
                  <a:lnTo>
                    <a:pt x="1659675" y="530516"/>
                  </a:lnTo>
                  <a:lnTo>
                    <a:pt x="1656679" y="517816"/>
                  </a:lnTo>
                  <a:lnTo>
                    <a:pt x="1660093" y="505116"/>
                  </a:lnTo>
                  <a:lnTo>
                    <a:pt x="1685415" y="505116"/>
                  </a:lnTo>
                  <a:lnTo>
                    <a:pt x="1690454" y="517816"/>
                  </a:lnTo>
                  <a:lnTo>
                    <a:pt x="1694837" y="517816"/>
                  </a:lnTo>
                  <a:lnTo>
                    <a:pt x="1696232" y="530516"/>
                  </a:lnTo>
                  <a:close/>
                </a:path>
                <a:path w="2381885" h="2181859">
                  <a:moveTo>
                    <a:pt x="1720443" y="517816"/>
                  </a:moveTo>
                  <a:lnTo>
                    <a:pt x="1695888" y="517816"/>
                  </a:lnTo>
                  <a:lnTo>
                    <a:pt x="1702708" y="505116"/>
                  </a:lnTo>
                  <a:lnTo>
                    <a:pt x="1717155" y="505116"/>
                  </a:lnTo>
                  <a:lnTo>
                    <a:pt x="1720443" y="517816"/>
                  </a:lnTo>
                  <a:close/>
                </a:path>
                <a:path w="2381885" h="2181859">
                  <a:moveTo>
                    <a:pt x="1777195" y="517816"/>
                  </a:moveTo>
                  <a:lnTo>
                    <a:pt x="1758801" y="517816"/>
                  </a:lnTo>
                  <a:lnTo>
                    <a:pt x="1755622" y="505116"/>
                  </a:lnTo>
                  <a:lnTo>
                    <a:pt x="1780446" y="505116"/>
                  </a:lnTo>
                  <a:lnTo>
                    <a:pt x="1777195" y="517816"/>
                  </a:lnTo>
                  <a:close/>
                </a:path>
                <a:path w="2381885" h="2181859">
                  <a:moveTo>
                    <a:pt x="1817384" y="530516"/>
                  </a:moveTo>
                  <a:lnTo>
                    <a:pt x="1805926" y="530516"/>
                  </a:lnTo>
                  <a:lnTo>
                    <a:pt x="1792476" y="517816"/>
                  </a:lnTo>
                  <a:lnTo>
                    <a:pt x="1797458" y="517816"/>
                  </a:lnTo>
                  <a:lnTo>
                    <a:pt x="1800148" y="505116"/>
                  </a:lnTo>
                  <a:lnTo>
                    <a:pt x="1809114" y="505116"/>
                  </a:lnTo>
                  <a:lnTo>
                    <a:pt x="1817384" y="530516"/>
                  </a:lnTo>
                  <a:close/>
                </a:path>
                <a:path w="2381885" h="2181859">
                  <a:moveTo>
                    <a:pt x="1870076" y="517816"/>
                  </a:moveTo>
                  <a:lnTo>
                    <a:pt x="1853251" y="517816"/>
                  </a:lnTo>
                  <a:lnTo>
                    <a:pt x="1854447" y="505116"/>
                  </a:lnTo>
                  <a:lnTo>
                    <a:pt x="1867730" y="505116"/>
                  </a:lnTo>
                  <a:lnTo>
                    <a:pt x="1870076" y="517816"/>
                  </a:lnTo>
                  <a:close/>
                </a:path>
                <a:path w="2381885" h="2181859">
                  <a:moveTo>
                    <a:pt x="1877561" y="517816"/>
                  </a:moveTo>
                  <a:lnTo>
                    <a:pt x="1871284" y="517816"/>
                  </a:lnTo>
                  <a:lnTo>
                    <a:pt x="1868793" y="505116"/>
                  </a:lnTo>
                  <a:lnTo>
                    <a:pt x="1877760" y="505116"/>
                  </a:lnTo>
                  <a:lnTo>
                    <a:pt x="1877561" y="517816"/>
                  </a:lnTo>
                  <a:close/>
                </a:path>
                <a:path w="2381885" h="2181859">
                  <a:moveTo>
                    <a:pt x="1877661" y="517816"/>
                  </a:moveTo>
                  <a:lnTo>
                    <a:pt x="1877760" y="505116"/>
                  </a:lnTo>
                  <a:lnTo>
                    <a:pt x="1878126" y="505116"/>
                  </a:lnTo>
                  <a:lnTo>
                    <a:pt x="1877661" y="517816"/>
                  </a:lnTo>
                  <a:close/>
                </a:path>
                <a:path w="2381885" h="2181859">
                  <a:moveTo>
                    <a:pt x="1878458" y="517816"/>
                  </a:moveTo>
                  <a:lnTo>
                    <a:pt x="1877661" y="517816"/>
                  </a:lnTo>
                  <a:lnTo>
                    <a:pt x="1878126" y="505116"/>
                  </a:lnTo>
                  <a:lnTo>
                    <a:pt x="1878458" y="517816"/>
                  </a:lnTo>
                  <a:close/>
                </a:path>
                <a:path w="2381885" h="2181859">
                  <a:moveTo>
                    <a:pt x="1906354" y="506737"/>
                  </a:moveTo>
                  <a:lnTo>
                    <a:pt x="1906354" y="505116"/>
                  </a:lnTo>
                  <a:lnTo>
                    <a:pt x="1906952" y="505116"/>
                  </a:lnTo>
                  <a:lnTo>
                    <a:pt x="1906354" y="506737"/>
                  </a:lnTo>
                  <a:close/>
                </a:path>
                <a:path w="2381885" h="2181859">
                  <a:moveTo>
                    <a:pt x="1907450" y="517816"/>
                  </a:moveTo>
                  <a:lnTo>
                    <a:pt x="1906354" y="517816"/>
                  </a:lnTo>
                  <a:lnTo>
                    <a:pt x="1906354" y="506737"/>
                  </a:lnTo>
                  <a:lnTo>
                    <a:pt x="1906952" y="505116"/>
                  </a:lnTo>
                  <a:lnTo>
                    <a:pt x="1907152" y="505116"/>
                  </a:lnTo>
                  <a:lnTo>
                    <a:pt x="1907450" y="517816"/>
                  </a:lnTo>
                  <a:close/>
                </a:path>
                <a:path w="2381885" h="2181859">
                  <a:moveTo>
                    <a:pt x="1953530" y="517816"/>
                  </a:moveTo>
                  <a:lnTo>
                    <a:pt x="1934292" y="517816"/>
                  </a:lnTo>
                  <a:lnTo>
                    <a:pt x="1935048" y="505116"/>
                  </a:lnTo>
                  <a:lnTo>
                    <a:pt x="1959249" y="505116"/>
                  </a:lnTo>
                  <a:lnTo>
                    <a:pt x="1953530" y="517816"/>
                  </a:lnTo>
                  <a:close/>
                </a:path>
                <a:path w="2381885" h="2181859">
                  <a:moveTo>
                    <a:pt x="1965735" y="517816"/>
                  </a:moveTo>
                  <a:lnTo>
                    <a:pt x="1956469" y="517816"/>
                  </a:lnTo>
                  <a:lnTo>
                    <a:pt x="1961152" y="505116"/>
                  </a:lnTo>
                  <a:lnTo>
                    <a:pt x="1961450" y="505116"/>
                  </a:lnTo>
                  <a:lnTo>
                    <a:pt x="1965484" y="516801"/>
                  </a:lnTo>
                  <a:lnTo>
                    <a:pt x="1965735" y="517816"/>
                  </a:lnTo>
                  <a:close/>
                </a:path>
                <a:path w="2381885" h="2181859">
                  <a:moveTo>
                    <a:pt x="1906354" y="517816"/>
                  </a:moveTo>
                  <a:lnTo>
                    <a:pt x="1902269" y="517816"/>
                  </a:lnTo>
                  <a:lnTo>
                    <a:pt x="1906354" y="506737"/>
                  </a:lnTo>
                  <a:lnTo>
                    <a:pt x="1906354" y="517816"/>
                  </a:lnTo>
                  <a:close/>
                </a:path>
                <a:path w="2381885" h="2181859">
                  <a:moveTo>
                    <a:pt x="1965834" y="517816"/>
                  </a:moveTo>
                  <a:lnTo>
                    <a:pt x="1965484" y="516801"/>
                  </a:lnTo>
                  <a:lnTo>
                    <a:pt x="1965834" y="517816"/>
                  </a:lnTo>
                  <a:close/>
                </a:path>
                <a:path w="2381885" h="2181859">
                  <a:moveTo>
                    <a:pt x="1728513" y="530516"/>
                  </a:moveTo>
                  <a:lnTo>
                    <a:pt x="1701377" y="530516"/>
                  </a:lnTo>
                  <a:lnTo>
                    <a:pt x="1696045" y="517816"/>
                  </a:lnTo>
                  <a:lnTo>
                    <a:pt x="1725026" y="517816"/>
                  </a:lnTo>
                  <a:lnTo>
                    <a:pt x="1728513" y="530516"/>
                  </a:lnTo>
                  <a:close/>
                </a:path>
                <a:path w="2381885" h="2181859">
                  <a:moveTo>
                    <a:pt x="1771155" y="530516"/>
                  </a:moveTo>
                  <a:lnTo>
                    <a:pt x="1767070" y="517816"/>
                  </a:lnTo>
                  <a:lnTo>
                    <a:pt x="1768664" y="517816"/>
                  </a:lnTo>
                  <a:lnTo>
                    <a:pt x="1771155" y="530516"/>
                  </a:lnTo>
                  <a:close/>
                </a:path>
                <a:path w="2381885" h="2181859">
                  <a:moveTo>
                    <a:pt x="1855144" y="530516"/>
                  </a:moveTo>
                  <a:lnTo>
                    <a:pt x="1842352" y="530516"/>
                  </a:lnTo>
                  <a:lnTo>
                    <a:pt x="1845617" y="517816"/>
                  </a:lnTo>
                  <a:lnTo>
                    <a:pt x="1854247" y="517816"/>
                  </a:lnTo>
                  <a:lnTo>
                    <a:pt x="1855144" y="530516"/>
                  </a:lnTo>
                  <a:close/>
                </a:path>
                <a:path w="2381885" h="2181859">
                  <a:moveTo>
                    <a:pt x="1891410" y="530516"/>
                  </a:moveTo>
                  <a:lnTo>
                    <a:pt x="1861022" y="530516"/>
                  </a:lnTo>
                  <a:lnTo>
                    <a:pt x="1859528" y="517816"/>
                  </a:lnTo>
                  <a:lnTo>
                    <a:pt x="1885381" y="517816"/>
                  </a:lnTo>
                  <a:lnTo>
                    <a:pt x="1891410" y="530516"/>
                  </a:lnTo>
                  <a:close/>
                </a:path>
                <a:path w="2381885" h="2181859">
                  <a:moveTo>
                    <a:pt x="1921399" y="530516"/>
                  </a:moveTo>
                  <a:lnTo>
                    <a:pt x="1913628" y="530516"/>
                  </a:lnTo>
                  <a:lnTo>
                    <a:pt x="1910240" y="517816"/>
                  </a:lnTo>
                  <a:lnTo>
                    <a:pt x="1918410" y="517816"/>
                  </a:lnTo>
                  <a:lnTo>
                    <a:pt x="1921399" y="530516"/>
                  </a:lnTo>
                  <a:close/>
                </a:path>
                <a:path w="2381885" h="2181859">
                  <a:moveTo>
                    <a:pt x="1921475" y="530419"/>
                  </a:moveTo>
                  <a:lnTo>
                    <a:pt x="1918410" y="517816"/>
                  </a:lnTo>
                  <a:lnTo>
                    <a:pt x="1921598" y="517816"/>
                  </a:lnTo>
                  <a:lnTo>
                    <a:pt x="1922797" y="528734"/>
                  </a:lnTo>
                  <a:lnTo>
                    <a:pt x="1921475" y="530419"/>
                  </a:lnTo>
                  <a:close/>
                </a:path>
                <a:path w="2381885" h="2181859">
                  <a:moveTo>
                    <a:pt x="1922797" y="528734"/>
                  </a:moveTo>
                  <a:lnTo>
                    <a:pt x="1921598" y="517816"/>
                  </a:lnTo>
                  <a:lnTo>
                    <a:pt x="1926679" y="517816"/>
                  </a:lnTo>
                  <a:lnTo>
                    <a:pt x="1927074" y="522389"/>
                  </a:lnTo>
                  <a:lnTo>
                    <a:pt x="1926960" y="523428"/>
                  </a:lnTo>
                  <a:lnTo>
                    <a:pt x="1922797" y="528734"/>
                  </a:lnTo>
                  <a:close/>
                </a:path>
                <a:path w="2381885" h="2181859">
                  <a:moveTo>
                    <a:pt x="1927143" y="523194"/>
                  </a:moveTo>
                  <a:lnTo>
                    <a:pt x="1926679" y="517816"/>
                  </a:lnTo>
                  <a:lnTo>
                    <a:pt x="1930465" y="517816"/>
                  </a:lnTo>
                  <a:lnTo>
                    <a:pt x="1927774" y="522389"/>
                  </a:lnTo>
                  <a:lnTo>
                    <a:pt x="1927143" y="523194"/>
                  </a:lnTo>
                  <a:close/>
                </a:path>
                <a:path w="2381885" h="2181859">
                  <a:moveTo>
                    <a:pt x="1927774" y="522389"/>
                  </a:moveTo>
                  <a:lnTo>
                    <a:pt x="1930465" y="517816"/>
                  </a:lnTo>
                  <a:lnTo>
                    <a:pt x="1931362" y="517816"/>
                  </a:lnTo>
                  <a:lnTo>
                    <a:pt x="1927774" y="522389"/>
                  </a:lnTo>
                  <a:close/>
                </a:path>
                <a:path w="2381885" h="2181859">
                  <a:moveTo>
                    <a:pt x="1927476" y="522896"/>
                  </a:moveTo>
                  <a:lnTo>
                    <a:pt x="1927774" y="522389"/>
                  </a:lnTo>
                  <a:lnTo>
                    <a:pt x="1931362" y="517816"/>
                  </a:lnTo>
                  <a:lnTo>
                    <a:pt x="1931336" y="517976"/>
                  </a:lnTo>
                  <a:lnTo>
                    <a:pt x="1927476" y="522896"/>
                  </a:lnTo>
                  <a:close/>
                </a:path>
                <a:path w="2381885" h="2181859">
                  <a:moveTo>
                    <a:pt x="1931336" y="517976"/>
                  </a:moveTo>
                  <a:lnTo>
                    <a:pt x="1931362" y="517816"/>
                  </a:lnTo>
                  <a:lnTo>
                    <a:pt x="1931336" y="517976"/>
                  </a:lnTo>
                  <a:close/>
                </a:path>
                <a:path w="2381885" h="2181859">
                  <a:moveTo>
                    <a:pt x="1932358" y="530516"/>
                  </a:moveTo>
                  <a:lnTo>
                    <a:pt x="1929270" y="530516"/>
                  </a:lnTo>
                  <a:lnTo>
                    <a:pt x="1931462" y="517816"/>
                  </a:lnTo>
                  <a:lnTo>
                    <a:pt x="1932159" y="517816"/>
                  </a:lnTo>
                  <a:lnTo>
                    <a:pt x="1932859" y="523428"/>
                  </a:lnTo>
                  <a:lnTo>
                    <a:pt x="1932358" y="530516"/>
                  </a:lnTo>
                  <a:close/>
                </a:path>
                <a:path w="2381885" h="2181859">
                  <a:moveTo>
                    <a:pt x="1938934" y="530516"/>
                  </a:moveTo>
                  <a:lnTo>
                    <a:pt x="1933753" y="530516"/>
                  </a:lnTo>
                  <a:lnTo>
                    <a:pt x="1932863" y="523428"/>
                  </a:lnTo>
                  <a:lnTo>
                    <a:pt x="1933255" y="517816"/>
                  </a:lnTo>
                  <a:lnTo>
                    <a:pt x="1946690" y="517816"/>
                  </a:lnTo>
                  <a:lnTo>
                    <a:pt x="1938934" y="530516"/>
                  </a:lnTo>
                  <a:close/>
                </a:path>
                <a:path w="2381885" h="2181859">
                  <a:moveTo>
                    <a:pt x="1956768" y="530516"/>
                  </a:moveTo>
                  <a:lnTo>
                    <a:pt x="1950092" y="530516"/>
                  </a:lnTo>
                  <a:lnTo>
                    <a:pt x="1952384" y="517816"/>
                  </a:lnTo>
                  <a:lnTo>
                    <a:pt x="1956768" y="530516"/>
                  </a:lnTo>
                  <a:close/>
                </a:path>
                <a:path w="2381885" h="2181859">
                  <a:moveTo>
                    <a:pt x="1956768" y="530516"/>
                  </a:moveTo>
                  <a:lnTo>
                    <a:pt x="1952384" y="517816"/>
                  </a:lnTo>
                  <a:lnTo>
                    <a:pt x="1963842" y="517816"/>
                  </a:lnTo>
                  <a:lnTo>
                    <a:pt x="1956768" y="530516"/>
                  </a:lnTo>
                  <a:close/>
                </a:path>
                <a:path w="2381885" h="2181859">
                  <a:moveTo>
                    <a:pt x="1974403" y="530516"/>
                  </a:moveTo>
                  <a:lnTo>
                    <a:pt x="1956768" y="530516"/>
                  </a:lnTo>
                  <a:lnTo>
                    <a:pt x="1963842" y="517816"/>
                  </a:lnTo>
                  <a:lnTo>
                    <a:pt x="1974602" y="517816"/>
                  </a:lnTo>
                  <a:lnTo>
                    <a:pt x="1974403" y="530516"/>
                  </a:lnTo>
                  <a:close/>
                </a:path>
                <a:path w="2381885" h="2181859">
                  <a:moveTo>
                    <a:pt x="1992837" y="530516"/>
                  </a:moveTo>
                  <a:lnTo>
                    <a:pt x="1974502" y="530516"/>
                  </a:lnTo>
                  <a:lnTo>
                    <a:pt x="1974602" y="517816"/>
                  </a:lnTo>
                  <a:lnTo>
                    <a:pt x="1992610" y="517816"/>
                  </a:lnTo>
                  <a:lnTo>
                    <a:pt x="1992837" y="530516"/>
                  </a:lnTo>
                  <a:close/>
                </a:path>
                <a:path w="2381885" h="2181859">
                  <a:moveTo>
                    <a:pt x="1929270" y="530516"/>
                  </a:moveTo>
                  <a:lnTo>
                    <a:pt x="1927775" y="530516"/>
                  </a:lnTo>
                  <a:lnTo>
                    <a:pt x="1927163" y="523428"/>
                  </a:lnTo>
                  <a:lnTo>
                    <a:pt x="1927476" y="522896"/>
                  </a:lnTo>
                  <a:lnTo>
                    <a:pt x="1931336" y="517976"/>
                  </a:lnTo>
                  <a:lnTo>
                    <a:pt x="1929270" y="530516"/>
                  </a:lnTo>
                  <a:close/>
                </a:path>
                <a:path w="2381885" h="2181859">
                  <a:moveTo>
                    <a:pt x="1927153" y="523308"/>
                  </a:moveTo>
                  <a:lnTo>
                    <a:pt x="1927774" y="522389"/>
                  </a:lnTo>
                  <a:lnTo>
                    <a:pt x="1927476" y="522896"/>
                  </a:lnTo>
                  <a:lnTo>
                    <a:pt x="1927153" y="523308"/>
                  </a:lnTo>
                  <a:close/>
                </a:path>
                <a:path w="2381885" h="2181859">
                  <a:moveTo>
                    <a:pt x="1927163" y="523428"/>
                  </a:moveTo>
                  <a:lnTo>
                    <a:pt x="1927243" y="523194"/>
                  </a:lnTo>
                  <a:lnTo>
                    <a:pt x="1927476" y="522896"/>
                  </a:lnTo>
                  <a:lnTo>
                    <a:pt x="1927163" y="523428"/>
                  </a:lnTo>
                  <a:close/>
                </a:path>
                <a:path w="2381885" h="2181859">
                  <a:moveTo>
                    <a:pt x="1922809" y="528845"/>
                  </a:moveTo>
                  <a:lnTo>
                    <a:pt x="1927143" y="523194"/>
                  </a:lnTo>
                  <a:lnTo>
                    <a:pt x="1927059" y="523428"/>
                  </a:lnTo>
                  <a:lnTo>
                    <a:pt x="1922809" y="528845"/>
                  </a:lnTo>
                  <a:close/>
                </a:path>
                <a:path w="2381885" h="2181859">
                  <a:moveTo>
                    <a:pt x="1922993" y="530516"/>
                  </a:moveTo>
                  <a:lnTo>
                    <a:pt x="1922897" y="528734"/>
                  </a:lnTo>
                  <a:lnTo>
                    <a:pt x="1927153" y="523308"/>
                  </a:lnTo>
                  <a:lnTo>
                    <a:pt x="1922993" y="530516"/>
                  </a:lnTo>
                  <a:close/>
                </a:path>
                <a:path w="2381885" h="2181859">
                  <a:moveTo>
                    <a:pt x="1933753" y="530516"/>
                  </a:moveTo>
                  <a:lnTo>
                    <a:pt x="1932358" y="530516"/>
                  </a:lnTo>
                  <a:lnTo>
                    <a:pt x="1932860" y="523405"/>
                  </a:lnTo>
                  <a:lnTo>
                    <a:pt x="1933753" y="530516"/>
                  </a:lnTo>
                  <a:close/>
                </a:path>
                <a:path w="2381885" h="2181859">
                  <a:moveTo>
                    <a:pt x="1927775" y="530516"/>
                  </a:moveTo>
                  <a:lnTo>
                    <a:pt x="1922993" y="530516"/>
                  </a:lnTo>
                  <a:lnTo>
                    <a:pt x="1927163" y="523428"/>
                  </a:lnTo>
                  <a:lnTo>
                    <a:pt x="1927775" y="530516"/>
                  </a:lnTo>
                  <a:close/>
                </a:path>
                <a:path w="2381885" h="2181859">
                  <a:moveTo>
                    <a:pt x="1921499" y="530516"/>
                  </a:moveTo>
                  <a:lnTo>
                    <a:pt x="1922797" y="528734"/>
                  </a:lnTo>
                  <a:lnTo>
                    <a:pt x="1921499" y="530516"/>
                  </a:lnTo>
                  <a:close/>
                </a:path>
                <a:path w="2381885" h="2181859">
                  <a:moveTo>
                    <a:pt x="1922993" y="530516"/>
                  </a:moveTo>
                  <a:lnTo>
                    <a:pt x="1921499" y="530516"/>
                  </a:lnTo>
                  <a:lnTo>
                    <a:pt x="1922809" y="528845"/>
                  </a:lnTo>
                  <a:lnTo>
                    <a:pt x="1922993" y="530516"/>
                  </a:lnTo>
                  <a:close/>
                </a:path>
                <a:path w="2381885" h="2181859">
                  <a:moveTo>
                    <a:pt x="1921499" y="530516"/>
                  </a:moveTo>
                  <a:close/>
                </a:path>
                <a:path w="2381885" h="2181859">
                  <a:moveTo>
                    <a:pt x="1929270" y="530516"/>
                  </a:moveTo>
                  <a:close/>
                </a:path>
                <a:path w="2381885" h="2181859">
                  <a:moveTo>
                    <a:pt x="1645321" y="543216"/>
                  </a:moveTo>
                  <a:lnTo>
                    <a:pt x="1633963" y="543216"/>
                  </a:lnTo>
                  <a:lnTo>
                    <a:pt x="1632568" y="530516"/>
                  </a:lnTo>
                  <a:lnTo>
                    <a:pt x="1643926" y="530516"/>
                  </a:lnTo>
                  <a:lnTo>
                    <a:pt x="1645321" y="543216"/>
                  </a:lnTo>
                  <a:close/>
                </a:path>
                <a:path w="2381885" h="2181859">
                  <a:moveTo>
                    <a:pt x="1695635" y="543216"/>
                  </a:moveTo>
                  <a:lnTo>
                    <a:pt x="1677513" y="543216"/>
                  </a:lnTo>
                  <a:lnTo>
                    <a:pt x="1667352" y="530516"/>
                  </a:lnTo>
                  <a:lnTo>
                    <a:pt x="1699919" y="530516"/>
                  </a:lnTo>
                  <a:lnTo>
                    <a:pt x="1695635" y="543216"/>
                  </a:lnTo>
                  <a:close/>
                </a:path>
                <a:path w="2381885" h="2181859">
                  <a:moveTo>
                    <a:pt x="1762586" y="543216"/>
                  </a:moveTo>
                  <a:lnTo>
                    <a:pt x="1752107" y="543216"/>
                  </a:lnTo>
                  <a:lnTo>
                    <a:pt x="1751826" y="530516"/>
                  </a:lnTo>
                  <a:lnTo>
                    <a:pt x="1768266" y="530516"/>
                  </a:lnTo>
                  <a:lnTo>
                    <a:pt x="1762586" y="543216"/>
                  </a:lnTo>
                  <a:close/>
                </a:path>
                <a:path w="2381885" h="2181859">
                  <a:moveTo>
                    <a:pt x="1785103" y="543216"/>
                  </a:moveTo>
                  <a:lnTo>
                    <a:pt x="1775754" y="543216"/>
                  </a:lnTo>
                  <a:lnTo>
                    <a:pt x="1771429" y="530516"/>
                  </a:lnTo>
                  <a:lnTo>
                    <a:pt x="1785004" y="530516"/>
                  </a:lnTo>
                  <a:lnTo>
                    <a:pt x="1785103" y="543216"/>
                  </a:lnTo>
                  <a:close/>
                </a:path>
                <a:path w="2381885" h="2181859">
                  <a:moveTo>
                    <a:pt x="1800048" y="543216"/>
                  </a:moveTo>
                  <a:lnTo>
                    <a:pt x="1787793" y="543216"/>
                  </a:lnTo>
                  <a:lnTo>
                    <a:pt x="1791878" y="530516"/>
                  </a:lnTo>
                  <a:lnTo>
                    <a:pt x="1799986" y="542819"/>
                  </a:lnTo>
                  <a:lnTo>
                    <a:pt x="1800048" y="543216"/>
                  </a:lnTo>
                  <a:close/>
                </a:path>
                <a:path w="2381885" h="2181859">
                  <a:moveTo>
                    <a:pt x="1802837" y="543216"/>
                  </a:moveTo>
                  <a:lnTo>
                    <a:pt x="1800247" y="543216"/>
                  </a:lnTo>
                  <a:lnTo>
                    <a:pt x="1799986" y="542819"/>
                  </a:lnTo>
                  <a:lnTo>
                    <a:pt x="1798055" y="530516"/>
                  </a:lnTo>
                  <a:lnTo>
                    <a:pt x="1804233" y="530516"/>
                  </a:lnTo>
                  <a:lnTo>
                    <a:pt x="1802837" y="543216"/>
                  </a:lnTo>
                  <a:close/>
                </a:path>
                <a:path w="2381885" h="2181859">
                  <a:moveTo>
                    <a:pt x="1805428" y="543216"/>
                  </a:moveTo>
                  <a:lnTo>
                    <a:pt x="1804233" y="530516"/>
                  </a:lnTo>
                  <a:lnTo>
                    <a:pt x="1805260" y="530516"/>
                  </a:lnTo>
                  <a:lnTo>
                    <a:pt x="1805428" y="543216"/>
                  </a:lnTo>
                  <a:close/>
                </a:path>
                <a:path w="2381885" h="2181859">
                  <a:moveTo>
                    <a:pt x="1848768" y="543216"/>
                  </a:moveTo>
                  <a:lnTo>
                    <a:pt x="1842790" y="543216"/>
                  </a:lnTo>
                  <a:lnTo>
                    <a:pt x="1841395" y="530516"/>
                  </a:lnTo>
                  <a:lnTo>
                    <a:pt x="1849067" y="530516"/>
                  </a:lnTo>
                  <a:lnTo>
                    <a:pt x="1849998" y="539651"/>
                  </a:lnTo>
                  <a:lnTo>
                    <a:pt x="1848768" y="543216"/>
                  </a:lnTo>
                  <a:close/>
                </a:path>
                <a:path w="2381885" h="2181859">
                  <a:moveTo>
                    <a:pt x="1867697" y="543216"/>
                  </a:moveTo>
                  <a:lnTo>
                    <a:pt x="1850362" y="543216"/>
                  </a:lnTo>
                  <a:lnTo>
                    <a:pt x="1849998" y="539651"/>
                  </a:lnTo>
                  <a:lnTo>
                    <a:pt x="1853151" y="530516"/>
                  </a:lnTo>
                  <a:lnTo>
                    <a:pt x="1858930" y="530516"/>
                  </a:lnTo>
                  <a:lnTo>
                    <a:pt x="1867697" y="543216"/>
                  </a:lnTo>
                  <a:close/>
                </a:path>
                <a:path w="2381885" h="2181859">
                  <a:moveTo>
                    <a:pt x="1898085" y="543216"/>
                  </a:moveTo>
                  <a:lnTo>
                    <a:pt x="1867697" y="543216"/>
                  </a:lnTo>
                  <a:lnTo>
                    <a:pt x="1863015" y="530516"/>
                  </a:lnTo>
                  <a:lnTo>
                    <a:pt x="1896192" y="530516"/>
                  </a:lnTo>
                  <a:lnTo>
                    <a:pt x="1898085" y="543216"/>
                  </a:lnTo>
                  <a:close/>
                </a:path>
                <a:path w="2381885" h="2181859">
                  <a:moveTo>
                    <a:pt x="1948445" y="543216"/>
                  </a:moveTo>
                  <a:lnTo>
                    <a:pt x="1908148" y="543216"/>
                  </a:lnTo>
                  <a:lnTo>
                    <a:pt x="1905060" y="530516"/>
                  </a:lnTo>
                  <a:lnTo>
                    <a:pt x="1950691" y="530516"/>
                  </a:lnTo>
                  <a:lnTo>
                    <a:pt x="1950698" y="531011"/>
                  </a:lnTo>
                  <a:lnTo>
                    <a:pt x="1948445" y="543216"/>
                  </a:lnTo>
                  <a:close/>
                </a:path>
                <a:path w="2381885" h="2181859">
                  <a:moveTo>
                    <a:pt x="1969102" y="543216"/>
                  </a:moveTo>
                  <a:lnTo>
                    <a:pt x="1950890" y="543216"/>
                  </a:lnTo>
                  <a:lnTo>
                    <a:pt x="1950790" y="530516"/>
                  </a:lnTo>
                  <a:lnTo>
                    <a:pt x="1962858" y="530516"/>
                  </a:lnTo>
                  <a:lnTo>
                    <a:pt x="1969102" y="543216"/>
                  </a:lnTo>
                  <a:close/>
                </a:path>
                <a:path w="2381885" h="2181859">
                  <a:moveTo>
                    <a:pt x="1976422" y="543216"/>
                  </a:moveTo>
                  <a:lnTo>
                    <a:pt x="1972210" y="543216"/>
                  </a:lnTo>
                  <a:lnTo>
                    <a:pt x="1965336" y="530516"/>
                  </a:lnTo>
                  <a:lnTo>
                    <a:pt x="1980243" y="530516"/>
                  </a:lnTo>
                  <a:lnTo>
                    <a:pt x="1976422" y="543216"/>
                  </a:lnTo>
                  <a:close/>
                </a:path>
                <a:path w="2381885" h="2181859">
                  <a:moveTo>
                    <a:pt x="1982373" y="543216"/>
                  </a:moveTo>
                  <a:lnTo>
                    <a:pt x="1979782" y="543216"/>
                  </a:lnTo>
                  <a:lnTo>
                    <a:pt x="1981974" y="530516"/>
                  </a:lnTo>
                  <a:lnTo>
                    <a:pt x="1985760" y="530516"/>
                  </a:lnTo>
                  <a:lnTo>
                    <a:pt x="1982373" y="543216"/>
                  </a:lnTo>
                  <a:close/>
                </a:path>
                <a:path w="2381885" h="2181859">
                  <a:moveTo>
                    <a:pt x="1996321" y="543216"/>
                  </a:moveTo>
                  <a:lnTo>
                    <a:pt x="1985760" y="530516"/>
                  </a:lnTo>
                  <a:lnTo>
                    <a:pt x="1995325" y="530516"/>
                  </a:lnTo>
                  <a:lnTo>
                    <a:pt x="1996321" y="543216"/>
                  </a:lnTo>
                  <a:close/>
                </a:path>
                <a:path w="2381885" h="2181859">
                  <a:moveTo>
                    <a:pt x="1961130" y="555916"/>
                  </a:moveTo>
                  <a:lnTo>
                    <a:pt x="1952882" y="555916"/>
                  </a:lnTo>
                  <a:lnTo>
                    <a:pt x="1948445" y="543216"/>
                  </a:lnTo>
                  <a:lnTo>
                    <a:pt x="1950698" y="531011"/>
                  </a:lnTo>
                  <a:lnTo>
                    <a:pt x="1950890" y="543216"/>
                  </a:lnTo>
                  <a:lnTo>
                    <a:pt x="1968126" y="543216"/>
                  </a:lnTo>
                  <a:lnTo>
                    <a:pt x="1967809" y="546582"/>
                  </a:lnTo>
                  <a:lnTo>
                    <a:pt x="1961130" y="555916"/>
                  </a:lnTo>
                  <a:close/>
                </a:path>
                <a:path w="2381885" h="2181859">
                  <a:moveTo>
                    <a:pt x="1850362" y="543216"/>
                  </a:moveTo>
                  <a:lnTo>
                    <a:pt x="1848768" y="543216"/>
                  </a:lnTo>
                  <a:lnTo>
                    <a:pt x="1849998" y="539651"/>
                  </a:lnTo>
                  <a:lnTo>
                    <a:pt x="1850362" y="543216"/>
                  </a:lnTo>
                  <a:close/>
                </a:path>
                <a:path w="2381885" h="2181859">
                  <a:moveTo>
                    <a:pt x="1800247" y="543216"/>
                  </a:moveTo>
                  <a:lnTo>
                    <a:pt x="1800048" y="543216"/>
                  </a:lnTo>
                  <a:lnTo>
                    <a:pt x="1799986" y="542819"/>
                  </a:lnTo>
                  <a:lnTo>
                    <a:pt x="1800247" y="543216"/>
                  </a:lnTo>
                  <a:close/>
                </a:path>
                <a:path w="2381885" h="2181859">
                  <a:moveTo>
                    <a:pt x="1644624" y="555916"/>
                  </a:moveTo>
                  <a:lnTo>
                    <a:pt x="1638247" y="543216"/>
                  </a:lnTo>
                  <a:lnTo>
                    <a:pt x="1641834" y="543216"/>
                  </a:lnTo>
                  <a:lnTo>
                    <a:pt x="1644624" y="555916"/>
                  </a:lnTo>
                  <a:close/>
                </a:path>
                <a:path w="2381885" h="2181859">
                  <a:moveTo>
                    <a:pt x="1699446" y="565930"/>
                  </a:moveTo>
                  <a:lnTo>
                    <a:pt x="1693967" y="555916"/>
                  </a:lnTo>
                  <a:lnTo>
                    <a:pt x="1691214" y="555916"/>
                  </a:lnTo>
                  <a:lnTo>
                    <a:pt x="1693111" y="543216"/>
                  </a:lnTo>
                  <a:lnTo>
                    <a:pt x="1700118" y="543216"/>
                  </a:lnTo>
                  <a:lnTo>
                    <a:pt x="1701181" y="548439"/>
                  </a:lnTo>
                  <a:lnTo>
                    <a:pt x="1698424" y="555916"/>
                  </a:lnTo>
                  <a:lnTo>
                    <a:pt x="1699446" y="565930"/>
                  </a:lnTo>
                  <a:close/>
                </a:path>
                <a:path w="2381885" h="2181859">
                  <a:moveTo>
                    <a:pt x="1702702" y="555916"/>
                  </a:moveTo>
                  <a:lnTo>
                    <a:pt x="1701181" y="548439"/>
                  </a:lnTo>
                  <a:lnTo>
                    <a:pt x="1703107" y="543216"/>
                  </a:lnTo>
                  <a:lnTo>
                    <a:pt x="1705072" y="548328"/>
                  </a:lnTo>
                  <a:lnTo>
                    <a:pt x="1702702" y="555916"/>
                  </a:lnTo>
                  <a:close/>
                </a:path>
                <a:path w="2381885" h="2181859">
                  <a:moveTo>
                    <a:pt x="1726421" y="555916"/>
                  </a:moveTo>
                  <a:lnTo>
                    <a:pt x="1707989" y="555916"/>
                  </a:lnTo>
                  <a:lnTo>
                    <a:pt x="1705072" y="548328"/>
                  </a:lnTo>
                  <a:lnTo>
                    <a:pt x="1706669" y="543216"/>
                  </a:lnTo>
                  <a:lnTo>
                    <a:pt x="1729210" y="543216"/>
                  </a:lnTo>
                  <a:lnTo>
                    <a:pt x="1726421" y="555916"/>
                  </a:lnTo>
                  <a:close/>
                </a:path>
                <a:path w="2381885" h="2181859">
                  <a:moveTo>
                    <a:pt x="1787631" y="555916"/>
                  </a:moveTo>
                  <a:lnTo>
                    <a:pt x="1767265" y="555916"/>
                  </a:lnTo>
                  <a:lnTo>
                    <a:pt x="1778428" y="543216"/>
                  </a:lnTo>
                  <a:lnTo>
                    <a:pt x="1782214" y="543216"/>
                  </a:lnTo>
                  <a:lnTo>
                    <a:pt x="1785573" y="546938"/>
                  </a:lnTo>
                  <a:lnTo>
                    <a:pt x="1787631" y="555916"/>
                  </a:lnTo>
                  <a:close/>
                </a:path>
                <a:path w="2381885" h="2181859">
                  <a:moveTo>
                    <a:pt x="1811805" y="555916"/>
                  </a:moveTo>
                  <a:lnTo>
                    <a:pt x="1793672" y="555916"/>
                  </a:lnTo>
                  <a:lnTo>
                    <a:pt x="1785573" y="546938"/>
                  </a:lnTo>
                  <a:lnTo>
                    <a:pt x="1784719" y="543216"/>
                  </a:lnTo>
                  <a:lnTo>
                    <a:pt x="1813996" y="543216"/>
                  </a:lnTo>
                  <a:lnTo>
                    <a:pt x="1811805" y="555916"/>
                  </a:lnTo>
                  <a:close/>
                </a:path>
                <a:path w="2381885" h="2181859">
                  <a:moveTo>
                    <a:pt x="1881845" y="555916"/>
                  </a:moveTo>
                  <a:lnTo>
                    <a:pt x="1865531" y="555916"/>
                  </a:lnTo>
                  <a:lnTo>
                    <a:pt x="1861651" y="543216"/>
                  </a:lnTo>
                  <a:lnTo>
                    <a:pt x="1887325" y="543216"/>
                  </a:lnTo>
                  <a:lnTo>
                    <a:pt x="1886354" y="547207"/>
                  </a:lnTo>
                  <a:lnTo>
                    <a:pt x="1881845" y="555916"/>
                  </a:lnTo>
                  <a:close/>
                </a:path>
                <a:path w="2381885" h="2181859">
                  <a:moveTo>
                    <a:pt x="1890214" y="555916"/>
                  </a:moveTo>
                  <a:lnTo>
                    <a:pt x="1884236" y="555916"/>
                  </a:lnTo>
                  <a:lnTo>
                    <a:pt x="1886354" y="547207"/>
                  </a:lnTo>
                  <a:lnTo>
                    <a:pt x="1888421" y="543216"/>
                  </a:lnTo>
                  <a:lnTo>
                    <a:pt x="1890214" y="555916"/>
                  </a:lnTo>
                  <a:close/>
                </a:path>
                <a:path w="2381885" h="2181859">
                  <a:moveTo>
                    <a:pt x="1947851" y="568616"/>
                  </a:moveTo>
                  <a:lnTo>
                    <a:pt x="1935845" y="568616"/>
                  </a:lnTo>
                  <a:lnTo>
                    <a:pt x="1927352" y="555916"/>
                  </a:lnTo>
                  <a:lnTo>
                    <a:pt x="1925883" y="543216"/>
                  </a:lnTo>
                  <a:lnTo>
                    <a:pt x="1947801" y="543216"/>
                  </a:lnTo>
                  <a:lnTo>
                    <a:pt x="1947892" y="555916"/>
                  </a:lnTo>
                  <a:lnTo>
                    <a:pt x="1957514" y="555916"/>
                  </a:lnTo>
                  <a:lnTo>
                    <a:pt x="1957561" y="558343"/>
                  </a:lnTo>
                  <a:lnTo>
                    <a:pt x="1947851" y="568616"/>
                  </a:lnTo>
                  <a:close/>
                </a:path>
                <a:path w="2381885" h="2181859">
                  <a:moveTo>
                    <a:pt x="1967809" y="546582"/>
                  </a:moveTo>
                  <a:lnTo>
                    <a:pt x="1968126" y="543216"/>
                  </a:lnTo>
                  <a:lnTo>
                    <a:pt x="1970218" y="543216"/>
                  </a:lnTo>
                  <a:lnTo>
                    <a:pt x="1967809" y="546582"/>
                  </a:lnTo>
                  <a:close/>
                </a:path>
                <a:path w="2381885" h="2181859">
                  <a:moveTo>
                    <a:pt x="1983134" y="555916"/>
                  </a:moveTo>
                  <a:lnTo>
                    <a:pt x="1966930" y="555916"/>
                  </a:lnTo>
                  <a:lnTo>
                    <a:pt x="1967809" y="546582"/>
                  </a:lnTo>
                  <a:lnTo>
                    <a:pt x="1970218" y="543216"/>
                  </a:lnTo>
                  <a:lnTo>
                    <a:pt x="1975897" y="543216"/>
                  </a:lnTo>
                  <a:lnTo>
                    <a:pt x="1983134" y="555916"/>
                  </a:lnTo>
                  <a:close/>
                </a:path>
                <a:path w="2381885" h="2181859">
                  <a:moveTo>
                    <a:pt x="1992735" y="555916"/>
                  </a:moveTo>
                  <a:lnTo>
                    <a:pt x="1988749" y="555916"/>
                  </a:lnTo>
                  <a:lnTo>
                    <a:pt x="1988152" y="543216"/>
                  </a:lnTo>
                  <a:lnTo>
                    <a:pt x="1992037" y="543216"/>
                  </a:lnTo>
                  <a:lnTo>
                    <a:pt x="1992735" y="555916"/>
                  </a:lnTo>
                  <a:close/>
                </a:path>
                <a:path w="2381885" h="2181859">
                  <a:moveTo>
                    <a:pt x="2011266" y="568616"/>
                  </a:moveTo>
                  <a:lnTo>
                    <a:pt x="1999808" y="568616"/>
                  </a:lnTo>
                  <a:lnTo>
                    <a:pt x="1999609" y="555916"/>
                  </a:lnTo>
                  <a:lnTo>
                    <a:pt x="1998713" y="555916"/>
                  </a:lnTo>
                  <a:lnTo>
                    <a:pt x="2000107" y="543216"/>
                  </a:lnTo>
                  <a:lnTo>
                    <a:pt x="2004491" y="543216"/>
                  </a:lnTo>
                  <a:lnTo>
                    <a:pt x="2009605" y="555916"/>
                  </a:lnTo>
                  <a:lnTo>
                    <a:pt x="2011266" y="568616"/>
                  </a:lnTo>
                  <a:close/>
                </a:path>
                <a:path w="2381885" h="2181859">
                  <a:moveTo>
                    <a:pt x="1793672" y="555916"/>
                  </a:moveTo>
                  <a:lnTo>
                    <a:pt x="1787631" y="555916"/>
                  </a:lnTo>
                  <a:lnTo>
                    <a:pt x="1785573" y="546938"/>
                  </a:lnTo>
                  <a:lnTo>
                    <a:pt x="1793672" y="555916"/>
                  </a:lnTo>
                  <a:close/>
                </a:path>
                <a:path w="2381885" h="2181859">
                  <a:moveTo>
                    <a:pt x="1884236" y="555916"/>
                  </a:moveTo>
                  <a:lnTo>
                    <a:pt x="1881845" y="555916"/>
                  </a:lnTo>
                  <a:lnTo>
                    <a:pt x="1886354" y="547207"/>
                  </a:lnTo>
                  <a:lnTo>
                    <a:pt x="1884236" y="555916"/>
                  </a:lnTo>
                  <a:close/>
                </a:path>
                <a:path w="2381885" h="2181859">
                  <a:moveTo>
                    <a:pt x="1707989" y="555916"/>
                  </a:moveTo>
                  <a:lnTo>
                    <a:pt x="1702702" y="555916"/>
                  </a:lnTo>
                  <a:lnTo>
                    <a:pt x="1705072" y="548328"/>
                  </a:lnTo>
                  <a:lnTo>
                    <a:pt x="1707989" y="555916"/>
                  </a:lnTo>
                  <a:close/>
                </a:path>
                <a:path w="2381885" h="2181859">
                  <a:moveTo>
                    <a:pt x="1700915" y="568616"/>
                  </a:moveTo>
                  <a:lnTo>
                    <a:pt x="1699446" y="565930"/>
                  </a:lnTo>
                  <a:lnTo>
                    <a:pt x="1698424" y="555916"/>
                  </a:lnTo>
                  <a:lnTo>
                    <a:pt x="1701181" y="548439"/>
                  </a:lnTo>
                  <a:lnTo>
                    <a:pt x="1702702" y="555916"/>
                  </a:lnTo>
                  <a:lnTo>
                    <a:pt x="1699612" y="555916"/>
                  </a:lnTo>
                  <a:lnTo>
                    <a:pt x="1700915" y="568616"/>
                  </a:lnTo>
                  <a:close/>
                </a:path>
                <a:path w="2381885" h="2181859">
                  <a:moveTo>
                    <a:pt x="1632767" y="581316"/>
                  </a:moveTo>
                  <a:lnTo>
                    <a:pt x="1629978" y="568616"/>
                  </a:lnTo>
                  <a:lnTo>
                    <a:pt x="1624000" y="555916"/>
                  </a:lnTo>
                  <a:lnTo>
                    <a:pt x="1632473" y="555916"/>
                  </a:lnTo>
                  <a:lnTo>
                    <a:pt x="1638210" y="568616"/>
                  </a:lnTo>
                  <a:lnTo>
                    <a:pt x="1639033" y="568616"/>
                  </a:lnTo>
                  <a:lnTo>
                    <a:pt x="1632767" y="581316"/>
                  </a:lnTo>
                  <a:close/>
                </a:path>
                <a:path w="2381885" h="2181859">
                  <a:moveTo>
                    <a:pt x="1711183" y="568616"/>
                  </a:moveTo>
                  <a:lnTo>
                    <a:pt x="1700915" y="568616"/>
                  </a:lnTo>
                  <a:lnTo>
                    <a:pt x="1699612" y="555916"/>
                  </a:lnTo>
                  <a:lnTo>
                    <a:pt x="1714141" y="555916"/>
                  </a:lnTo>
                  <a:lnTo>
                    <a:pt x="1711183" y="568616"/>
                  </a:lnTo>
                  <a:close/>
                </a:path>
                <a:path w="2381885" h="2181859">
                  <a:moveTo>
                    <a:pt x="1782214" y="568616"/>
                  </a:moveTo>
                  <a:lnTo>
                    <a:pt x="1773819" y="568616"/>
                  </a:lnTo>
                  <a:lnTo>
                    <a:pt x="1767282" y="555916"/>
                  </a:lnTo>
                  <a:lnTo>
                    <a:pt x="1783609" y="555916"/>
                  </a:lnTo>
                  <a:lnTo>
                    <a:pt x="1782214" y="568616"/>
                  </a:lnTo>
                  <a:close/>
                </a:path>
                <a:path w="2381885" h="2181859">
                  <a:moveTo>
                    <a:pt x="1819476" y="568616"/>
                  </a:moveTo>
                  <a:lnTo>
                    <a:pt x="1818779" y="555916"/>
                  </a:lnTo>
                  <a:lnTo>
                    <a:pt x="1826151" y="555916"/>
                  </a:lnTo>
                  <a:lnTo>
                    <a:pt x="1819476" y="568616"/>
                  </a:lnTo>
                  <a:close/>
                </a:path>
                <a:path w="2381885" h="2181859">
                  <a:moveTo>
                    <a:pt x="1885033" y="568616"/>
                  </a:moveTo>
                  <a:lnTo>
                    <a:pt x="1866801" y="568616"/>
                  </a:lnTo>
                  <a:lnTo>
                    <a:pt x="1869804" y="555916"/>
                  </a:lnTo>
                  <a:lnTo>
                    <a:pt x="1884888" y="555916"/>
                  </a:lnTo>
                  <a:lnTo>
                    <a:pt x="1885033" y="568616"/>
                  </a:lnTo>
                  <a:close/>
                </a:path>
                <a:path w="2381885" h="2181859">
                  <a:moveTo>
                    <a:pt x="1885432" y="568616"/>
                  </a:moveTo>
                  <a:lnTo>
                    <a:pt x="1887026" y="555916"/>
                  </a:lnTo>
                  <a:lnTo>
                    <a:pt x="1894399" y="555916"/>
                  </a:lnTo>
                  <a:lnTo>
                    <a:pt x="1885432" y="568616"/>
                  </a:lnTo>
                  <a:close/>
                </a:path>
                <a:path w="2381885" h="2181859">
                  <a:moveTo>
                    <a:pt x="1913528" y="581316"/>
                  </a:moveTo>
                  <a:lnTo>
                    <a:pt x="1905259" y="568616"/>
                  </a:lnTo>
                  <a:lnTo>
                    <a:pt x="1897272" y="568616"/>
                  </a:lnTo>
                  <a:lnTo>
                    <a:pt x="1900277" y="555916"/>
                  </a:lnTo>
                  <a:lnTo>
                    <a:pt x="1916417" y="555916"/>
                  </a:lnTo>
                  <a:lnTo>
                    <a:pt x="1910140" y="568616"/>
                  </a:lnTo>
                  <a:lnTo>
                    <a:pt x="1913528" y="581316"/>
                  </a:lnTo>
                  <a:close/>
                </a:path>
                <a:path w="2381885" h="2181859">
                  <a:moveTo>
                    <a:pt x="1957561" y="558343"/>
                  </a:moveTo>
                  <a:lnTo>
                    <a:pt x="1957514" y="555916"/>
                  </a:lnTo>
                  <a:lnTo>
                    <a:pt x="1959856" y="555916"/>
                  </a:lnTo>
                  <a:lnTo>
                    <a:pt x="1957561" y="558343"/>
                  </a:lnTo>
                  <a:close/>
                </a:path>
                <a:path w="2381885" h="2181859">
                  <a:moveTo>
                    <a:pt x="1976395" y="568616"/>
                  </a:moveTo>
                  <a:lnTo>
                    <a:pt x="1957764" y="568616"/>
                  </a:lnTo>
                  <a:lnTo>
                    <a:pt x="1957561" y="558343"/>
                  </a:lnTo>
                  <a:lnTo>
                    <a:pt x="1959856" y="555916"/>
                  </a:lnTo>
                  <a:lnTo>
                    <a:pt x="1975939" y="555916"/>
                  </a:lnTo>
                  <a:lnTo>
                    <a:pt x="1976395" y="568616"/>
                  </a:lnTo>
                  <a:close/>
                </a:path>
                <a:path w="2381885" h="2181859">
                  <a:moveTo>
                    <a:pt x="1978562" y="578140"/>
                  </a:moveTo>
                  <a:lnTo>
                    <a:pt x="1978786" y="568616"/>
                  </a:lnTo>
                  <a:lnTo>
                    <a:pt x="1979384" y="568616"/>
                  </a:lnTo>
                  <a:lnTo>
                    <a:pt x="1980679" y="555916"/>
                  </a:lnTo>
                  <a:lnTo>
                    <a:pt x="1979683" y="568616"/>
                  </a:lnTo>
                  <a:lnTo>
                    <a:pt x="1978562" y="578140"/>
                  </a:lnTo>
                  <a:close/>
                </a:path>
                <a:path w="2381885" h="2181859">
                  <a:moveTo>
                    <a:pt x="1700915" y="568616"/>
                  </a:moveTo>
                  <a:lnTo>
                    <a:pt x="1699720" y="568616"/>
                  </a:lnTo>
                  <a:lnTo>
                    <a:pt x="1699446" y="565930"/>
                  </a:lnTo>
                  <a:lnTo>
                    <a:pt x="1700915" y="568616"/>
                  </a:lnTo>
                  <a:close/>
                </a:path>
                <a:path w="2381885" h="2181859">
                  <a:moveTo>
                    <a:pt x="1662956" y="581316"/>
                  </a:moveTo>
                  <a:lnTo>
                    <a:pt x="1642626" y="581316"/>
                  </a:lnTo>
                  <a:lnTo>
                    <a:pt x="1650464" y="568616"/>
                  </a:lnTo>
                  <a:lnTo>
                    <a:pt x="1657948" y="568616"/>
                  </a:lnTo>
                  <a:lnTo>
                    <a:pt x="1662956" y="581316"/>
                  </a:lnTo>
                  <a:close/>
                </a:path>
                <a:path w="2381885" h="2181859">
                  <a:moveTo>
                    <a:pt x="1720275" y="581316"/>
                  </a:moveTo>
                  <a:lnTo>
                    <a:pt x="1705410" y="581316"/>
                  </a:lnTo>
                  <a:lnTo>
                    <a:pt x="1706395" y="568616"/>
                  </a:lnTo>
                  <a:lnTo>
                    <a:pt x="1710579" y="568616"/>
                  </a:lnTo>
                  <a:lnTo>
                    <a:pt x="1720275" y="581316"/>
                  </a:lnTo>
                  <a:close/>
                </a:path>
                <a:path w="2381885" h="2181859">
                  <a:moveTo>
                    <a:pt x="1803435" y="594016"/>
                  </a:moveTo>
                  <a:lnTo>
                    <a:pt x="1798553" y="594016"/>
                  </a:lnTo>
                  <a:lnTo>
                    <a:pt x="1785956" y="581316"/>
                  </a:lnTo>
                  <a:lnTo>
                    <a:pt x="1786772" y="568616"/>
                  </a:lnTo>
                  <a:lnTo>
                    <a:pt x="1813884" y="568616"/>
                  </a:lnTo>
                  <a:lnTo>
                    <a:pt x="1812576" y="581316"/>
                  </a:lnTo>
                  <a:lnTo>
                    <a:pt x="1808766" y="581316"/>
                  </a:lnTo>
                  <a:lnTo>
                    <a:pt x="1803435" y="594016"/>
                  </a:lnTo>
                  <a:close/>
                </a:path>
                <a:path w="2381885" h="2181859">
                  <a:moveTo>
                    <a:pt x="1845878" y="581316"/>
                  </a:moveTo>
                  <a:lnTo>
                    <a:pt x="1835915" y="581316"/>
                  </a:lnTo>
                  <a:lnTo>
                    <a:pt x="1840698" y="568616"/>
                  </a:lnTo>
                  <a:lnTo>
                    <a:pt x="1846875" y="568616"/>
                  </a:lnTo>
                  <a:lnTo>
                    <a:pt x="1845878" y="581316"/>
                  </a:lnTo>
                  <a:close/>
                </a:path>
                <a:path w="2381885" h="2181859">
                  <a:moveTo>
                    <a:pt x="1895507" y="594016"/>
                  </a:moveTo>
                  <a:lnTo>
                    <a:pt x="1845069" y="594016"/>
                  </a:lnTo>
                  <a:lnTo>
                    <a:pt x="1848766" y="581316"/>
                  </a:lnTo>
                  <a:lnTo>
                    <a:pt x="1851557" y="568616"/>
                  </a:lnTo>
                  <a:lnTo>
                    <a:pt x="1866303" y="568616"/>
                  </a:lnTo>
                  <a:lnTo>
                    <a:pt x="1866103" y="581316"/>
                  </a:lnTo>
                  <a:lnTo>
                    <a:pt x="1895328" y="581316"/>
                  </a:lnTo>
                  <a:lnTo>
                    <a:pt x="1895507" y="594016"/>
                  </a:lnTo>
                  <a:close/>
                </a:path>
                <a:path w="2381885" h="2181859">
                  <a:moveTo>
                    <a:pt x="1867299" y="581316"/>
                  </a:moveTo>
                  <a:lnTo>
                    <a:pt x="1866203" y="581316"/>
                  </a:lnTo>
                  <a:lnTo>
                    <a:pt x="1866402" y="568616"/>
                  </a:lnTo>
                  <a:lnTo>
                    <a:pt x="1867498" y="568616"/>
                  </a:lnTo>
                  <a:lnTo>
                    <a:pt x="1867299" y="581316"/>
                  </a:lnTo>
                  <a:close/>
                </a:path>
                <a:path w="2381885" h="2181859">
                  <a:moveTo>
                    <a:pt x="1875070" y="581316"/>
                  </a:moveTo>
                  <a:lnTo>
                    <a:pt x="1867399" y="581316"/>
                  </a:lnTo>
                  <a:lnTo>
                    <a:pt x="1867897" y="568616"/>
                  </a:lnTo>
                  <a:lnTo>
                    <a:pt x="1876864" y="568616"/>
                  </a:lnTo>
                  <a:lnTo>
                    <a:pt x="1876289" y="574253"/>
                  </a:lnTo>
                  <a:lnTo>
                    <a:pt x="1875070" y="581316"/>
                  </a:lnTo>
                  <a:close/>
                </a:path>
                <a:path w="2381885" h="2181859">
                  <a:moveTo>
                    <a:pt x="1880251" y="581316"/>
                  </a:moveTo>
                  <a:lnTo>
                    <a:pt x="1875568" y="581316"/>
                  </a:lnTo>
                  <a:lnTo>
                    <a:pt x="1876289" y="574253"/>
                  </a:lnTo>
                  <a:lnTo>
                    <a:pt x="1877262" y="568616"/>
                  </a:lnTo>
                  <a:lnTo>
                    <a:pt x="1880151" y="568616"/>
                  </a:lnTo>
                  <a:lnTo>
                    <a:pt x="1880251" y="581316"/>
                  </a:lnTo>
                  <a:close/>
                </a:path>
                <a:path w="2381885" h="2181859">
                  <a:moveTo>
                    <a:pt x="1880251" y="581316"/>
                  </a:moveTo>
                  <a:lnTo>
                    <a:pt x="1880251" y="568616"/>
                  </a:lnTo>
                  <a:lnTo>
                    <a:pt x="1880550" y="568616"/>
                  </a:lnTo>
                  <a:lnTo>
                    <a:pt x="1880251" y="581316"/>
                  </a:lnTo>
                  <a:close/>
                </a:path>
                <a:path w="2381885" h="2181859">
                  <a:moveTo>
                    <a:pt x="1881048" y="581316"/>
                  </a:moveTo>
                  <a:lnTo>
                    <a:pt x="1880351" y="581316"/>
                  </a:lnTo>
                  <a:lnTo>
                    <a:pt x="1880649" y="568616"/>
                  </a:lnTo>
                  <a:lnTo>
                    <a:pt x="1881147" y="568616"/>
                  </a:lnTo>
                  <a:lnTo>
                    <a:pt x="1881048" y="581316"/>
                  </a:lnTo>
                  <a:close/>
                </a:path>
                <a:path w="2381885" h="2181859">
                  <a:moveTo>
                    <a:pt x="1895328" y="581316"/>
                  </a:moveTo>
                  <a:lnTo>
                    <a:pt x="1881247" y="581316"/>
                  </a:lnTo>
                  <a:lnTo>
                    <a:pt x="1881214" y="574253"/>
                  </a:lnTo>
                  <a:lnTo>
                    <a:pt x="1881347" y="568616"/>
                  </a:lnTo>
                  <a:lnTo>
                    <a:pt x="1889815" y="568616"/>
                  </a:lnTo>
                  <a:lnTo>
                    <a:pt x="1895328" y="581316"/>
                  </a:lnTo>
                  <a:close/>
                </a:path>
                <a:path w="2381885" h="2181859">
                  <a:moveTo>
                    <a:pt x="1961436" y="569523"/>
                  </a:moveTo>
                  <a:lnTo>
                    <a:pt x="1961152" y="568616"/>
                  </a:lnTo>
                  <a:lnTo>
                    <a:pt x="1961351" y="568616"/>
                  </a:lnTo>
                  <a:lnTo>
                    <a:pt x="1961436" y="569523"/>
                  </a:lnTo>
                  <a:close/>
                </a:path>
                <a:path w="2381885" h="2181859">
                  <a:moveTo>
                    <a:pt x="1978188" y="581316"/>
                  </a:moveTo>
                  <a:lnTo>
                    <a:pt x="1966021" y="581316"/>
                  </a:lnTo>
                  <a:lnTo>
                    <a:pt x="1964478" y="568616"/>
                  </a:lnTo>
                  <a:lnTo>
                    <a:pt x="1978786" y="568616"/>
                  </a:lnTo>
                  <a:lnTo>
                    <a:pt x="1978562" y="578140"/>
                  </a:lnTo>
                  <a:lnTo>
                    <a:pt x="1978188" y="581316"/>
                  </a:lnTo>
                  <a:close/>
                </a:path>
                <a:path w="2381885" h="2181859">
                  <a:moveTo>
                    <a:pt x="1984694" y="581316"/>
                  </a:moveTo>
                  <a:lnTo>
                    <a:pt x="1978487" y="581316"/>
                  </a:lnTo>
                  <a:lnTo>
                    <a:pt x="1978562" y="578140"/>
                  </a:lnTo>
                  <a:lnTo>
                    <a:pt x="1979683" y="568616"/>
                  </a:lnTo>
                  <a:lnTo>
                    <a:pt x="1981775" y="568616"/>
                  </a:lnTo>
                  <a:lnTo>
                    <a:pt x="1984694" y="581316"/>
                  </a:lnTo>
                  <a:close/>
                </a:path>
                <a:path w="2381885" h="2181859">
                  <a:moveTo>
                    <a:pt x="2012661" y="581316"/>
                  </a:moveTo>
                  <a:lnTo>
                    <a:pt x="2007181" y="581316"/>
                  </a:lnTo>
                  <a:lnTo>
                    <a:pt x="2005687" y="568616"/>
                  </a:lnTo>
                  <a:lnTo>
                    <a:pt x="2011864" y="568616"/>
                  </a:lnTo>
                  <a:lnTo>
                    <a:pt x="2012661" y="581316"/>
                  </a:lnTo>
                  <a:close/>
                </a:path>
                <a:path w="2381885" h="2181859">
                  <a:moveTo>
                    <a:pt x="1965137" y="581316"/>
                  </a:moveTo>
                  <a:lnTo>
                    <a:pt x="1962547" y="581316"/>
                  </a:lnTo>
                  <a:lnTo>
                    <a:pt x="1961436" y="569523"/>
                  </a:lnTo>
                  <a:lnTo>
                    <a:pt x="1965137" y="581316"/>
                  </a:lnTo>
                  <a:close/>
                </a:path>
                <a:path w="2381885" h="2181859">
                  <a:moveTo>
                    <a:pt x="1643827" y="606716"/>
                  </a:moveTo>
                  <a:lnTo>
                    <a:pt x="1641535" y="594016"/>
                  </a:lnTo>
                  <a:lnTo>
                    <a:pt x="1636553" y="581316"/>
                  </a:lnTo>
                  <a:lnTo>
                    <a:pt x="1660247" y="581316"/>
                  </a:lnTo>
                  <a:lnTo>
                    <a:pt x="1656828" y="594016"/>
                  </a:lnTo>
                  <a:lnTo>
                    <a:pt x="1651691" y="594016"/>
                  </a:lnTo>
                  <a:lnTo>
                    <a:pt x="1643827" y="606716"/>
                  </a:lnTo>
                  <a:close/>
                </a:path>
                <a:path w="2381885" h="2181859">
                  <a:moveTo>
                    <a:pt x="1690454" y="594016"/>
                  </a:moveTo>
                  <a:lnTo>
                    <a:pt x="1671974" y="594016"/>
                  </a:lnTo>
                  <a:lnTo>
                    <a:pt x="1677141" y="581316"/>
                  </a:lnTo>
                  <a:lnTo>
                    <a:pt x="1684381" y="581316"/>
                  </a:lnTo>
                  <a:lnTo>
                    <a:pt x="1690454" y="594016"/>
                  </a:lnTo>
                  <a:close/>
                </a:path>
                <a:path w="2381885" h="2181859">
                  <a:moveTo>
                    <a:pt x="1720387" y="594016"/>
                  </a:moveTo>
                  <a:lnTo>
                    <a:pt x="1704896" y="594016"/>
                  </a:lnTo>
                  <a:lnTo>
                    <a:pt x="1704340" y="581316"/>
                  </a:lnTo>
                  <a:lnTo>
                    <a:pt x="1723880" y="581316"/>
                  </a:lnTo>
                  <a:lnTo>
                    <a:pt x="1720387" y="594016"/>
                  </a:lnTo>
                  <a:close/>
                </a:path>
                <a:path w="2381885" h="2181859">
                  <a:moveTo>
                    <a:pt x="1773646" y="606716"/>
                  </a:moveTo>
                  <a:lnTo>
                    <a:pt x="1760793" y="606716"/>
                  </a:lnTo>
                  <a:lnTo>
                    <a:pt x="1754899" y="594016"/>
                  </a:lnTo>
                  <a:lnTo>
                    <a:pt x="1751826" y="594016"/>
                  </a:lnTo>
                  <a:lnTo>
                    <a:pt x="1756651" y="581316"/>
                  </a:lnTo>
                  <a:lnTo>
                    <a:pt x="1766285" y="581316"/>
                  </a:lnTo>
                  <a:lnTo>
                    <a:pt x="1774145" y="594016"/>
                  </a:lnTo>
                  <a:lnTo>
                    <a:pt x="1773646" y="606716"/>
                  </a:lnTo>
                  <a:close/>
                </a:path>
                <a:path w="2381885" h="2181859">
                  <a:moveTo>
                    <a:pt x="1940827" y="594016"/>
                  </a:moveTo>
                  <a:lnTo>
                    <a:pt x="1922694" y="594016"/>
                  </a:lnTo>
                  <a:lnTo>
                    <a:pt x="1918011" y="581316"/>
                  </a:lnTo>
                  <a:lnTo>
                    <a:pt x="1941805" y="581316"/>
                  </a:lnTo>
                  <a:lnTo>
                    <a:pt x="1940827" y="594016"/>
                  </a:lnTo>
                  <a:close/>
                </a:path>
                <a:path w="2381885" h="2181859">
                  <a:moveTo>
                    <a:pt x="2005184" y="606716"/>
                  </a:moveTo>
                  <a:lnTo>
                    <a:pt x="1986956" y="606716"/>
                  </a:lnTo>
                  <a:lnTo>
                    <a:pt x="1989402" y="597545"/>
                  </a:lnTo>
                  <a:lnTo>
                    <a:pt x="1990765" y="594016"/>
                  </a:lnTo>
                  <a:lnTo>
                    <a:pt x="2001266" y="581316"/>
                  </a:lnTo>
                  <a:lnTo>
                    <a:pt x="2009020" y="581316"/>
                  </a:lnTo>
                  <a:lnTo>
                    <a:pt x="2005687" y="594016"/>
                  </a:lnTo>
                  <a:lnTo>
                    <a:pt x="1999223" y="594016"/>
                  </a:lnTo>
                  <a:lnTo>
                    <a:pt x="2005184" y="606716"/>
                  </a:lnTo>
                  <a:close/>
                </a:path>
                <a:path w="2381885" h="2181859">
                  <a:moveTo>
                    <a:pt x="1678124" y="606716"/>
                  </a:moveTo>
                  <a:lnTo>
                    <a:pt x="1672122" y="594016"/>
                  </a:lnTo>
                  <a:lnTo>
                    <a:pt x="1684800" y="594016"/>
                  </a:lnTo>
                  <a:lnTo>
                    <a:pt x="1678124" y="606716"/>
                  </a:lnTo>
                  <a:close/>
                </a:path>
                <a:path w="2381885" h="2181859">
                  <a:moveTo>
                    <a:pt x="1788092" y="606716"/>
                  </a:moveTo>
                  <a:lnTo>
                    <a:pt x="1776236" y="606716"/>
                  </a:lnTo>
                  <a:lnTo>
                    <a:pt x="1778229" y="594016"/>
                  </a:lnTo>
                  <a:lnTo>
                    <a:pt x="1784804" y="594016"/>
                  </a:lnTo>
                  <a:lnTo>
                    <a:pt x="1788092" y="606716"/>
                  </a:lnTo>
                  <a:close/>
                </a:path>
                <a:path w="2381885" h="2181859">
                  <a:moveTo>
                    <a:pt x="1803924" y="594185"/>
                  </a:moveTo>
                  <a:lnTo>
                    <a:pt x="1803933" y="594016"/>
                  </a:lnTo>
                  <a:lnTo>
                    <a:pt x="1803924" y="594185"/>
                  </a:lnTo>
                  <a:close/>
                </a:path>
                <a:path w="2381885" h="2181859">
                  <a:moveTo>
                    <a:pt x="1803336" y="606716"/>
                  </a:moveTo>
                  <a:lnTo>
                    <a:pt x="1803924" y="594185"/>
                  </a:lnTo>
                  <a:lnTo>
                    <a:pt x="1804033" y="594016"/>
                  </a:lnTo>
                  <a:lnTo>
                    <a:pt x="1803336" y="606716"/>
                  </a:lnTo>
                  <a:close/>
                </a:path>
                <a:path w="2381885" h="2181859">
                  <a:moveTo>
                    <a:pt x="1816786" y="606716"/>
                  </a:moveTo>
                  <a:lnTo>
                    <a:pt x="1803336" y="606716"/>
                  </a:lnTo>
                  <a:lnTo>
                    <a:pt x="1804033" y="594016"/>
                  </a:lnTo>
                  <a:lnTo>
                    <a:pt x="1818380" y="594016"/>
                  </a:lnTo>
                  <a:lnTo>
                    <a:pt x="1818139" y="599126"/>
                  </a:lnTo>
                  <a:lnTo>
                    <a:pt x="1816786" y="606716"/>
                  </a:lnTo>
                  <a:close/>
                </a:path>
                <a:path w="2381885" h="2181859">
                  <a:moveTo>
                    <a:pt x="1818139" y="599126"/>
                  </a:moveTo>
                  <a:lnTo>
                    <a:pt x="1818380" y="594016"/>
                  </a:lnTo>
                  <a:lnTo>
                    <a:pt x="1818804" y="595400"/>
                  </a:lnTo>
                  <a:lnTo>
                    <a:pt x="1818139" y="599126"/>
                  </a:lnTo>
                  <a:close/>
                </a:path>
                <a:path w="2381885" h="2181859">
                  <a:moveTo>
                    <a:pt x="1818804" y="595400"/>
                  </a:moveTo>
                  <a:lnTo>
                    <a:pt x="1818380" y="594016"/>
                  </a:lnTo>
                  <a:lnTo>
                    <a:pt x="1819051" y="594016"/>
                  </a:lnTo>
                  <a:lnTo>
                    <a:pt x="1818804" y="595400"/>
                  </a:lnTo>
                  <a:close/>
                </a:path>
                <a:path w="2381885" h="2181859">
                  <a:moveTo>
                    <a:pt x="1821652" y="604709"/>
                  </a:moveTo>
                  <a:lnTo>
                    <a:pt x="1818804" y="595400"/>
                  </a:lnTo>
                  <a:lnTo>
                    <a:pt x="1819051" y="594016"/>
                  </a:lnTo>
                  <a:lnTo>
                    <a:pt x="1819974" y="594016"/>
                  </a:lnTo>
                  <a:lnTo>
                    <a:pt x="1821652" y="604709"/>
                  </a:lnTo>
                  <a:close/>
                </a:path>
                <a:path w="2381885" h="2181859">
                  <a:moveTo>
                    <a:pt x="1834421" y="606716"/>
                  </a:moveTo>
                  <a:lnTo>
                    <a:pt x="1822266" y="606716"/>
                  </a:lnTo>
                  <a:lnTo>
                    <a:pt x="1821652" y="604709"/>
                  </a:lnTo>
                  <a:lnTo>
                    <a:pt x="1819974" y="594016"/>
                  </a:lnTo>
                  <a:lnTo>
                    <a:pt x="1831133" y="594016"/>
                  </a:lnTo>
                  <a:lnTo>
                    <a:pt x="1834421" y="606716"/>
                  </a:lnTo>
                  <a:close/>
                </a:path>
                <a:path w="2381885" h="2181859">
                  <a:moveTo>
                    <a:pt x="1876465" y="606716"/>
                  </a:moveTo>
                  <a:lnTo>
                    <a:pt x="1851756" y="606716"/>
                  </a:lnTo>
                  <a:lnTo>
                    <a:pt x="1850461" y="594016"/>
                  </a:lnTo>
                  <a:lnTo>
                    <a:pt x="1878856" y="594016"/>
                  </a:lnTo>
                  <a:lnTo>
                    <a:pt x="1876465" y="606716"/>
                  </a:lnTo>
                  <a:close/>
                </a:path>
                <a:path w="2381885" h="2181859">
                  <a:moveTo>
                    <a:pt x="1889417" y="606716"/>
                  </a:moveTo>
                  <a:lnTo>
                    <a:pt x="1883040" y="606716"/>
                  </a:lnTo>
                  <a:lnTo>
                    <a:pt x="1878856" y="594016"/>
                  </a:lnTo>
                  <a:lnTo>
                    <a:pt x="1893701" y="594016"/>
                  </a:lnTo>
                  <a:lnTo>
                    <a:pt x="1889417" y="606716"/>
                  </a:lnTo>
                  <a:close/>
                </a:path>
                <a:path w="2381885" h="2181859">
                  <a:moveTo>
                    <a:pt x="1897967" y="619416"/>
                  </a:moveTo>
                  <a:lnTo>
                    <a:pt x="1897687" y="619416"/>
                  </a:lnTo>
                  <a:lnTo>
                    <a:pt x="1898882" y="606716"/>
                  </a:lnTo>
                  <a:lnTo>
                    <a:pt x="1891146" y="606716"/>
                  </a:lnTo>
                  <a:lnTo>
                    <a:pt x="1895507" y="594016"/>
                  </a:lnTo>
                  <a:lnTo>
                    <a:pt x="1903633" y="594016"/>
                  </a:lnTo>
                  <a:lnTo>
                    <a:pt x="1901323" y="606716"/>
                  </a:lnTo>
                  <a:lnTo>
                    <a:pt x="1897967" y="619416"/>
                  </a:lnTo>
                  <a:close/>
                </a:path>
                <a:path w="2381885" h="2181859">
                  <a:moveTo>
                    <a:pt x="1909443" y="606716"/>
                  </a:moveTo>
                  <a:lnTo>
                    <a:pt x="1902282" y="606716"/>
                  </a:lnTo>
                  <a:lnTo>
                    <a:pt x="1903689" y="594016"/>
                  </a:lnTo>
                  <a:lnTo>
                    <a:pt x="1910813" y="594016"/>
                  </a:lnTo>
                  <a:lnTo>
                    <a:pt x="1910942" y="595475"/>
                  </a:lnTo>
                  <a:lnTo>
                    <a:pt x="1909443" y="606716"/>
                  </a:lnTo>
                  <a:close/>
                </a:path>
                <a:path w="2381885" h="2181859">
                  <a:moveTo>
                    <a:pt x="1918111" y="606716"/>
                  </a:moveTo>
                  <a:lnTo>
                    <a:pt x="1911934" y="606716"/>
                  </a:lnTo>
                  <a:lnTo>
                    <a:pt x="1910942" y="595475"/>
                  </a:lnTo>
                  <a:lnTo>
                    <a:pt x="1911137" y="594016"/>
                  </a:lnTo>
                  <a:lnTo>
                    <a:pt x="1915321" y="594016"/>
                  </a:lnTo>
                  <a:lnTo>
                    <a:pt x="1918111" y="606716"/>
                  </a:lnTo>
                  <a:close/>
                </a:path>
                <a:path w="2381885" h="2181859">
                  <a:moveTo>
                    <a:pt x="1918111" y="606716"/>
                  </a:moveTo>
                  <a:lnTo>
                    <a:pt x="1915321" y="594016"/>
                  </a:lnTo>
                  <a:lnTo>
                    <a:pt x="1917414" y="594016"/>
                  </a:lnTo>
                  <a:lnTo>
                    <a:pt x="1918604" y="597545"/>
                  </a:lnTo>
                  <a:lnTo>
                    <a:pt x="1918111" y="606716"/>
                  </a:lnTo>
                  <a:close/>
                </a:path>
                <a:path w="2381885" h="2181859">
                  <a:moveTo>
                    <a:pt x="1918613" y="597571"/>
                  </a:moveTo>
                  <a:lnTo>
                    <a:pt x="1917414" y="594016"/>
                  </a:lnTo>
                  <a:lnTo>
                    <a:pt x="1918808" y="594016"/>
                  </a:lnTo>
                  <a:lnTo>
                    <a:pt x="1918613" y="597571"/>
                  </a:lnTo>
                  <a:close/>
                </a:path>
                <a:path w="2381885" h="2181859">
                  <a:moveTo>
                    <a:pt x="1921897" y="606716"/>
                  </a:moveTo>
                  <a:lnTo>
                    <a:pt x="1921698" y="606716"/>
                  </a:lnTo>
                  <a:lnTo>
                    <a:pt x="1918613" y="597571"/>
                  </a:lnTo>
                  <a:lnTo>
                    <a:pt x="1918808" y="594016"/>
                  </a:lnTo>
                  <a:lnTo>
                    <a:pt x="1920402" y="594016"/>
                  </a:lnTo>
                  <a:lnTo>
                    <a:pt x="1921897" y="606716"/>
                  </a:lnTo>
                  <a:close/>
                </a:path>
                <a:path w="2381885" h="2181859">
                  <a:moveTo>
                    <a:pt x="1947222" y="606716"/>
                  </a:moveTo>
                  <a:lnTo>
                    <a:pt x="1921897" y="606716"/>
                  </a:lnTo>
                  <a:lnTo>
                    <a:pt x="1920402" y="594016"/>
                  </a:lnTo>
                  <a:lnTo>
                    <a:pt x="1941823" y="594016"/>
                  </a:lnTo>
                  <a:lnTo>
                    <a:pt x="1947222" y="606716"/>
                  </a:lnTo>
                  <a:close/>
                </a:path>
                <a:path w="2381885" h="2181859">
                  <a:moveTo>
                    <a:pt x="1984864" y="606716"/>
                  </a:moveTo>
                  <a:lnTo>
                    <a:pt x="1978786" y="606716"/>
                  </a:lnTo>
                  <a:lnTo>
                    <a:pt x="1980181" y="594016"/>
                  </a:lnTo>
                  <a:lnTo>
                    <a:pt x="1984864" y="606716"/>
                  </a:lnTo>
                  <a:close/>
                </a:path>
                <a:path w="2381885" h="2181859">
                  <a:moveTo>
                    <a:pt x="1985561" y="606716"/>
                  </a:moveTo>
                  <a:lnTo>
                    <a:pt x="1984963" y="606716"/>
                  </a:lnTo>
                  <a:lnTo>
                    <a:pt x="1985462" y="594016"/>
                  </a:lnTo>
                  <a:lnTo>
                    <a:pt x="1985960" y="594016"/>
                  </a:lnTo>
                  <a:lnTo>
                    <a:pt x="1985561" y="606716"/>
                  </a:lnTo>
                  <a:close/>
                </a:path>
                <a:path w="2381885" h="2181859">
                  <a:moveTo>
                    <a:pt x="1985860" y="606716"/>
                  </a:moveTo>
                  <a:lnTo>
                    <a:pt x="1987853" y="594016"/>
                  </a:lnTo>
                  <a:lnTo>
                    <a:pt x="1990344" y="594016"/>
                  </a:lnTo>
                  <a:lnTo>
                    <a:pt x="1989392" y="597571"/>
                  </a:lnTo>
                  <a:lnTo>
                    <a:pt x="1985860" y="606716"/>
                  </a:lnTo>
                  <a:close/>
                </a:path>
                <a:path w="2381885" h="2181859">
                  <a:moveTo>
                    <a:pt x="2008448" y="606716"/>
                  </a:moveTo>
                  <a:lnTo>
                    <a:pt x="2005184" y="606716"/>
                  </a:lnTo>
                  <a:lnTo>
                    <a:pt x="1999223" y="594016"/>
                  </a:lnTo>
                  <a:lnTo>
                    <a:pt x="2000307" y="594016"/>
                  </a:lnTo>
                  <a:lnTo>
                    <a:pt x="2005669" y="601366"/>
                  </a:lnTo>
                  <a:lnTo>
                    <a:pt x="2008448" y="606716"/>
                  </a:lnTo>
                  <a:close/>
                </a:path>
                <a:path w="2381885" h="2181859">
                  <a:moveTo>
                    <a:pt x="2005669" y="601366"/>
                  </a:moveTo>
                  <a:lnTo>
                    <a:pt x="2000307" y="594016"/>
                  </a:lnTo>
                  <a:lnTo>
                    <a:pt x="2001851" y="594016"/>
                  </a:lnTo>
                  <a:lnTo>
                    <a:pt x="2005669" y="601366"/>
                  </a:lnTo>
                  <a:close/>
                </a:path>
                <a:path w="2381885" h="2181859">
                  <a:moveTo>
                    <a:pt x="1803236" y="606716"/>
                  </a:moveTo>
                  <a:lnTo>
                    <a:pt x="1795851" y="606716"/>
                  </a:lnTo>
                  <a:lnTo>
                    <a:pt x="1803924" y="594185"/>
                  </a:lnTo>
                  <a:lnTo>
                    <a:pt x="1803236" y="606716"/>
                  </a:lnTo>
                  <a:close/>
                </a:path>
                <a:path w="2381885" h="2181859">
                  <a:moveTo>
                    <a:pt x="1821967" y="606716"/>
                  </a:moveTo>
                  <a:lnTo>
                    <a:pt x="1817782" y="606716"/>
                  </a:lnTo>
                  <a:lnTo>
                    <a:pt x="1818139" y="599126"/>
                  </a:lnTo>
                  <a:lnTo>
                    <a:pt x="1818804" y="595400"/>
                  </a:lnTo>
                  <a:lnTo>
                    <a:pt x="1821652" y="604709"/>
                  </a:lnTo>
                  <a:lnTo>
                    <a:pt x="1821967" y="606716"/>
                  </a:lnTo>
                  <a:close/>
                </a:path>
                <a:path w="2381885" h="2181859">
                  <a:moveTo>
                    <a:pt x="1911934" y="606716"/>
                  </a:moveTo>
                  <a:lnTo>
                    <a:pt x="1909443" y="606716"/>
                  </a:lnTo>
                  <a:lnTo>
                    <a:pt x="1910942" y="595475"/>
                  </a:lnTo>
                  <a:lnTo>
                    <a:pt x="1911934" y="606716"/>
                  </a:lnTo>
                  <a:close/>
                </a:path>
                <a:path w="2381885" h="2181859">
                  <a:moveTo>
                    <a:pt x="1921698" y="606716"/>
                  </a:moveTo>
                  <a:lnTo>
                    <a:pt x="1918111" y="606716"/>
                  </a:lnTo>
                  <a:lnTo>
                    <a:pt x="1918613" y="597571"/>
                  </a:lnTo>
                  <a:lnTo>
                    <a:pt x="1921698" y="606716"/>
                  </a:lnTo>
                  <a:close/>
                </a:path>
                <a:path w="2381885" h="2181859">
                  <a:moveTo>
                    <a:pt x="2009572" y="606716"/>
                  </a:moveTo>
                  <a:lnTo>
                    <a:pt x="2008448" y="606716"/>
                  </a:lnTo>
                  <a:lnTo>
                    <a:pt x="2005669" y="601366"/>
                  </a:lnTo>
                  <a:lnTo>
                    <a:pt x="2009572" y="606716"/>
                  </a:lnTo>
                  <a:close/>
                </a:path>
                <a:path w="2381885" h="2181859">
                  <a:moveTo>
                    <a:pt x="1678099" y="619416"/>
                  </a:moveTo>
                  <a:lnTo>
                    <a:pt x="1657252" y="619416"/>
                  </a:lnTo>
                  <a:lnTo>
                    <a:pt x="1660916" y="606716"/>
                  </a:lnTo>
                  <a:lnTo>
                    <a:pt x="1676107" y="606716"/>
                  </a:lnTo>
                  <a:lnTo>
                    <a:pt x="1678099" y="619416"/>
                  </a:lnTo>
                  <a:close/>
                </a:path>
                <a:path w="2381885" h="2181859">
                  <a:moveTo>
                    <a:pt x="1746247" y="619416"/>
                  </a:moveTo>
                  <a:lnTo>
                    <a:pt x="1729808" y="619416"/>
                  </a:lnTo>
                  <a:lnTo>
                    <a:pt x="1738179" y="606716"/>
                  </a:lnTo>
                  <a:lnTo>
                    <a:pt x="1746391" y="616968"/>
                  </a:lnTo>
                  <a:lnTo>
                    <a:pt x="1746247" y="619416"/>
                  </a:lnTo>
                  <a:close/>
                </a:path>
                <a:path w="2381885" h="2181859">
                  <a:moveTo>
                    <a:pt x="1752026" y="619416"/>
                  </a:moveTo>
                  <a:lnTo>
                    <a:pt x="1748352" y="619416"/>
                  </a:lnTo>
                  <a:lnTo>
                    <a:pt x="1746391" y="616968"/>
                  </a:lnTo>
                  <a:lnTo>
                    <a:pt x="1746996" y="606716"/>
                  </a:lnTo>
                  <a:lnTo>
                    <a:pt x="1755928" y="606716"/>
                  </a:lnTo>
                  <a:lnTo>
                    <a:pt x="1752026" y="619416"/>
                  </a:lnTo>
                  <a:close/>
                </a:path>
                <a:path w="2381885" h="2181859">
                  <a:moveTo>
                    <a:pt x="1819521" y="632116"/>
                  </a:moveTo>
                  <a:lnTo>
                    <a:pt x="1785203" y="632116"/>
                  </a:lnTo>
                  <a:lnTo>
                    <a:pt x="1783044" y="619887"/>
                  </a:lnTo>
                  <a:lnTo>
                    <a:pt x="1782975" y="619378"/>
                  </a:lnTo>
                  <a:lnTo>
                    <a:pt x="1787669" y="606716"/>
                  </a:lnTo>
                  <a:lnTo>
                    <a:pt x="1798852" y="606716"/>
                  </a:lnTo>
                  <a:lnTo>
                    <a:pt x="1798938" y="608905"/>
                  </a:lnTo>
                  <a:lnTo>
                    <a:pt x="1796959" y="619416"/>
                  </a:lnTo>
                  <a:lnTo>
                    <a:pt x="1824321" y="619416"/>
                  </a:lnTo>
                  <a:lnTo>
                    <a:pt x="1819521" y="632116"/>
                  </a:lnTo>
                  <a:close/>
                </a:path>
                <a:path w="2381885" h="2181859">
                  <a:moveTo>
                    <a:pt x="1811891" y="619416"/>
                  </a:moveTo>
                  <a:lnTo>
                    <a:pt x="1799351" y="619416"/>
                  </a:lnTo>
                  <a:lnTo>
                    <a:pt x="1798938" y="608905"/>
                  </a:lnTo>
                  <a:lnTo>
                    <a:pt x="1799350" y="606716"/>
                  </a:lnTo>
                  <a:lnTo>
                    <a:pt x="1815343" y="606716"/>
                  </a:lnTo>
                  <a:lnTo>
                    <a:pt x="1811891" y="619416"/>
                  </a:lnTo>
                  <a:close/>
                </a:path>
                <a:path w="2381885" h="2181859">
                  <a:moveTo>
                    <a:pt x="1828765" y="619416"/>
                  </a:moveTo>
                  <a:lnTo>
                    <a:pt x="1811991" y="619416"/>
                  </a:lnTo>
                  <a:lnTo>
                    <a:pt x="1815443" y="606716"/>
                  </a:lnTo>
                  <a:lnTo>
                    <a:pt x="1829539" y="606716"/>
                  </a:lnTo>
                  <a:lnTo>
                    <a:pt x="1828765" y="619416"/>
                  </a:lnTo>
                  <a:close/>
                </a:path>
                <a:path w="2381885" h="2181859">
                  <a:moveTo>
                    <a:pt x="1865107" y="619416"/>
                  </a:moveTo>
                  <a:lnTo>
                    <a:pt x="1853151" y="619416"/>
                  </a:lnTo>
                  <a:lnTo>
                    <a:pt x="1851258" y="606716"/>
                  </a:lnTo>
                  <a:lnTo>
                    <a:pt x="1868096" y="606716"/>
                  </a:lnTo>
                  <a:lnTo>
                    <a:pt x="1867779" y="613440"/>
                  </a:lnTo>
                  <a:lnTo>
                    <a:pt x="1865107" y="619416"/>
                  </a:lnTo>
                  <a:close/>
                </a:path>
                <a:path w="2381885" h="2181859">
                  <a:moveTo>
                    <a:pt x="1868363" y="610226"/>
                  </a:moveTo>
                  <a:lnTo>
                    <a:pt x="1868694" y="606716"/>
                  </a:lnTo>
                  <a:lnTo>
                    <a:pt x="1868870" y="606716"/>
                  </a:lnTo>
                  <a:lnTo>
                    <a:pt x="1868363" y="610226"/>
                  </a:lnTo>
                  <a:close/>
                </a:path>
                <a:path w="2381885" h="2181859">
                  <a:moveTo>
                    <a:pt x="1878131" y="619416"/>
                  </a:moveTo>
                  <a:lnTo>
                    <a:pt x="1867498" y="619416"/>
                  </a:lnTo>
                  <a:lnTo>
                    <a:pt x="1868136" y="612642"/>
                  </a:lnTo>
                  <a:lnTo>
                    <a:pt x="1870786" y="606716"/>
                  </a:lnTo>
                  <a:lnTo>
                    <a:pt x="1878131" y="619416"/>
                  </a:lnTo>
                  <a:close/>
                </a:path>
                <a:path w="2381885" h="2181859">
                  <a:moveTo>
                    <a:pt x="1924374" y="632116"/>
                  </a:moveTo>
                  <a:lnTo>
                    <a:pt x="1883202" y="632116"/>
                  </a:lnTo>
                  <a:lnTo>
                    <a:pt x="1883359" y="619378"/>
                  </a:lnTo>
                  <a:lnTo>
                    <a:pt x="1881471" y="606716"/>
                  </a:lnTo>
                  <a:lnTo>
                    <a:pt x="1897687" y="606716"/>
                  </a:lnTo>
                  <a:lnTo>
                    <a:pt x="1897487" y="619416"/>
                  </a:lnTo>
                  <a:lnTo>
                    <a:pt x="1922283" y="619416"/>
                  </a:lnTo>
                  <a:lnTo>
                    <a:pt x="1924374" y="632116"/>
                  </a:lnTo>
                  <a:close/>
                </a:path>
                <a:path w="2381885" h="2181859">
                  <a:moveTo>
                    <a:pt x="1897687" y="619416"/>
                  </a:moveTo>
                  <a:lnTo>
                    <a:pt x="1897487" y="619416"/>
                  </a:lnTo>
                  <a:lnTo>
                    <a:pt x="1897687" y="606716"/>
                  </a:lnTo>
                  <a:lnTo>
                    <a:pt x="1898783" y="606716"/>
                  </a:lnTo>
                  <a:lnTo>
                    <a:pt x="1897687" y="619416"/>
                  </a:lnTo>
                  <a:close/>
                </a:path>
                <a:path w="2381885" h="2181859">
                  <a:moveTo>
                    <a:pt x="1897690" y="619378"/>
                  </a:moveTo>
                  <a:lnTo>
                    <a:pt x="1898783" y="606716"/>
                  </a:lnTo>
                  <a:lnTo>
                    <a:pt x="1897690" y="619378"/>
                  </a:lnTo>
                  <a:close/>
                </a:path>
                <a:path w="2381885" h="2181859">
                  <a:moveTo>
                    <a:pt x="1905322" y="619416"/>
                  </a:moveTo>
                  <a:lnTo>
                    <a:pt x="1897967" y="619416"/>
                  </a:lnTo>
                  <a:lnTo>
                    <a:pt x="1901323" y="606716"/>
                  </a:lnTo>
                  <a:lnTo>
                    <a:pt x="1908932" y="606716"/>
                  </a:lnTo>
                  <a:lnTo>
                    <a:pt x="1905322" y="619416"/>
                  </a:lnTo>
                  <a:close/>
                </a:path>
                <a:path w="2381885" h="2181859">
                  <a:moveTo>
                    <a:pt x="1906134" y="619416"/>
                  </a:moveTo>
                  <a:lnTo>
                    <a:pt x="1905322" y="619416"/>
                  </a:lnTo>
                  <a:lnTo>
                    <a:pt x="1908932" y="606716"/>
                  </a:lnTo>
                  <a:lnTo>
                    <a:pt x="1912058" y="606716"/>
                  </a:lnTo>
                  <a:lnTo>
                    <a:pt x="1906134" y="619416"/>
                  </a:lnTo>
                  <a:close/>
                </a:path>
                <a:path w="2381885" h="2181859">
                  <a:moveTo>
                    <a:pt x="1933926" y="619416"/>
                  </a:moveTo>
                  <a:lnTo>
                    <a:pt x="1906134" y="619416"/>
                  </a:lnTo>
                  <a:lnTo>
                    <a:pt x="1912058" y="606716"/>
                  </a:lnTo>
                  <a:lnTo>
                    <a:pt x="1934450" y="606716"/>
                  </a:lnTo>
                  <a:lnTo>
                    <a:pt x="1933926" y="619416"/>
                  </a:lnTo>
                  <a:close/>
                </a:path>
                <a:path w="2381885" h="2181859">
                  <a:moveTo>
                    <a:pt x="1942820" y="619416"/>
                  </a:moveTo>
                  <a:lnTo>
                    <a:pt x="1934351" y="619416"/>
                  </a:lnTo>
                  <a:lnTo>
                    <a:pt x="1937041" y="606716"/>
                  </a:lnTo>
                  <a:lnTo>
                    <a:pt x="1943215" y="618290"/>
                  </a:lnTo>
                  <a:lnTo>
                    <a:pt x="1942820" y="619416"/>
                  </a:lnTo>
                  <a:close/>
                </a:path>
                <a:path w="2381885" h="2181859">
                  <a:moveTo>
                    <a:pt x="2005587" y="619416"/>
                  </a:moveTo>
                  <a:lnTo>
                    <a:pt x="1943816" y="619416"/>
                  </a:lnTo>
                  <a:lnTo>
                    <a:pt x="1943215" y="618290"/>
                  </a:lnTo>
                  <a:lnTo>
                    <a:pt x="1947278" y="606716"/>
                  </a:lnTo>
                  <a:lnTo>
                    <a:pt x="2007381" y="606716"/>
                  </a:lnTo>
                  <a:lnTo>
                    <a:pt x="2005587" y="619416"/>
                  </a:lnTo>
                  <a:close/>
                </a:path>
                <a:path w="2381885" h="2181859">
                  <a:moveTo>
                    <a:pt x="2006484" y="619416"/>
                  </a:moveTo>
                  <a:lnTo>
                    <a:pt x="2005587" y="619416"/>
                  </a:lnTo>
                  <a:lnTo>
                    <a:pt x="2007381" y="606716"/>
                  </a:lnTo>
                  <a:lnTo>
                    <a:pt x="2009274" y="606716"/>
                  </a:lnTo>
                  <a:lnTo>
                    <a:pt x="2006484" y="619416"/>
                  </a:lnTo>
                  <a:close/>
                </a:path>
                <a:path w="2381885" h="2181859">
                  <a:moveTo>
                    <a:pt x="2009672" y="619416"/>
                  </a:moveTo>
                  <a:lnTo>
                    <a:pt x="2006484" y="619416"/>
                  </a:lnTo>
                  <a:lnTo>
                    <a:pt x="2009274" y="606716"/>
                  </a:lnTo>
                  <a:lnTo>
                    <a:pt x="2009672" y="619416"/>
                  </a:lnTo>
                  <a:close/>
                </a:path>
                <a:path w="2381885" h="2181859">
                  <a:moveTo>
                    <a:pt x="2021429" y="619416"/>
                  </a:moveTo>
                  <a:lnTo>
                    <a:pt x="2016248" y="619416"/>
                  </a:lnTo>
                  <a:lnTo>
                    <a:pt x="2018340" y="606716"/>
                  </a:lnTo>
                  <a:lnTo>
                    <a:pt x="2021429" y="619416"/>
                  </a:lnTo>
                  <a:close/>
                </a:path>
                <a:path w="2381885" h="2181859">
                  <a:moveTo>
                    <a:pt x="1799351" y="619416"/>
                  </a:moveTo>
                  <a:lnTo>
                    <a:pt x="1796959" y="619416"/>
                  </a:lnTo>
                  <a:lnTo>
                    <a:pt x="1798938" y="608905"/>
                  </a:lnTo>
                  <a:lnTo>
                    <a:pt x="1799351" y="619416"/>
                  </a:lnTo>
                  <a:close/>
                </a:path>
                <a:path w="2381885" h="2181859">
                  <a:moveTo>
                    <a:pt x="1867957" y="613042"/>
                  </a:moveTo>
                  <a:lnTo>
                    <a:pt x="1868363" y="610226"/>
                  </a:lnTo>
                  <a:lnTo>
                    <a:pt x="1868136" y="612642"/>
                  </a:lnTo>
                  <a:lnTo>
                    <a:pt x="1867957" y="613042"/>
                  </a:lnTo>
                  <a:close/>
                </a:path>
                <a:path w="2381885" h="2181859">
                  <a:moveTo>
                    <a:pt x="1867498" y="619416"/>
                  </a:moveTo>
                  <a:lnTo>
                    <a:pt x="1867721" y="614678"/>
                  </a:lnTo>
                  <a:lnTo>
                    <a:pt x="1867957" y="613042"/>
                  </a:lnTo>
                  <a:lnTo>
                    <a:pt x="1868136" y="612642"/>
                  </a:lnTo>
                  <a:lnTo>
                    <a:pt x="1867498" y="619416"/>
                  </a:lnTo>
                  <a:close/>
                </a:path>
                <a:path w="2381885" h="2181859">
                  <a:moveTo>
                    <a:pt x="1867721" y="614678"/>
                  </a:moveTo>
                  <a:lnTo>
                    <a:pt x="1867779" y="613440"/>
                  </a:lnTo>
                  <a:lnTo>
                    <a:pt x="1867957" y="613042"/>
                  </a:lnTo>
                  <a:lnTo>
                    <a:pt x="1867721" y="614678"/>
                  </a:lnTo>
                  <a:close/>
                </a:path>
                <a:path w="2381885" h="2181859">
                  <a:moveTo>
                    <a:pt x="1867498" y="619416"/>
                  </a:moveTo>
                  <a:lnTo>
                    <a:pt x="1867037" y="619416"/>
                  </a:lnTo>
                  <a:lnTo>
                    <a:pt x="1867721" y="614678"/>
                  </a:lnTo>
                  <a:lnTo>
                    <a:pt x="1867498" y="619416"/>
                  </a:lnTo>
                  <a:close/>
                </a:path>
                <a:path w="2381885" h="2181859">
                  <a:moveTo>
                    <a:pt x="1748352" y="619416"/>
                  </a:moveTo>
                  <a:lnTo>
                    <a:pt x="1746247" y="619416"/>
                  </a:lnTo>
                  <a:lnTo>
                    <a:pt x="1746391" y="616968"/>
                  </a:lnTo>
                  <a:lnTo>
                    <a:pt x="1748352" y="619416"/>
                  </a:lnTo>
                  <a:close/>
                </a:path>
                <a:path w="2381885" h="2181859">
                  <a:moveTo>
                    <a:pt x="1943104" y="623044"/>
                  </a:moveTo>
                  <a:lnTo>
                    <a:pt x="1942833" y="619378"/>
                  </a:lnTo>
                  <a:lnTo>
                    <a:pt x="1943215" y="618290"/>
                  </a:lnTo>
                  <a:lnTo>
                    <a:pt x="1943816" y="619416"/>
                  </a:lnTo>
                  <a:lnTo>
                    <a:pt x="1943617" y="619416"/>
                  </a:lnTo>
                  <a:lnTo>
                    <a:pt x="1943104" y="623044"/>
                  </a:lnTo>
                  <a:close/>
                </a:path>
                <a:path w="2381885" h="2181859">
                  <a:moveTo>
                    <a:pt x="1897687" y="619416"/>
                  </a:moveTo>
                  <a:close/>
                </a:path>
                <a:path w="2381885" h="2181859">
                  <a:moveTo>
                    <a:pt x="1152844" y="632116"/>
                  </a:moveTo>
                  <a:lnTo>
                    <a:pt x="1139892" y="632116"/>
                  </a:lnTo>
                  <a:lnTo>
                    <a:pt x="1142881" y="619416"/>
                  </a:lnTo>
                  <a:lnTo>
                    <a:pt x="1159121" y="619416"/>
                  </a:lnTo>
                  <a:lnTo>
                    <a:pt x="1152844" y="632116"/>
                  </a:lnTo>
                  <a:close/>
                </a:path>
                <a:path w="2381885" h="2181859">
                  <a:moveTo>
                    <a:pt x="1662557" y="632116"/>
                  </a:moveTo>
                  <a:lnTo>
                    <a:pt x="1654681" y="632116"/>
                  </a:lnTo>
                  <a:lnTo>
                    <a:pt x="1652195" y="619416"/>
                  </a:lnTo>
                  <a:lnTo>
                    <a:pt x="1659369" y="619417"/>
                  </a:lnTo>
                  <a:lnTo>
                    <a:pt x="1659587" y="619887"/>
                  </a:lnTo>
                  <a:lnTo>
                    <a:pt x="1662546" y="631677"/>
                  </a:lnTo>
                  <a:lnTo>
                    <a:pt x="1662557" y="632116"/>
                  </a:lnTo>
                  <a:close/>
                </a:path>
                <a:path w="2381885" h="2181859">
                  <a:moveTo>
                    <a:pt x="1662413" y="625992"/>
                  </a:moveTo>
                  <a:lnTo>
                    <a:pt x="1659587" y="619887"/>
                  </a:lnTo>
                  <a:lnTo>
                    <a:pt x="1659468" y="619416"/>
                  </a:lnTo>
                  <a:lnTo>
                    <a:pt x="1662258" y="619416"/>
                  </a:lnTo>
                  <a:lnTo>
                    <a:pt x="1662413" y="625992"/>
                  </a:lnTo>
                  <a:close/>
                </a:path>
                <a:path w="2381885" h="2181859">
                  <a:moveTo>
                    <a:pt x="1742461" y="632116"/>
                  </a:moveTo>
                  <a:lnTo>
                    <a:pt x="1719646" y="632116"/>
                  </a:lnTo>
                  <a:lnTo>
                    <a:pt x="1722972" y="619416"/>
                  </a:lnTo>
                  <a:lnTo>
                    <a:pt x="1739078" y="619416"/>
                  </a:lnTo>
                  <a:lnTo>
                    <a:pt x="1742461" y="632116"/>
                  </a:lnTo>
                  <a:close/>
                </a:path>
                <a:path w="2381885" h="2181859">
                  <a:moveTo>
                    <a:pt x="1742760" y="632116"/>
                  </a:moveTo>
                  <a:lnTo>
                    <a:pt x="1742461" y="632116"/>
                  </a:lnTo>
                  <a:lnTo>
                    <a:pt x="1741863" y="619416"/>
                  </a:lnTo>
                  <a:lnTo>
                    <a:pt x="1752491" y="619416"/>
                  </a:lnTo>
                  <a:lnTo>
                    <a:pt x="1742760" y="632116"/>
                  </a:lnTo>
                  <a:close/>
                </a:path>
                <a:path w="2381885" h="2181859">
                  <a:moveTo>
                    <a:pt x="1776635" y="632116"/>
                  </a:moveTo>
                  <a:lnTo>
                    <a:pt x="1770059" y="632116"/>
                  </a:lnTo>
                  <a:lnTo>
                    <a:pt x="1772450" y="619416"/>
                  </a:lnTo>
                  <a:lnTo>
                    <a:pt x="1775041" y="619416"/>
                  </a:lnTo>
                  <a:lnTo>
                    <a:pt x="1776336" y="625766"/>
                  </a:lnTo>
                  <a:lnTo>
                    <a:pt x="1776635" y="632116"/>
                  </a:lnTo>
                  <a:close/>
                </a:path>
                <a:path w="2381885" h="2181859">
                  <a:moveTo>
                    <a:pt x="1777390" y="630934"/>
                  </a:moveTo>
                  <a:lnTo>
                    <a:pt x="1776336" y="625766"/>
                  </a:lnTo>
                  <a:lnTo>
                    <a:pt x="1776037" y="619416"/>
                  </a:lnTo>
                  <a:lnTo>
                    <a:pt x="1778926" y="619416"/>
                  </a:lnTo>
                  <a:lnTo>
                    <a:pt x="1777390" y="630934"/>
                  </a:lnTo>
                  <a:close/>
                </a:path>
                <a:path w="2381885" h="2181859">
                  <a:moveTo>
                    <a:pt x="1781118" y="632115"/>
                  </a:moveTo>
                  <a:lnTo>
                    <a:pt x="1778926" y="619416"/>
                  </a:lnTo>
                  <a:lnTo>
                    <a:pt x="1782314" y="619416"/>
                  </a:lnTo>
                  <a:lnTo>
                    <a:pt x="1781118" y="632115"/>
                  </a:lnTo>
                  <a:close/>
                </a:path>
                <a:path w="2381885" h="2181859">
                  <a:moveTo>
                    <a:pt x="1782513" y="632116"/>
                  </a:moveTo>
                  <a:lnTo>
                    <a:pt x="1781118" y="632116"/>
                  </a:lnTo>
                  <a:lnTo>
                    <a:pt x="1782314" y="619416"/>
                  </a:lnTo>
                  <a:lnTo>
                    <a:pt x="1782513" y="632116"/>
                  </a:lnTo>
                  <a:close/>
                </a:path>
                <a:path w="2381885" h="2181859">
                  <a:moveTo>
                    <a:pt x="1830834" y="632116"/>
                  </a:moveTo>
                  <a:lnTo>
                    <a:pt x="1831033" y="619416"/>
                  </a:lnTo>
                  <a:lnTo>
                    <a:pt x="1833225" y="619416"/>
                  </a:lnTo>
                  <a:lnTo>
                    <a:pt x="1830834" y="632116"/>
                  </a:lnTo>
                  <a:close/>
                </a:path>
                <a:path w="2381885" h="2181859">
                  <a:moveTo>
                    <a:pt x="1864709" y="632116"/>
                  </a:moveTo>
                  <a:lnTo>
                    <a:pt x="1848743" y="632116"/>
                  </a:lnTo>
                  <a:lnTo>
                    <a:pt x="1845122" y="619416"/>
                  </a:lnTo>
                  <a:lnTo>
                    <a:pt x="1866606" y="619416"/>
                  </a:lnTo>
                  <a:lnTo>
                    <a:pt x="1864709" y="632116"/>
                  </a:lnTo>
                  <a:close/>
                </a:path>
                <a:path w="2381885" h="2181859">
                  <a:moveTo>
                    <a:pt x="1874737" y="632116"/>
                  </a:moveTo>
                  <a:lnTo>
                    <a:pt x="1866502" y="632116"/>
                  </a:lnTo>
                  <a:lnTo>
                    <a:pt x="1867399" y="619416"/>
                  </a:lnTo>
                  <a:lnTo>
                    <a:pt x="1879031" y="619416"/>
                  </a:lnTo>
                  <a:lnTo>
                    <a:pt x="1874737" y="632116"/>
                  </a:lnTo>
                  <a:close/>
                </a:path>
                <a:path w="2381885" h="2181859">
                  <a:moveTo>
                    <a:pt x="1924587" y="632116"/>
                  </a:moveTo>
                  <a:lnTo>
                    <a:pt x="1924374" y="632116"/>
                  </a:lnTo>
                  <a:lnTo>
                    <a:pt x="1922283" y="619416"/>
                  </a:lnTo>
                  <a:lnTo>
                    <a:pt x="1924587" y="632116"/>
                  </a:lnTo>
                  <a:close/>
                </a:path>
                <a:path w="2381885" h="2181859">
                  <a:moveTo>
                    <a:pt x="1930166" y="632116"/>
                  </a:moveTo>
                  <a:lnTo>
                    <a:pt x="1924587" y="632116"/>
                  </a:lnTo>
                  <a:lnTo>
                    <a:pt x="1922395" y="619416"/>
                  </a:lnTo>
                  <a:lnTo>
                    <a:pt x="1930864" y="619416"/>
                  </a:lnTo>
                  <a:lnTo>
                    <a:pt x="1930166" y="632116"/>
                  </a:lnTo>
                  <a:close/>
                </a:path>
                <a:path w="2381885" h="2181859">
                  <a:moveTo>
                    <a:pt x="1933554" y="632116"/>
                  </a:moveTo>
                  <a:lnTo>
                    <a:pt x="1930166" y="632116"/>
                  </a:lnTo>
                  <a:lnTo>
                    <a:pt x="1930963" y="619416"/>
                  </a:lnTo>
                  <a:lnTo>
                    <a:pt x="1933753" y="619416"/>
                  </a:lnTo>
                  <a:lnTo>
                    <a:pt x="1933554" y="632116"/>
                  </a:lnTo>
                  <a:close/>
                </a:path>
                <a:path w="2381885" h="2181859">
                  <a:moveTo>
                    <a:pt x="1933554" y="632116"/>
                  </a:moveTo>
                  <a:lnTo>
                    <a:pt x="1933753" y="619416"/>
                  </a:lnTo>
                  <a:lnTo>
                    <a:pt x="1934613" y="630187"/>
                  </a:lnTo>
                  <a:lnTo>
                    <a:pt x="1933554" y="632116"/>
                  </a:lnTo>
                  <a:close/>
                </a:path>
                <a:path w="2381885" h="2181859">
                  <a:moveTo>
                    <a:pt x="1934613" y="630187"/>
                  </a:moveTo>
                  <a:lnTo>
                    <a:pt x="1933853" y="619416"/>
                  </a:lnTo>
                  <a:lnTo>
                    <a:pt x="1937539" y="619416"/>
                  </a:lnTo>
                  <a:lnTo>
                    <a:pt x="1935546" y="628487"/>
                  </a:lnTo>
                  <a:lnTo>
                    <a:pt x="1934613" y="630187"/>
                  </a:lnTo>
                  <a:close/>
                </a:path>
                <a:path w="2381885" h="2181859">
                  <a:moveTo>
                    <a:pt x="1935546" y="628487"/>
                  </a:moveTo>
                  <a:lnTo>
                    <a:pt x="1937539" y="619416"/>
                  </a:lnTo>
                  <a:lnTo>
                    <a:pt x="1939332" y="619416"/>
                  </a:lnTo>
                  <a:lnTo>
                    <a:pt x="1939647" y="621020"/>
                  </a:lnTo>
                  <a:lnTo>
                    <a:pt x="1935546" y="628487"/>
                  </a:lnTo>
                  <a:close/>
                </a:path>
                <a:path w="2381885" h="2181859">
                  <a:moveTo>
                    <a:pt x="1939647" y="621020"/>
                  </a:moveTo>
                  <a:lnTo>
                    <a:pt x="1939332" y="619416"/>
                  </a:lnTo>
                  <a:lnTo>
                    <a:pt x="1940528" y="619416"/>
                  </a:lnTo>
                  <a:lnTo>
                    <a:pt x="1939647" y="621020"/>
                  </a:lnTo>
                  <a:close/>
                </a:path>
                <a:path w="2381885" h="2181859">
                  <a:moveTo>
                    <a:pt x="1944613" y="632116"/>
                  </a:moveTo>
                  <a:lnTo>
                    <a:pt x="1943816" y="632116"/>
                  </a:lnTo>
                  <a:lnTo>
                    <a:pt x="1943104" y="623044"/>
                  </a:lnTo>
                  <a:lnTo>
                    <a:pt x="1943617" y="619416"/>
                  </a:lnTo>
                  <a:lnTo>
                    <a:pt x="1944613" y="632116"/>
                  </a:lnTo>
                  <a:close/>
                </a:path>
                <a:path w="2381885" h="2181859">
                  <a:moveTo>
                    <a:pt x="1992128" y="632116"/>
                  </a:moveTo>
                  <a:lnTo>
                    <a:pt x="1944613" y="632116"/>
                  </a:lnTo>
                  <a:lnTo>
                    <a:pt x="1943617" y="619416"/>
                  </a:lnTo>
                  <a:lnTo>
                    <a:pt x="1996022" y="619416"/>
                  </a:lnTo>
                  <a:lnTo>
                    <a:pt x="1992128" y="632116"/>
                  </a:lnTo>
                  <a:close/>
                </a:path>
                <a:path w="2381885" h="2181859">
                  <a:moveTo>
                    <a:pt x="1993432" y="632116"/>
                  </a:moveTo>
                  <a:lnTo>
                    <a:pt x="1992128" y="632116"/>
                  </a:lnTo>
                  <a:lnTo>
                    <a:pt x="1996022" y="619416"/>
                  </a:lnTo>
                  <a:lnTo>
                    <a:pt x="1997417" y="619416"/>
                  </a:lnTo>
                  <a:lnTo>
                    <a:pt x="1996143" y="626799"/>
                  </a:lnTo>
                  <a:lnTo>
                    <a:pt x="1993432" y="632116"/>
                  </a:lnTo>
                  <a:close/>
                </a:path>
                <a:path w="2381885" h="2181859">
                  <a:moveTo>
                    <a:pt x="1996143" y="626799"/>
                  </a:moveTo>
                  <a:lnTo>
                    <a:pt x="1997417" y="619416"/>
                  </a:lnTo>
                  <a:lnTo>
                    <a:pt x="1996207" y="626673"/>
                  </a:lnTo>
                  <a:close/>
                </a:path>
                <a:path w="2381885" h="2181859">
                  <a:moveTo>
                    <a:pt x="1996207" y="626673"/>
                  </a:moveTo>
                  <a:lnTo>
                    <a:pt x="1997517" y="619416"/>
                  </a:lnTo>
                  <a:lnTo>
                    <a:pt x="1997816" y="619416"/>
                  </a:lnTo>
                  <a:lnTo>
                    <a:pt x="1997908" y="623337"/>
                  </a:lnTo>
                  <a:lnTo>
                    <a:pt x="1996207" y="626673"/>
                  </a:lnTo>
                  <a:close/>
                </a:path>
                <a:path w="2381885" h="2181859">
                  <a:moveTo>
                    <a:pt x="1997908" y="623337"/>
                  </a:moveTo>
                  <a:lnTo>
                    <a:pt x="1997816" y="619416"/>
                  </a:lnTo>
                  <a:lnTo>
                    <a:pt x="1999908" y="619416"/>
                  </a:lnTo>
                  <a:lnTo>
                    <a:pt x="1997908" y="623337"/>
                  </a:lnTo>
                  <a:close/>
                </a:path>
                <a:path w="2381885" h="2181859">
                  <a:moveTo>
                    <a:pt x="2005904" y="628464"/>
                  </a:moveTo>
                  <a:lnTo>
                    <a:pt x="2002000" y="619416"/>
                  </a:lnTo>
                  <a:lnTo>
                    <a:pt x="2007381" y="619416"/>
                  </a:lnTo>
                  <a:lnTo>
                    <a:pt x="2007364" y="621020"/>
                  </a:lnTo>
                  <a:lnTo>
                    <a:pt x="2005904" y="628464"/>
                  </a:lnTo>
                  <a:close/>
                </a:path>
                <a:path w="2381885" h="2181859">
                  <a:moveTo>
                    <a:pt x="2007389" y="620897"/>
                  </a:moveTo>
                  <a:lnTo>
                    <a:pt x="2007381" y="619416"/>
                  </a:lnTo>
                  <a:lnTo>
                    <a:pt x="2007679" y="619416"/>
                  </a:lnTo>
                  <a:lnTo>
                    <a:pt x="2007389" y="620897"/>
                  </a:lnTo>
                  <a:close/>
                </a:path>
                <a:path w="2381885" h="2181859">
                  <a:moveTo>
                    <a:pt x="2019878" y="632116"/>
                  </a:moveTo>
                  <a:lnTo>
                    <a:pt x="2007480" y="632116"/>
                  </a:lnTo>
                  <a:lnTo>
                    <a:pt x="2007389" y="620897"/>
                  </a:lnTo>
                  <a:lnTo>
                    <a:pt x="2007679" y="619416"/>
                  </a:lnTo>
                  <a:lnTo>
                    <a:pt x="2023421" y="619416"/>
                  </a:lnTo>
                  <a:lnTo>
                    <a:pt x="2019878" y="632116"/>
                  </a:lnTo>
                  <a:close/>
                </a:path>
                <a:path w="2381885" h="2181859">
                  <a:moveTo>
                    <a:pt x="1781118" y="632116"/>
                  </a:moveTo>
                  <a:lnTo>
                    <a:pt x="1777631" y="632116"/>
                  </a:lnTo>
                  <a:lnTo>
                    <a:pt x="1777490" y="630187"/>
                  </a:lnTo>
                  <a:lnTo>
                    <a:pt x="1778926" y="619417"/>
                  </a:lnTo>
                  <a:lnTo>
                    <a:pt x="1781118" y="632116"/>
                  </a:lnTo>
                  <a:close/>
                </a:path>
                <a:path w="2381885" h="2181859">
                  <a:moveTo>
                    <a:pt x="1662546" y="631677"/>
                  </a:moveTo>
                  <a:lnTo>
                    <a:pt x="1659587" y="619887"/>
                  </a:lnTo>
                  <a:lnTo>
                    <a:pt x="1662308" y="625766"/>
                  </a:lnTo>
                  <a:lnTo>
                    <a:pt x="1662432" y="626799"/>
                  </a:lnTo>
                  <a:lnTo>
                    <a:pt x="1662546" y="631677"/>
                  </a:lnTo>
                  <a:close/>
                </a:path>
                <a:path w="2381885" h="2181859">
                  <a:moveTo>
                    <a:pt x="1941823" y="632116"/>
                  </a:moveTo>
                  <a:lnTo>
                    <a:pt x="1934749" y="632116"/>
                  </a:lnTo>
                  <a:lnTo>
                    <a:pt x="1935559" y="628464"/>
                  </a:lnTo>
                  <a:lnTo>
                    <a:pt x="1939647" y="621020"/>
                  </a:lnTo>
                  <a:lnTo>
                    <a:pt x="1941823" y="632116"/>
                  </a:lnTo>
                  <a:close/>
                </a:path>
                <a:path w="2381885" h="2181859">
                  <a:moveTo>
                    <a:pt x="1943816" y="632116"/>
                  </a:moveTo>
                  <a:lnTo>
                    <a:pt x="1941823" y="632116"/>
                  </a:lnTo>
                  <a:lnTo>
                    <a:pt x="1943104" y="623044"/>
                  </a:lnTo>
                  <a:lnTo>
                    <a:pt x="1943816" y="632116"/>
                  </a:lnTo>
                  <a:close/>
                </a:path>
                <a:path w="2381885" h="2181859">
                  <a:moveTo>
                    <a:pt x="1998115" y="632116"/>
                  </a:moveTo>
                  <a:lnTo>
                    <a:pt x="1995226" y="632116"/>
                  </a:lnTo>
                  <a:lnTo>
                    <a:pt x="1996207" y="626673"/>
                  </a:lnTo>
                  <a:lnTo>
                    <a:pt x="1997908" y="623337"/>
                  </a:lnTo>
                  <a:lnTo>
                    <a:pt x="1998115" y="632116"/>
                  </a:lnTo>
                  <a:close/>
                </a:path>
                <a:path w="2381885" h="2181859">
                  <a:moveTo>
                    <a:pt x="1777232" y="632116"/>
                  </a:moveTo>
                  <a:lnTo>
                    <a:pt x="1776635" y="632116"/>
                  </a:lnTo>
                  <a:lnTo>
                    <a:pt x="1776336" y="625766"/>
                  </a:lnTo>
                  <a:lnTo>
                    <a:pt x="1777390" y="630934"/>
                  </a:lnTo>
                  <a:lnTo>
                    <a:pt x="1777232" y="632116"/>
                  </a:lnTo>
                  <a:close/>
                </a:path>
                <a:path w="2381885" h="2181859">
                  <a:moveTo>
                    <a:pt x="1665247" y="632116"/>
                  </a:moveTo>
                  <a:lnTo>
                    <a:pt x="1662656" y="632116"/>
                  </a:lnTo>
                  <a:lnTo>
                    <a:pt x="1662529" y="630934"/>
                  </a:lnTo>
                  <a:lnTo>
                    <a:pt x="1662413" y="625992"/>
                  </a:lnTo>
                  <a:lnTo>
                    <a:pt x="1665247" y="632116"/>
                  </a:lnTo>
                  <a:close/>
                </a:path>
                <a:path w="2381885" h="2181859">
                  <a:moveTo>
                    <a:pt x="1995225" y="632116"/>
                  </a:moveTo>
                  <a:lnTo>
                    <a:pt x="1993432" y="632116"/>
                  </a:lnTo>
                  <a:lnTo>
                    <a:pt x="1996143" y="626799"/>
                  </a:lnTo>
                  <a:lnTo>
                    <a:pt x="1995225" y="632116"/>
                  </a:lnTo>
                  <a:close/>
                </a:path>
                <a:path w="2381885" h="2181859">
                  <a:moveTo>
                    <a:pt x="2007449" y="632116"/>
                  </a:moveTo>
                  <a:lnTo>
                    <a:pt x="2005188" y="632116"/>
                  </a:lnTo>
                  <a:lnTo>
                    <a:pt x="2005904" y="628464"/>
                  </a:lnTo>
                  <a:lnTo>
                    <a:pt x="2007449" y="632043"/>
                  </a:lnTo>
                  <a:close/>
                </a:path>
                <a:path w="2381885" h="2181859">
                  <a:moveTo>
                    <a:pt x="1934749" y="632116"/>
                  </a:moveTo>
                  <a:lnTo>
                    <a:pt x="1933554" y="632116"/>
                  </a:lnTo>
                  <a:lnTo>
                    <a:pt x="1934613" y="630187"/>
                  </a:lnTo>
                  <a:lnTo>
                    <a:pt x="1934749" y="632116"/>
                  </a:lnTo>
                  <a:close/>
                </a:path>
                <a:path w="2381885" h="2181859">
                  <a:moveTo>
                    <a:pt x="1777631" y="632116"/>
                  </a:moveTo>
                  <a:lnTo>
                    <a:pt x="1777232" y="632116"/>
                  </a:lnTo>
                  <a:lnTo>
                    <a:pt x="1777390" y="630934"/>
                  </a:lnTo>
                  <a:lnTo>
                    <a:pt x="1777631" y="632116"/>
                  </a:lnTo>
                  <a:close/>
                </a:path>
                <a:path w="2381885" h="2181859">
                  <a:moveTo>
                    <a:pt x="1995226" y="632116"/>
                  </a:moveTo>
                  <a:close/>
                </a:path>
                <a:path w="2381885" h="2181859">
                  <a:moveTo>
                    <a:pt x="1129935" y="644816"/>
                  </a:moveTo>
                  <a:lnTo>
                    <a:pt x="1121161" y="644816"/>
                  </a:lnTo>
                  <a:lnTo>
                    <a:pt x="1116279" y="632116"/>
                  </a:lnTo>
                  <a:lnTo>
                    <a:pt x="1132519" y="632116"/>
                  </a:lnTo>
                  <a:lnTo>
                    <a:pt x="1129935" y="644816"/>
                  </a:lnTo>
                  <a:close/>
                </a:path>
                <a:path w="2381885" h="2181859">
                  <a:moveTo>
                    <a:pt x="1661561" y="657516"/>
                  </a:moveTo>
                  <a:lnTo>
                    <a:pt x="1659355" y="644816"/>
                  </a:lnTo>
                  <a:lnTo>
                    <a:pt x="1657065" y="632116"/>
                  </a:lnTo>
                  <a:lnTo>
                    <a:pt x="1677501" y="632116"/>
                  </a:lnTo>
                  <a:lnTo>
                    <a:pt x="1675409" y="644816"/>
                  </a:lnTo>
                  <a:lnTo>
                    <a:pt x="1666841" y="644816"/>
                  </a:lnTo>
                  <a:lnTo>
                    <a:pt x="1661561" y="657516"/>
                  </a:lnTo>
                  <a:close/>
                </a:path>
                <a:path w="2381885" h="2181859">
                  <a:moveTo>
                    <a:pt x="1710579" y="644816"/>
                  </a:moveTo>
                  <a:lnTo>
                    <a:pt x="1687166" y="644816"/>
                  </a:lnTo>
                  <a:lnTo>
                    <a:pt x="1689442" y="632116"/>
                  </a:lnTo>
                  <a:lnTo>
                    <a:pt x="1710181" y="632116"/>
                  </a:lnTo>
                  <a:lnTo>
                    <a:pt x="1710579" y="644816"/>
                  </a:lnTo>
                  <a:close/>
                </a:path>
                <a:path w="2381885" h="2181859">
                  <a:moveTo>
                    <a:pt x="1719447" y="644816"/>
                  </a:moveTo>
                  <a:lnTo>
                    <a:pt x="1710579" y="644816"/>
                  </a:lnTo>
                  <a:lnTo>
                    <a:pt x="1714066" y="632116"/>
                  </a:lnTo>
                  <a:lnTo>
                    <a:pt x="1720586" y="642128"/>
                  </a:lnTo>
                  <a:lnTo>
                    <a:pt x="1719447" y="644816"/>
                  </a:lnTo>
                  <a:close/>
                </a:path>
                <a:path w="2381885" h="2181859">
                  <a:moveTo>
                    <a:pt x="1731187" y="644816"/>
                  </a:moveTo>
                  <a:lnTo>
                    <a:pt x="1722336" y="644816"/>
                  </a:lnTo>
                  <a:lnTo>
                    <a:pt x="1720586" y="642128"/>
                  </a:lnTo>
                  <a:lnTo>
                    <a:pt x="1724830" y="632116"/>
                  </a:lnTo>
                  <a:lnTo>
                    <a:pt x="1729783" y="632116"/>
                  </a:lnTo>
                  <a:lnTo>
                    <a:pt x="1731187" y="644816"/>
                  </a:lnTo>
                  <a:close/>
                </a:path>
                <a:path w="2381885" h="2181859">
                  <a:moveTo>
                    <a:pt x="1737081" y="644816"/>
                  </a:moveTo>
                  <a:lnTo>
                    <a:pt x="1731841" y="632116"/>
                  </a:lnTo>
                  <a:lnTo>
                    <a:pt x="1741499" y="632116"/>
                  </a:lnTo>
                  <a:lnTo>
                    <a:pt x="1737081" y="644816"/>
                  </a:lnTo>
                  <a:close/>
                </a:path>
                <a:path w="2381885" h="2181859">
                  <a:moveTo>
                    <a:pt x="1750233" y="644816"/>
                  </a:moveTo>
                  <a:lnTo>
                    <a:pt x="1748041" y="644816"/>
                  </a:lnTo>
                  <a:lnTo>
                    <a:pt x="1748937" y="632116"/>
                  </a:lnTo>
                  <a:lnTo>
                    <a:pt x="1753520" y="632116"/>
                  </a:lnTo>
                  <a:lnTo>
                    <a:pt x="1750233" y="644816"/>
                  </a:lnTo>
                  <a:close/>
                </a:path>
                <a:path w="2381885" h="2181859">
                  <a:moveTo>
                    <a:pt x="1763184" y="644816"/>
                  </a:moveTo>
                  <a:lnTo>
                    <a:pt x="1753520" y="632116"/>
                  </a:lnTo>
                  <a:lnTo>
                    <a:pt x="1759897" y="632116"/>
                  </a:lnTo>
                  <a:lnTo>
                    <a:pt x="1763184" y="644816"/>
                  </a:lnTo>
                  <a:close/>
                </a:path>
                <a:path w="2381885" h="2181859">
                  <a:moveTo>
                    <a:pt x="1787594" y="644816"/>
                  </a:moveTo>
                  <a:lnTo>
                    <a:pt x="1779823" y="644816"/>
                  </a:lnTo>
                  <a:lnTo>
                    <a:pt x="1782114" y="632116"/>
                  </a:lnTo>
                  <a:lnTo>
                    <a:pt x="1791998" y="632116"/>
                  </a:lnTo>
                  <a:lnTo>
                    <a:pt x="1792083" y="632895"/>
                  </a:lnTo>
                  <a:lnTo>
                    <a:pt x="1787594" y="644816"/>
                  </a:lnTo>
                  <a:close/>
                </a:path>
                <a:path w="2381885" h="2181859">
                  <a:moveTo>
                    <a:pt x="1792083" y="632895"/>
                  </a:moveTo>
                  <a:lnTo>
                    <a:pt x="1791998" y="632116"/>
                  </a:lnTo>
                  <a:lnTo>
                    <a:pt x="1792376" y="632116"/>
                  </a:lnTo>
                  <a:lnTo>
                    <a:pt x="1792083" y="632895"/>
                  </a:lnTo>
                  <a:close/>
                </a:path>
                <a:path w="2381885" h="2181859">
                  <a:moveTo>
                    <a:pt x="1814750" y="644816"/>
                  </a:moveTo>
                  <a:lnTo>
                    <a:pt x="1793385" y="644816"/>
                  </a:lnTo>
                  <a:lnTo>
                    <a:pt x="1792083" y="632895"/>
                  </a:lnTo>
                  <a:lnTo>
                    <a:pt x="1792376" y="632116"/>
                  </a:lnTo>
                  <a:lnTo>
                    <a:pt x="1817683" y="632116"/>
                  </a:lnTo>
                  <a:lnTo>
                    <a:pt x="1814750" y="644816"/>
                  </a:lnTo>
                  <a:close/>
                </a:path>
                <a:path w="2381885" h="2181859">
                  <a:moveTo>
                    <a:pt x="1926765" y="644816"/>
                  </a:moveTo>
                  <a:lnTo>
                    <a:pt x="1883853" y="644816"/>
                  </a:lnTo>
                  <a:lnTo>
                    <a:pt x="1881247" y="632116"/>
                  </a:lnTo>
                  <a:lnTo>
                    <a:pt x="1928273" y="632116"/>
                  </a:lnTo>
                  <a:lnTo>
                    <a:pt x="1928036" y="635884"/>
                  </a:lnTo>
                  <a:lnTo>
                    <a:pt x="1926765" y="644816"/>
                  </a:lnTo>
                  <a:close/>
                </a:path>
                <a:path w="2381885" h="2181859">
                  <a:moveTo>
                    <a:pt x="1942620" y="644816"/>
                  </a:moveTo>
                  <a:lnTo>
                    <a:pt x="1927473" y="644816"/>
                  </a:lnTo>
                  <a:lnTo>
                    <a:pt x="1928036" y="635884"/>
                  </a:lnTo>
                  <a:lnTo>
                    <a:pt x="1928572" y="632116"/>
                  </a:lnTo>
                  <a:lnTo>
                    <a:pt x="1945011" y="632116"/>
                  </a:lnTo>
                  <a:lnTo>
                    <a:pt x="1945052" y="632895"/>
                  </a:lnTo>
                  <a:lnTo>
                    <a:pt x="1942620" y="644816"/>
                  </a:lnTo>
                  <a:close/>
                </a:path>
                <a:path w="2381885" h="2181859">
                  <a:moveTo>
                    <a:pt x="1945128" y="632519"/>
                  </a:moveTo>
                  <a:lnTo>
                    <a:pt x="1945011" y="632116"/>
                  </a:lnTo>
                  <a:lnTo>
                    <a:pt x="1945128" y="632519"/>
                  </a:lnTo>
                  <a:close/>
                </a:path>
                <a:path w="2381885" h="2181859">
                  <a:moveTo>
                    <a:pt x="1945169" y="632320"/>
                  </a:moveTo>
                  <a:lnTo>
                    <a:pt x="1945111" y="632116"/>
                  </a:lnTo>
                  <a:lnTo>
                    <a:pt x="1945169" y="632320"/>
                  </a:lnTo>
                  <a:close/>
                </a:path>
                <a:path w="2381885" h="2181859">
                  <a:moveTo>
                    <a:pt x="1961351" y="644816"/>
                  </a:moveTo>
                  <a:lnTo>
                    <a:pt x="1948698" y="644816"/>
                  </a:lnTo>
                  <a:lnTo>
                    <a:pt x="1945331" y="632895"/>
                  </a:lnTo>
                  <a:lnTo>
                    <a:pt x="1945211" y="632116"/>
                  </a:lnTo>
                  <a:lnTo>
                    <a:pt x="1962248" y="632116"/>
                  </a:lnTo>
                  <a:lnTo>
                    <a:pt x="1962248" y="642434"/>
                  </a:lnTo>
                  <a:lnTo>
                    <a:pt x="1961351" y="644816"/>
                  </a:lnTo>
                  <a:close/>
                </a:path>
                <a:path w="2381885" h="2181859">
                  <a:moveTo>
                    <a:pt x="1962945" y="670216"/>
                  </a:moveTo>
                  <a:lnTo>
                    <a:pt x="1949295" y="670216"/>
                  </a:lnTo>
                  <a:lnTo>
                    <a:pt x="1958163" y="657516"/>
                  </a:lnTo>
                  <a:lnTo>
                    <a:pt x="1958845" y="646427"/>
                  </a:lnTo>
                  <a:lnTo>
                    <a:pt x="1959210" y="644816"/>
                  </a:lnTo>
                  <a:lnTo>
                    <a:pt x="1962248" y="644816"/>
                  </a:lnTo>
                  <a:lnTo>
                    <a:pt x="1962363" y="642128"/>
                  </a:lnTo>
                  <a:lnTo>
                    <a:pt x="1966133" y="632116"/>
                  </a:lnTo>
                  <a:lnTo>
                    <a:pt x="1967737" y="632116"/>
                  </a:lnTo>
                  <a:lnTo>
                    <a:pt x="1968948" y="644816"/>
                  </a:lnTo>
                  <a:lnTo>
                    <a:pt x="1966012" y="657516"/>
                  </a:lnTo>
                  <a:lnTo>
                    <a:pt x="1962945" y="670216"/>
                  </a:lnTo>
                  <a:close/>
                </a:path>
                <a:path w="2381885" h="2181859">
                  <a:moveTo>
                    <a:pt x="1994827" y="644816"/>
                  </a:moveTo>
                  <a:lnTo>
                    <a:pt x="1986159" y="632116"/>
                  </a:lnTo>
                  <a:lnTo>
                    <a:pt x="1997517" y="632116"/>
                  </a:lnTo>
                  <a:lnTo>
                    <a:pt x="1994827" y="644816"/>
                  </a:lnTo>
                  <a:close/>
                </a:path>
                <a:path w="2381885" h="2181859">
                  <a:moveTo>
                    <a:pt x="2030494" y="657516"/>
                  </a:moveTo>
                  <a:lnTo>
                    <a:pt x="2004591" y="657516"/>
                  </a:lnTo>
                  <a:lnTo>
                    <a:pt x="2013059" y="644816"/>
                  </a:lnTo>
                  <a:lnTo>
                    <a:pt x="2006085" y="644816"/>
                  </a:lnTo>
                  <a:lnTo>
                    <a:pt x="2009771" y="632116"/>
                  </a:lnTo>
                  <a:lnTo>
                    <a:pt x="2025613" y="632116"/>
                  </a:lnTo>
                  <a:lnTo>
                    <a:pt x="2028801" y="644816"/>
                  </a:lnTo>
                  <a:lnTo>
                    <a:pt x="2030494" y="657516"/>
                  </a:lnTo>
                  <a:close/>
                </a:path>
                <a:path w="2381885" h="2181859">
                  <a:moveTo>
                    <a:pt x="1948698" y="644816"/>
                  </a:moveTo>
                  <a:lnTo>
                    <a:pt x="1942620" y="644816"/>
                  </a:lnTo>
                  <a:lnTo>
                    <a:pt x="1945128" y="632519"/>
                  </a:lnTo>
                  <a:lnTo>
                    <a:pt x="1948698" y="644816"/>
                  </a:lnTo>
                  <a:close/>
                </a:path>
                <a:path w="2381885" h="2181859">
                  <a:moveTo>
                    <a:pt x="1927473" y="644816"/>
                  </a:moveTo>
                  <a:lnTo>
                    <a:pt x="1926765" y="644816"/>
                  </a:lnTo>
                  <a:lnTo>
                    <a:pt x="1928036" y="635884"/>
                  </a:lnTo>
                  <a:lnTo>
                    <a:pt x="1927473" y="644816"/>
                  </a:lnTo>
                  <a:close/>
                </a:path>
                <a:path w="2381885" h="2181859">
                  <a:moveTo>
                    <a:pt x="1722336" y="644816"/>
                  </a:moveTo>
                  <a:lnTo>
                    <a:pt x="1719447" y="644816"/>
                  </a:lnTo>
                  <a:lnTo>
                    <a:pt x="1720586" y="642128"/>
                  </a:lnTo>
                  <a:lnTo>
                    <a:pt x="1722336" y="644816"/>
                  </a:lnTo>
                  <a:close/>
                </a:path>
                <a:path w="2381885" h="2181859">
                  <a:moveTo>
                    <a:pt x="1673417" y="657516"/>
                  </a:moveTo>
                  <a:lnTo>
                    <a:pt x="1666841" y="644816"/>
                  </a:lnTo>
                  <a:lnTo>
                    <a:pt x="1674513" y="644816"/>
                  </a:lnTo>
                  <a:lnTo>
                    <a:pt x="1673417" y="657516"/>
                  </a:lnTo>
                  <a:close/>
                </a:path>
                <a:path w="2381885" h="2181859">
                  <a:moveTo>
                    <a:pt x="1718052" y="657516"/>
                  </a:moveTo>
                  <a:lnTo>
                    <a:pt x="1690752" y="657516"/>
                  </a:lnTo>
                  <a:lnTo>
                    <a:pt x="1688959" y="644816"/>
                  </a:lnTo>
                  <a:lnTo>
                    <a:pt x="1723830" y="644816"/>
                  </a:lnTo>
                  <a:lnTo>
                    <a:pt x="1718052" y="657516"/>
                  </a:lnTo>
                  <a:close/>
                </a:path>
                <a:path w="2381885" h="2181859">
                  <a:moveTo>
                    <a:pt x="1789886" y="670216"/>
                  </a:moveTo>
                  <a:lnTo>
                    <a:pt x="1785900" y="670216"/>
                  </a:lnTo>
                  <a:lnTo>
                    <a:pt x="1787893" y="657516"/>
                  </a:lnTo>
                  <a:lnTo>
                    <a:pt x="1791353" y="644816"/>
                  </a:lnTo>
                  <a:lnTo>
                    <a:pt x="1801374" y="644816"/>
                  </a:lnTo>
                  <a:lnTo>
                    <a:pt x="1797657" y="657516"/>
                  </a:lnTo>
                  <a:lnTo>
                    <a:pt x="1788690" y="657516"/>
                  </a:lnTo>
                  <a:lnTo>
                    <a:pt x="1789886" y="670216"/>
                  </a:lnTo>
                  <a:close/>
                </a:path>
                <a:path w="2381885" h="2181859">
                  <a:moveTo>
                    <a:pt x="1837210" y="657516"/>
                  </a:moveTo>
                  <a:lnTo>
                    <a:pt x="1819426" y="657516"/>
                  </a:lnTo>
                  <a:lnTo>
                    <a:pt x="1818997" y="644816"/>
                  </a:lnTo>
                  <a:lnTo>
                    <a:pt x="1834520" y="644816"/>
                  </a:lnTo>
                  <a:lnTo>
                    <a:pt x="1837210" y="657516"/>
                  </a:lnTo>
                  <a:close/>
                </a:path>
                <a:path w="2381885" h="2181859">
                  <a:moveTo>
                    <a:pt x="1902070" y="657516"/>
                  </a:moveTo>
                  <a:lnTo>
                    <a:pt x="1897587" y="657516"/>
                  </a:lnTo>
                  <a:lnTo>
                    <a:pt x="1901373" y="644816"/>
                  </a:lnTo>
                  <a:lnTo>
                    <a:pt x="1902170" y="644816"/>
                  </a:lnTo>
                  <a:lnTo>
                    <a:pt x="1902070" y="657516"/>
                  </a:lnTo>
                  <a:close/>
                </a:path>
                <a:path w="2381885" h="2181859">
                  <a:moveTo>
                    <a:pt x="1935048" y="657516"/>
                  </a:moveTo>
                  <a:lnTo>
                    <a:pt x="1913814" y="657516"/>
                  </a:lnTo>
                  <a:lnTo>
                    <a:pt x="1909930" y="644816"/>
                  </a:lnTo>
                  <a:lnTo>
                    <a:pt x="1936244" y="644816"/>
                  </a:lnTo>
                  <a:lnTo>
                    <a:pt x="1935048" y="657516"/>
                  </a:lnTo>
                  <a:close/>
                </a:path>
                <a:path w="2381885" h="2181859">
                  <a:moveTo>
                    <a:pt x="1938735" y="657516"/>
                  </a:moveTo>
                  <a:lnTo>
                    <a:pt x="1935048" y="657516"/>
                  </a:lnTo>
                  <a:lnTo>
                    <a:pt x="1936244" y="644816"/>
                  </a:lnTo>
                  <a:lnTo>
                    <a:pt x="1938735" y="657516"/>
                  </a:lnTo>
                  <a:close/>
                </a:path>
                <a:path w="2381885" h="2181859">
                  <a:moveTo>
                    <a:pt x="1938934" y="657516"/>
                  </a:moveTo>
                  <a:lnTo>
                    <a:pt x="1938735" y="657516"/>
                  </a:lnTo>
                  <a:lnTo>
                    <a:pt x="1936244" y="644816"/>
                  </a:lnTo>
                  <a:lnTo>
                    <a:pt x="1940519" y="644816"/>
                  </a:lnTo>
                  <a:lnTo>
                    <a:pt x="1938934" y="657516"/>
                  </a:lnTo>
                  <a:close/>
                </a:path>
                <a:path w="2381885" h="2181859">
                  <a:moveTo>
                    <a:pt x="1951754" y="657516"/>
                  </a:moveTo>
                  <a:lnTo>
                    <a:pt x="1938934" y="657516"/>
                  </a:lnTo>
                  <a:lnTo>
                    <a:pt x="1940927" y="644816"/>
                  </a:lnTo>
                  <a:lnTo>
                    <a:pt x="1948399" y="644816"/>
                  </a:lnTo>
                  <a:lnTo>
                    <a:pt x="1951337" y="652017"/>
                  </a:lnTo>
                  <a:lnTo>
                    <a:pt x="1951754" y="657516"/>
                  </a:lnTo>
                  <a:close/>
                </a:path>
                <a:path w="2381885" h="2181859">
                  <a:moveTo>
                    <a:pt x="1956332" y="657516"/>
                  </a:moveTo>
                  <a:lnTo>
                    <a:pt x="1953580" y="657516"/>
                  </a:lnTo>
                  <a:lnTo>
                    <a:pt x="1951337" y="652017"/>
                  </a:lnTo>
                  <a:lnTo>
                    <a:pt x="1950790" y="644816"/>
                  </a:lnTo>
                  <a:lnTo>
                    <a:pt x="1958930" y="644816"/>
                  </a:lnTo>
                  <a:lnTo>
                    <a:pt x="1958845" y="646427"/>
                  </a:lnTo>
                  <a:lnTo>
                    <a:pt x="1956332" y="657516"/>
                  </a:lnTo>
                  <a:close/>
                </a:path>
                <a:path w="2381885" h="2181859">
                  <a:moveTo>
                    <a:pt x="1142184" y="670216"/>
                  </a:moveTo>
                  <a:lnTo>
                    <a:pt x="1129431" y="670216"/>
                  </a:lnTo>
                  <a:lnTo>
                    <a:pt x="1136405" y="657516"/>
                  </a:lnTo>
                  <a:lnTo>
                    <a:pt x="1139394" y="657516"/>
                  </a:lnTo>
                  <a:lnTo>
                    <a:pt x="1139719" y="658134"/>
                  </a:lnTo>
                  <a:lnTo>
                    <a:pt x="1142184" y="670216"/>
                  </a:lnTo>
                  <a:close/>
                </a:path>
                <a:path w="2381885" h="2181859">
                  <a:moveTo>
                    <a:pt x="1161496" y="670216"/>
                  </a:moveTo>
                  <a:lnTo>
                    <a:pt x="1146082" y="670216"/>
                  </a:lnTo>
                  <a:lnTo>
                    <a:pt x="1139719" y="658134"/>
                  </a:lnTo>
                  <a:lnTo>
                    <a:pt x="1139593" y="657516"/>
                  </a:lnTo>
                  <a:lnTo>
                    <a:pt x="1172347" y="657516"/>
                  </a:lnTo>
                  <a:lnTo>
                    <a:pt x="1161496" y="670216"/>
                  </a:lnTo>
                  <a:close/>
                </a:path>
                <a:path w="2381885" h="2181859">
                  <a:moveTo>
                    <a:pt x="1218601" y="670216"/>
                  </a:moveTo>
                  <a:lnTo>
                    <a:pt x="1210543" y="670216"/>
                  </a:lnTo>
                  <a:lnTo>
                    <a:pt x="1213941" y="657516"/>
                  </a:lnTo>
                  <a:lnTo>
                    <a:pt x="1218601" y="670216"/>
                  </a:lnTo>
                  <a:close/>
                </a:path>
                <a:path w="2381885" h="2181859">
                  <a:moveTo>
                    <a:pt x="1682782" y="682916"/>
                  </a:moveTo>
                  <a:lnTo>
                    <a:pt x="1669133" y="682916"/>
                  </a:lnTo>
                  <a:lnTo>
                    <a:pt x="1667035" y="670186"/>
                  </a:lnTo>
                  <a:lnTo>
                    <a:pt x="1664749" y="657516"/>
                  </a:lnTo>
                  <a:lnTo>
                    <a:pt x="1687782" y="657516"/>
                  </a:lnTo>
                  <a:lnTo>
                    <a:pt x="1693144" y="670216"/>
                  </a:lnTo>
                  <a:lnTo>
                    <a:pt x="1686269" y="670216"/>
                  </a:lnTo>
                  <a:lnTo>
                    <a:pt x="1685859" y="674570"/>
                  </a:lnTo>
                  <a:lnTo>
                    <a:pt x="1682782" y="682916"/>
                  </a:lnTo>
                  <a:close/>
                </a:path>
                <a:path w="2381885" h="2181859">
                  <a:moveTo>
                    <a:pt x="1736259" y="670216"/>
                  </a:moveTo>
                  <a:lnTo>
                    <a:pt x="1699371" y="670216"/>
                  </a:lnTo>
                  <a:lnTo>
                    <a:pt x="1704530" y="657516"/>
                  </a:lnTo>
                  <a:lnTo>
                    <a:pt x="1730599" y="657516"/>
                  </a:lnTo>
                  <a:lnTo>
                    <a:pt x="1736259" y="670216"/>
                  </a:lnTo>
                  <a:close/>
                </a:path>
                <a:path w="2381885" h="2181859">
                  <a:moveTo>
                    <a:pt x="1785900" y="670216"/>
                  </a:moveTo>
                  <a:lnTo>
                    <a:pt x="1750494" y="670216"/>
                  </a:lnTo>
                  <a:lnTo>
                    <a:pt x="1759425" y="657516"/>
                  </a:lnTo>
                  <a:lnTo>
                    <a:pt x="1775539" y="657516"/>
                  </a:lnTo>
                  <a:lnTo>
                    <a:pt x="1785900" y="670216"/>
                  </a:lnTo>
                  <a:close/>
                </a:path>
                <a:path w="2381885" h="2181859">
                  <a:moveTo>
                    <a:pt x="1839502" y="670216"/>
                  </a:moveTo>
                  <a:lnTo>
                    <a:pt x="1830635" y="670216"/>
                  </a:lnTo>
                  <a:lnTo>
                    <a:pt x="1822365" y="657516"/>
                  </a:lnTo>
                  <a:lnTo>
                    <a:pt x="1841096" y="657516"/>
                  </a:lnTo>
                  <a:lnTo>
                    <a:pt x="1839502" y="670216"/>
                  </a:lnTo>
                  <a:close/>
                </a:path>
                <a:path w="2381885" h="2181859">
                  <a:moveTo>
                    <a:pt x="1849764" y="670216"/>
                  </a:moveTo>
                  <a:lnTo>
                    <a:pt x="1843487" y="670216"/>
                  </a:lnTo>
                  <a:lnTo>
                    <a:pt x="1847178" y="657516"/>
                  </a:lnTo>
                  <a:lnTo>
                    <a:pt x="1853351" y="657516"/>
                  </a:lnTo>
                  <a:lnTo>
                    <a:pt x="1849764" y="670216"/>
                  </a:lnTo>
                  <a:close/>
                </a:path>
                <a:path w="2381885" h="2181859">
                  <a:moveTo>
                    <a:pt x="1861819" y="670216"/>
                  </a:moveTo>
                  <a:lnTo>
                    <a:pt x="1856539" y="657516"/>
                  </a:lnTo>
                  <a:lnTo>
                    <a:pt x="1866504" y="657516"/>
                  </a:lnTo>
                  <a:lnTo>
                    <a:pt x="1861819" y="670216"/>
                  </a:lnTo>
                  <a:close/>
                </a:path>
                <a:path w="2381885" h="2181859">
                  <a:moveTo>
                    <a:pt x="1892307" y="670216"/>
                  </a:moveTo>
                  <a:lnTo>
                    <a:pt x="1889118" y="657516"/>
                  </a:lnTo>
                  <a:lnTo>
                    <a:pt x="1896392" y="657516"/>
                  </a:lnTo>
                  <a:lnTo>
                    <a:pt x="1892307" y="670216"/>
                  </a:lnTo>
                  <a:close/>
                </a:path>
                <a:path w="2381885" h="2181859">
                  <a:moveTo>
                    <a:pt x="1927277" y="670216"/>
                  </a:moveTo>
                  <a:lnTo>
                    <a:pt x="1923409" y="670216"/>
                  </a:lnTo>
                  <a:lnTo>
                    <a:pt x="1921436" y="657516"/>
                  </a:lnTo>
                  <a:lnTo>
                    <a:pt x="1929967" y="657516"/>
                  </a:lnTo>
                  <a:lnTo>
                    <a:pt x="1927277" y="670216"/>
                  </a:lnTo>
                  <a:close/>
                </a:path>
                <a:path w="2381885" h="2181859">
                  <a:moveTo>
                    <a:pt x="1938137" y="670216"/>
                  </a:moveTo>
                  <a:lnTo>
                    <a:pt x="1935945" y="657516"/>
                  </a:lnTo>
                  <a:lnTo>
                    <a:pt x="1940329" y="657516"/>
                  </a:lnTo>
                  <a:lnTo>
                    <a:pt x="1938137" y="670216"/>
                  </a:lnTo>
                  <a:close/>
                </a:path>
                <a:path w="2381885" h="2181859">
                  <a:moveTo>
                    <a:pt x="1943363" y="666512"/>
                  </a:moveTo>
                  <a:lnTo>
                    <a:pt x="1940329" y="657516"/>
                  </a:lnTo>
                  <a:lnTo>
                    <a:pt x="1947103" y="657516"/>
                  </a:lnTo>
                  <a:lnTo>
                    <a:pt x="1943363" y="666512"/>
                  </a:lnTo>
                  <a:close/>
                </a:path>
                <a:path w="2381885" h="2181859">
                  <a:moveTo>
                    <a:pt x="1949295" y="670216"/>
                  </a:moveTo>
                  <a:lnTo>
                    <a:pt x="1944613" y="670216"/>
                  </a:lnTo>
                  <a:lnTo>
                    <a:pt x="1943363" y="666512"/>
                  </a:lnTo>
                  <a:lnTo>
                    <a:pt x="1947103" y="657516"/>
                  </a:lnTo>
                  <a:lnTo>
                    <a:pt x="1958163" y="657516"/>
                  </a:lnTo>
                  <a:lnTo>
                    <a:pt x="1949295" y="670216"/>
                  </a:lnTo>
                  <a:close/>
                </a:path>
                <a:path w="2381885" h="2181859">
                  <a:moveTo>
                    <a:pt x="1975897" y="670216"/>
                  </a:moveTo>
                  <a:lnTo>
                    <a:pt x="1968226" y="670216"/>
                  </a:lnTo>
                  <a:lnTo>
                    <a:pt x="1969521" y="657516"/>
                  </a:lnTo>
                  <a:lnTo>
                    <a:pt x="1975897" y="670216"/>
                  </a:lnTo>
                  <a:close/>
                </a:path>
                <a:path w="2381885" h="2181859">
                  <a:moveTo>
                    <a:pt x="1981377" y="682916"/>
                  </a:moveTo>
                  <a:lnTo>
                    <a:pt x="1959059" y="682916"/>
                  </a:lnTo>
                  <a:lnTo>
                    <a:pt x="1960554" y="670216"/>
                  </a:lnTo>
                  <a:lnTo>
                    <a:pt x="1975897" y="670216"/>
                  </a:lnTo>
                  <a:lnTo>
                    <a:pt x="1981476" y="657516"/>
                  </a:lnTo>
                  <a:lnTo>
                    <a:pt x="1980383" y="670186"/>
                  </a:lnTo>
                  <a:lnTo>
                    <a:pt x="1981377" y="682916"/>
                  </a:lnTo>
                  <a:close/>
                </a:path>
                <a:path w="2381885" h="2181859">
                  <a:moveTo>
                    <a:pt x="2009241" y="670216"/>
                  </a:moveTo>
                  <a:lnTo>
                    <a:pt x="1993831" y="670216"/>
                  </a:lnTo>
                  <a:lnTo>
                    <a:pt x="1997617" y="657516"/>
                  </a:lnTo>
                  <a:lnTo>
                    <a:pt x="2015873" y="657516"/>
                  </a:lnTo>
                  <a:lnTo>
                    <a:pt x="2009285" y="670186"/>
                  </a:lnTo>
                  <a:close/>
                </a:path>
                <a:path w="2381885" h="2181859">
                  <a:moveTo>
                    <a:pt x="2031989" y="670216"/>
                  </a:moveTo>
                  <a:lnTo>
                    <a:pt x="2009270" y="670216"/>
                  </a:lnTo>
                  <a:lnTo>
                    <a:pt x="2028104" y="657516"/>
                  </a:lnTo>
                  <a:lnTo>
                    <a:pt x="2031491" y="657516"/>
                  </a:lnTo>
                  <a:lnTo>
                    <a:pt x="2031989" y="670216"/>
                  </a:lnTo>
                  <a:close/>
                </a:path>
                <a:path w="2381885" h="2181859">
                  <a:moveTo>
                    <a:pt x="1142383" y="682916"/>
                  </a:moveTo>
                  <a:lnTo>
                    <a:pt x="1134574" y="682916"/>
                  </a:lnTo>
                  <a:lnTo>
                    <a:pt x="1128933" y="670216"/>
                  </a:lnTo>
                  <a:lnTo>
                    <a:pt x="1142184" y="670216"/>
                  </a:lnTo>
                  <a:lnTo>
                    <a:pt x="1139719" y="658134"/>
                  </a:lnTo>
                  <a:lnTo>
                    <a:pt x="1146066" y="670186"/>
                  </a:lnTo>
                  <a:lnTo>
                    <a:pt x="1146040" y="670360"/>
                  </a:lnTo>
                  <a:lnTo>
                    <a:pt x="1142383" y="682916"/>
                  </a:lnTo>
                  <a:close/>
                </a:path>
                <a:path w="2381885" h="2181859">
                  <a:moveTo>
                    <a:pt x="1944613" y="670216"/>
                  </a:moveTo>
                  <a:lnTo>
                    <a:pt x="1941823" y="670216"/>
                  </a:lnTo>
                  <a:lnTo>
                    <a:pt x="1943363" y="666512"/>
                  </a:lnTo>
                  <a:lnTo>
                    <a:pt x="1944613" y="670216"/>
                  </a:lnTo>
                  <a:close/>
                </a:path>
                <a:path w="2381885" h="2181859">
                  <a:moveTo>
                    <a:pt x="1078121" y="682916"/>
                  </a:moveTo>
                  <a:lnTo>
                    <a:pt x="1058294" y="682916"/>
                  </a:lnTo>
                  <a:lnTo>
                    <a:pt x="1068674" y="670216"/>
                  </a:lnTo>
                  <a:lnTo>
                    <a:pt x="1078121" y="682916"/>
                  </a:lnTo>
                  <a:close/>
                </a:path>
                <a:path w="2381885" h="2181859">
                  <a:moveTo>
                    <a:pt x="1735586" y="682916"/>
                  </a:moveTo>
                  <a:lnTo>
                    <a:pt x="1685074" y="682916"/>
                  </a:lnTo>
                  <a:lnTo>
                    <a:pt x="1685859" y="674570"/>
                  </a:lnTo>
                  <a:lnTo>
                    <a:pt x="1687465" y="670216"/>
                  </a:lnTo>
                  <a:lnTo>
                    <a:pt x="1737847" y="670216"/>
                  </a:lnTo>
                  <a:lnTo>
                    <a:pt x="1735586" y="682916"/>
                  </a:lnTo>
                  <a:close/>
                </a:path>
                <a:path w="2381885" h="2181859">
                  <a:moveTo>
                    <a:pt x="1780520" y="682916"/>
                  </a:moveTo>
                  <a:lnTo>
                    <a:pt x="1753022" y="682916"/>
                  </a:lnTo>
                  <a:lnTo>
                    <a:pt x="1746737" y="670216"/>
                  </a:lnTo>
                  <a:lnTo>
                    <a:pt x="1783908" y="670216"/>
                  </a:lnTo>
                  <a:lnTo>
                    <a:pt x="1780520" y="682916"/>
                  </a:lnTo>
                  <a:close/>
                </a:path>
                <a:path w="2381885" h="2181859">
                  <a:moveTo>
                    <a:pt x="1955572" y="682916"/>
                  </a:moveTo>
                  <a:lnTo>
                    <a:pt x="1951288" y="682916"/>
                  </a:lnTo>
                  <a:lnTo>
                    <a:pt x="1947701" y="670216"/>
                  </a:lnTo>
                  <a:lnTo>
                    <a:pt x="1957963" y="670216"/>
                  </a:lnTo>
                  <a:lnTo>
                    <a:pt x="1955572" y="682916"/>
                  </a:lnTo>
                  <a:close/>
                </a:path>
                <a:path w="2381885" h="2181859">
                  <a:moveTo>
                    <a:pt x="1996566" y="682916"/>
                  </a:moveTo>
                  <a:lnTo>
                    <a:pt x="1988824" y="682916"/>
                  </a:lnTo>
                  <a:lnTo>
                    <a:pt x="1992747" y="670216"/>
                  </a:lnTo>
                  <a:lnTo>
                    <a:pt x="2003059" y="670216"/>
                  </a:lnTo>
                  <a:lnTo>
                    <a:pt x="1996566" y="682916"/>
                  </a:lnTo>
                  <a:close/>
                </a:path>
                <a:path w="2381885" h="2181859">
                  <a:moveTo>
                    <a:pt x="2003126" y="670350"/>
                  </a:moveTo>
                  <a:lnTo>
                    <a:pt x="2003059" y="670216"/>
                  </a:lnTo>
                  <a:lnTo>
                    <a:pt x="2003196" y="670216"/>
                  </a:lnTo>
                  <a:lnTo>
                    <a:pt x="2003126" y="670350"/>
                  </a:lnTo>
                  <a:close/>
                </a:path>
                <a:path w="2381885" h="2181859">
                  <a:moveTo>
                    <a:pt x="2011454" y="682916"/>
                  </a:moveTo>
                  <a:lnTo>
                    <a:pt x="2010738" y="682916"/>
                  </a:lnTo>
                  <a:lnTo>
                    <a:pt x="2003196" y="670216"/>
                  </a:lnTo>
                  <a:lnTo>
                    <a:pt x="2006085" y="670216"/>
                  </a:lnTo>
                  <a:lnTo>
                    <a:pt x="2011454" y="682916"/>
                  </a:lnTo>
                  <a:close/>
                </a:path>
                <a:path w="2381885" h="2181859">
                  <a:moveTo>
                    <a:pt x="2015004" y="682916"/>
                  </a:moveTo>
                  <a:lnTo>
                    <a:pt x="2007144" y="670216"/>
                  </a:lnTo>
                  <a:lnTo>
                    <a:pt x="2025966" y="670216"/>
                  </a:lnTo>
                  <a:lnTo>
                    <a:pt x="2025887" y="670360"/>
                  </a:lnTo>
                  <a:lnTo>
                    <a:pt x="2015004" y="682916"/>
                  </a:lnTo>
                  <a:close/>
                </a:path>
                <a:path w="2381885" h="2181859">
                  <a:moveTo>
                    <a:pt x="2035887" y="682916"/>
                  </a:moveTo>
                  <a:lnTo>
                    <a:pt x="2018999" y="682916"/>
                  </a:lnTo>
                  <a:lnTo>
                    <a:pt x="2025887" y="670360"/>
                  </a:lnTo>
                  <a:lnTo>
                    <a:pt x="2026012" y="670216"/>
                  </a:lnTo>
                  <a:lnTo>
                    <a:pt x="2033727" y="670216"/>
                  </a:lnTo>
                  <a:lnTo>
                    <a:pt x="2035887" y="682916"/>
                  </a:lnTo>
                  <a:close/>
                </a:path>
                <a:path w="2381885" h="2181859">
                  <a:moveTo>
                    <a:pt x="2009421" y="682916"/>
                  </a:moveTo>
                  <a:lnTo>
                    <a:pt x="1996616" y="682916"/>
                  </a:lnTo>
                  <a:lnTo>
                    <a:pt x="2003126" y="670350"/>
                  </a:lnTo>
                  <a:lnTo>
                    <a:pt x="2009421" y="682916"/>
                  </a:lnTo>
                  <a:close/>
                </a:path>
                <a:path w="2381885" h="2181859">
                  <a:moveTo>
                    <a:pt x="1692463" y="695616"/>
                  </a:moveTo>
                  <a:lnTo>
                    <a:pt x="1686468" y="695616"/>
                  </a:lnTo>
                  <a:lnTo>
                    <a:pt x="1682782" y="682916"/>
                  </a:lnTo>
                  <a:lnTo>
                    <a:pt x="1685859" y="674570"/>
                  </a:lnTo>
                  <a:lnTo>
                    <a:pt x="1685074" y="682916"/>
                  </a:lnTo>
                  <a:lnTo>
                    <a:pt x="1692945" y="682916"/>
                  </a:lnTo>
                  <a:lnTo>
                    <a:pt x="1692762" y="694522"/>
                  </a:lnTo>
                  <a:lnTo>
                    <a:pt x="1692463" y="695616"/>
                  </a:lnTo>
                  <a:close/>
                </a:path>
                <a:path w="2381885" h="2181859">
                  <a:moveTo>
                    <a:pt x="1084397" y="708316"/>
                  </a:moveTo>
                  <a:lnTo>
                    <a:pt x="1055886" y="708316"/>
                  </a:lnTo>
                  <a:lnTo>
                    <a:pt x="1048412" y="695751"/>
                  </a:lnTo>
                  <a:lnTo>
                    <a:pt x="1048376" y="695334"/>
                  </a:lnTo>
                  <a:lnTo>
                    <a:pt x="1050380" y="682916"/>
                  </a:lnTo>
                  <a:lnTo>
                    <a:pt x="1081309" y="682916"/>
                  </a:lnTo>
                  <a:lnTo>
                    <a:pt x="1079263" y="695334"/>
                  </a:lnTo>
                  <a:lnTo>
                    <a:pt x="1079272" y="695751"/>
                  </a:lnTo>
                  <a:lnTo>
                    <a:pt x="1084397" y="708316"/>
                  </a:lnTo>
                  <a:close/>
                </a:path>
                <a:path w="2381885" h="2181859">
                  <a:moveTo>
                    <a:pt x="1205948" y="708316"/>
                  </a:moveTo>
                  <a:lnTo>
                    <a:pt x="1198022" y="708316"/>
                  </a:lnTo>
                  <a:lnTo>
                    <a:pt x="1192371" y="695751"/>
                  </a:lnTo>
                  <a:lnTo>
                    <a:pt x="1192287" y="695334"/>
                  </a:lnTo>
                  <a:lnTo>
                    <a:pt x="1191250" y="682916"/>
                  </a:lnTo>
                  <a:lnTo>
                    <a:pt x="1216782" y="682916"/>
                  </a:lnTo>
                  <a:lnTo>
                    <a:pt x="1215269" y="695616"/>
                  </a:lnTo>
                  <a:lnTo>
                    <a:pt x="1205948" y="708316"/>
                  </a:lnTo>
                  <a:close/>
                </a:path>
                <a:path w="2381885" h="2181859">
                  <a:moveTo>
                    <a:pt x="1714365" y="695616"/>
                  </a:moveTo>
                  <a:lnTo>
                    <a:pt x="1692745" y="695616"/>
                  </a:lnTo>
                  <a:lnTo>
                    <a:pt x="1692762" y="694522"/>
                  </a:lnTo>
                  <a:lnTo>
                    <a:pt x="1695933" y="682916"/>
                  </a:lnTo>
                  <a:lnTo>
                    <a:pt x="1712186" y="682916"/>
                  </a:lnTo>
                  <a:lnTo>
                    <a:pt x="1713278" y="687653"/>
                  </a:lnTo>
                  <a:lnTo>
                    <a:pt x="1714317" y="694624"/>
                  </a:lnTo>
                  <a:lnTo>
                    <a:pt x="1714365" y="695616"/>
                  </a:lnTo>
                  <a:close/>
                </a:path>
                <a:path w="2381885" h="2181859">
                  <a:moveTo>
                    <a:pt x="1714717" y="693893"/>
                  </a:moveTo>
                  <a:lnTo>
                    <a:pt x="1713278" y="687653"/>
                  </a:lnTo>
                  <a:lnTo>
                    <a:pt x="1712572" y="682916"/>
                  </a:lnTo>
                  <a:lnTo>
                    <a:pt x="1716956" y="682916"/>
                  </a:lnTo>
                  <a:lnTo>
                    <a:pt x="1714717" y="693893"/>
                  </a:lnTo>
                  <a:close/>
                </a:path>
                <a:path w="2381885" h="2181859">
                  <a:moveTo>
                    <a:pt x="1714885" y="694624"/>
                  </a:moveTo>
                  <a:lnTo>
                    <a:pt x="1714717" y="693893"/>
                  </a:lnTo>
                  <a:lnTo>
                    <a:pt x="1716956" y="682916"/>
                  </a:lnTo>
                  <a:lnTo>
                    <a:pt x="1719853" y="682916"/>
                  </a:lnTo>
                  <a:lnTo>
                    <a:pt x="1714885" y="694624"/>
                  </a:lnTo>
                  <a:close/>
                </a:path>
                <a:path w="2381885" h="2181859">
                  <a:moveTo>
                    <a:pt x="1737978" y="695616"/>
                  </a:moveTo>
                  <a:lnTo>
                    <a:pt x="1715114" y="695616"/>
                  </a:lnTo>
                  <a:lnTo>
                    <a:pt x="1715049" y="695334"/>
                  </a:lnTo>
                  <a:lnTo>
                    <a:pt x="1714929" y="694522"/>
                  </a:lnTo>
                  <a:lnTo>
                    <a:pt x="1719853" y="682916"/>
                  </a:lnTo>
                  <a:lnTo>
                    <a:pt x="1731004" y="682916"/>
                  </a:lnTo>
                  <a:lnTo>
                    <a:pt x="1737978" y="695616"/>
                  </a:lnTo>
                  <a:close/>
                </a:path>
                <a:path w="2381885" h="2181859">
                  <a:moveTo>
                    <a:pt x="1751528" y="695616"/>
                  </a:moveTo>
                  <a:lnTo>
                    <a:pt x="1745052" y="695616"/>
                  </a:lnTo>
                  <a:lnTo>
                    <a:pt x="1749236" y="682916"/>
                  </a:lnTo>
                  <a:lnTo>
                    <a:pt x="1751528" y="695616"/>
                  </a:lnTo>
                  <a:close/>
                </a:path>
                <a:path w="2381885" h="2181859">
                  <a:moveTo>
                    <a:pt x="1831232" y="695616"/>
                  </a:moveTo>
                  <a:lnTo>
                    <a:pt x="1828426" y="682916"/>
                  </a:lnTo>
                  <a:lnTo>
                    <a:pt x="1829838" y="682916"/>
                  </a:lnTo>
                  <a:lnTo>
                    <a:pt x="1831232" y="695616"/>
                  </a:lnTo>
                  <a:close/>
                </a:path>
                <a:path w="2381885" h="2181859">
                  <a:moveTo>
                    <a:pt x="1831232" y="695616"/>
                  </a:moveTo>
                  <a:lnTo>
                    <a:pt x="1829838" y="682916"/>
                  </a:lnTo>
                  <a:lnTo>
                    <a:pt x="1830336" y="682916"/>
                  </a:lnTo>
                  <a:lnTo>
                    <a:pt x="1831232" y="695616"/>
                  </a:lnTo>
                  <a:close/>
                </a:path>
                <a:path w="2381885" h="2181859">
                  <a:moveTo>
                    <a:pt x="1841395" y="695616"/>
                  </a:moveTo>
                  <a:lnTo>
                    <a:pt x="1831232" y="695616"/>
                  </a:lnTo>
                  <a:lnTo>
                    <a:pt x="1830336" y="682916"/>
                  </a:lnTo>
                  <a:lnTo>
                    <a:pt x="1845691" y="682916"/>
                  </a:lnTo>
                  <a:lnTo>
                    <a:pt x="1841395" y="695616"/>
                  </a:lnTo>
                  <a:close/>
                </a:path>
                <a:path w="2381885" h="2181859">
                  <a:moveTo>
                    <a:pt x="1846140" y="695616"/>
                  </a:moveTo>
                  <a:lnTo>
                    <a:pt x="1842889" y="695616"/>
                  </a:lnTo>
                  <a:lnTo>
                    <a:pt x="1847672" y="682916"/>
                  </a:lnTo>
                  <a:lnTo>
                    <a:pt x="1849888" y="682916"/>
                  </a:lnTo>
                  <a:lnTo>
                    <a:pt x="1846140" y="695616"/>
                  </a:lnTo>
                  <a:close/>
                </a:path>
                <a:path w="2381885" h="2181859">
                  <a:moveTo>
                    <a:pt x="1887823" y="695616"/>
                  </a:moveTo>
                  <a:lnTo>
                    <a:pt x="1878059" y="695616"/>
                  </a:lnTo>
                  <a:lnTo>
                    <a:pt x="1877860" y="682916"/>
                  </a:lnTo>
                  <a:lnTo>
                    <a:pt x="1884311" y="682916"/>
                  </a:lnTo>
                  <a:lnTo>
                    <a:pt x="1887823" y="695616"/>
                  </a:lnTo>
                  <a:close/>
                </a:path>
                <a:path w="2381885" h="2181859">
                  <a:moveTo>
                    <a:pt x="1889915" y="695616"/>
                  </a:moveTo>
                  <a:lnTo>
                    <a:pt x="1887823" y="695616"/>
                  </a:lnTo>
                  <a:lnTo>
                    <a:pt x="1884311" y="682916"/>
                  </a:lnTo>
                  <a:lnTo>
                    <a:pt x="1886229" y="682916"/>
                  </a:lnTo>
                  <a:lnTo>
                    <a:pt x="1889915" y="695616"/>
                  </a:lnTo>
                  <a:close/>
                </a:path>
                <a:path w="2381885" h="2181859">
                  <a:moveTo>
                    <a:pt x="1897182" y="695616"/>
                  </a:moveTo>
                  <a:lnTo>
                    <a:pt x="1889915" y="695616"/>
                  </a:lnTo>
                  <a:lnTo>
                    <a:pt x="1886229" y="682916"/>
                  </a:lnTo>
                  <a:lnTo>
                    <a:pt x="1898658" y="682916"/>
                  </a:lnTo>
                  <a:lnTo>
                    <a:pt x="1897182" y="695616"/>
                  </a:lnTo>
                  <a:close/>
                </a:path>
                <a:path w="2381885" h="2181859">
                  <a:moveTo>
                    <a:pt x="1965137" y="708316"/>
                  </a:moveTo>
                  <a:lnTo>
                    <a:pt x="1938237" y="708316"/>
                  </a:lnTo>
                  <a:lnTo>
                    <a:pt x="1935945" y="695616"/>
                  </a:lnTo>
                  <a:lnTo>
                    <a:pt x="1934583" y="695616"/>
                  </a:lnTo>
                  <a:lnTo>
                    <a:pt x="1943405" y="682916"/>
                  </a:lnTo>
                  <a:lnTo>
                    <a:pt x="1959657" y="682916"/>
                  </a:lnTo>
                  <a:lnTo>
                    <a:pt x="1962968" y="695751"/>
                  </a:lnTo>
                  <a:lnTo>
                    <a:pt x="1965137" y="708316"/>
                  </a:lnTo>
                  <a:close/>
                </a:path>
                <a:path w="2381885" h="2181859">
                  <a:moveTo>
                    <a:pt x="1965137" y="708316"/>
                  </a:moveTo>
                  <a:lnTo>
                    <a:pt x="1962968" y="695751"/>
                  </a:lnTo>
                  <a:lnTo>
                    <a:pt x="1959657" y="682916"/>
                  </a:lnTo>
                  <a:lnTo>
                    <a:pt x="1970617" y="695616"/>
                  </a:lnTo>
                  <a:lnTo>
                    <a:pt x="1974701" y="695616"/>
                  </a:lnTo>
                  <a:lnTo>
                    <a:pt x="1965137" y="708316"/>
                  </a:lnTo>
                  <a:close/>
                </a:path>
                <a:path w="2381885" h="2181859">
                  <a:moveTo>
                    <a:pt x="1978211" y="695616"/>
                  </a:moveTo>
                  <a:lnTo>
                    <a:pt x="1970617" y="695616"/>
                  </a:lnTo>
                  <a:lnTo>
                    <a:pt x="1959657" y="682916"/>
                  </a:lnTo>
                  <a:lnTo>
                    <a:pt x="1980331" y="682916"/>
                  </a:lnTo>
                  <a:lnTo>
                    <a:pt x="1978211" y="695616"/>
                  </a:lnTo>
                  <a:close/>
                </a:path>
                <a:path w="2381885" h="2181859">
                  <a:moveTo>
                    <a:pt x="1989546" y="695616"/>
                  </a:moveTo>
                  <a:lnTo>
                    <a:pt x="1979882" y="695616"/>
                  </a:lnTo>
                  <a:lnTo>
                    <a:pt x="1983369" y="682916"/>
                  </a:lnTo>
                  <a:lnTo>
                    <a:pt x="1989746" y="682916"/>
                  </a:lnTo>
                  <a:lnTo>
                    <a:pt x="1989546" y="695616"/>
                  </a:lnTo>
                  <a:close/>
                </a:path>
                <a:path w="2381885" h="2181859">
                  <a:moveTo>
                    <a:pt x="1989646" y="695616"/>
                  </a:moveTo>
                  <a:lnTo>
                    <a:pt x="1989746" y="682916"/>
                  </a:lnTo>
                  <a:lnTo>
                    <a:pt x="1989646" y="695616"/>
                  </a:lnTo>
                  <a:close/>
                </a:path>
                <a:path w="2381885" h="2181859">
                  <a:moveTo>
                    <a:pt x="1989835" y="683585"/>
                  </a:moveTo>
                  <a:lnTo>
                    <a:pt x="1989746" y="682916"/>
                  </a:lnTo>
                  <a:lnTo>
                    <a:pt x="1989835" y="683585"/>
                  </a:lnTo>
                  <a:close/>
                </a:path>
                <a:path w="2381885" h="2181859">
                  <a:moveTo>
                    <a:pt x="1996510" y="695616"/>
                  </a:moveTo>
                  <a:lnTo>
                    <a:pt x="1991637" y="695616"/>
                  </a:lnTo>
                  <a:lnTo>
                    <a:pt x="1989944" y="682916"/>
                  </a:lnTo>
                  <a:lnTo>
                    <a:pt x="1992735" y="682916"/>
                  </a:lnTo>
                  <a:lnTo>
                    <a:pt x="1996510" y="695616"/>
                  </a:lnTo>
                  <a:close/>
                </a:path>
                <a:path w="2381885" h="2181859">
                  <a:moveTo>
                    <a:pt x="2008674" y="695616"/>
                  </a:moveTo>
                  <a:lnTo>
                    <a:pt x="1999908" y="695616"/>
                  </a:lnTo>
                  <a:lnTo>
                    <a:pt x="1994215" y="682916"/>
                  </a:lnTo>
                  <a:lnTo>
                    <a:pt x="2012424" y="682916"/>
                  </a:lnTo>
                  <a:lnTo>
                    <a:pt x="2008674" y="695616"/>
                  </a:lnTo>
                  <a:close/>
                </a:path>
                <a:path w="2381885" h="2181859">
                  <a:moveTo>
                    <a:pt x="2039262" y="695616"/>
                  </a:moveTo>
                  <a:lnTo>
                    <a:pt x="2010934" y="695616"/>
                  </a:lnTo>
                  <a:lnTo>
                    <a:pt x="2012860" y="682916"/>
                  </a:lnTo>
                  <a:lnTo>
                    <a:pt x="2037317" y="682916"/>
                  </a:lnTo>
                  <a:lnTo>
                    <a:pt x="2039262" y="695616"/>
                  </a:lnTo>
                  <a:close/>
                </a:path>
                <a:path w="2381885" h="2181859">
                  <a:moveTo>
                    <a:pt x="1991439" y="695616"/>
                  </a:moveTo>
                  <a:lnTo>
                    <a:pt x="1989646" y="695616"/>
                  </a:lnTo>
                  <a:lnTo>
                    <a:pt x="1989835" y="683585"/>
                  </a:lnTo>
                  <a:lnTo>
                    <a:pt x="1991439" y="695616"/>
                  </a:lnTo>
                  <a:close/>
                </a:path>
                <a:path w="2381885" h="2181859">
                  <a:moveTo>
                    <a:pt x="1714423" y="695334"/>
                  </a:moveTo>
                  <a:lnTo>
                    <a:pt x="1713278" y="687653"/>
                  </a:lnTo>
                  <a:lnTo>
                    <a:pt x="1714717" y="693893"/>
                  </a:lnTo>
                  <a:lnTo>
                    <a:pt x="1714423" y="695334"/>
                  </a:lnTo>
                  <a:close/>
                </a:path>
                <a:path w="2381885" h="2181859">
                  <a:moveTo>
                    <a:pt x="1714465" y="695616"/>
                  </a:moveTo>
                  <a:lnTo>
                    <a:pt x="1714423" y="695334"/>
                  </a:lnTo>
                  <a:lnTo>
                    <a:pt x="1714717" y="693893"/>
                  </a:lnTo>
                  <a:lnTo>
                    <a:pt x="1714885" y="694624"/>
                  </a:lnTo>
                  <a:lnTo>
                    <a:pt x="1714465" y="695616"/>
                  </a:lnTo>
                  <a:close/>
                </a:path>
                <a:path w="2381885" h="2181859">
                  <a:moveTo>
                    <a:pt x="1692745" y="695616"/>
                  </a:moveTo>
                  <a:lnTo>
                    <a:pt x="1692463" y="695616"/>
                  </a:lnTo>
                  <a:lnTo>
                    <a:pt x="1692762" y="694522"/>
                  </a:lnTo>
                  <a:lnTo>
                    <a:pt x="1692745" y="695616"/>
                  </a:lnTo>
                  <a:close/>
                </a:path>
                <a:path w="2381885" h="2181859">
                  <a:moveTo>
                    <a:pt x="1715114" y="695616"/>
                  </a:moveTo>
                  <a:lnTo>
                    <a:pt x="1714465" y="695616"/>
                  </a:lnTo>
                  <a:lnTo>
                    <a:pt x="1714885" y="694624"/>
                  </a:lnTo>
                  <a:lnTo>
                    <a:pt x="1715114" y="695616"/>
                  </a:lnTo>
                  <a:close/>
                </a:path>
                <a:path w="2381885" h="2181859">
                  <a:moveTo>
                    <a:pt x="1714465" y="695616"/>
                  </a:moveTo>
                  <a:lnTo>
                    <a:pt x="1714423" y="695334"/>
                  </a:lnTo>
                  <a:lnTo>
                    <a:pt x="1714465" y="695616"/>
                  </a:lnTo>
                  <a:close/>
                </a:path>
                <a:path w="2381885" h="2181859">
                  <a:moveTo>
                    <a:pt x="1685373" y="708316"/>
                  </a:moveTo>
                  <a:lnTo>
                    <a:pt x="1675111" y="708316"/>
                  </a:lnTo>
                  <a:lnTo>
                    <a:pt x="1683081" y="695616"/>
                  </a:lnTo>
                  <a:lnTo>
                    <a:pt x="1685011" y="700636"/>
                  </a:lnTo>
                  <a:lnTo>
                    <a:pt x="1685373" y="708316"/>
                  </a:lnTo>
                  <a:close/>
                </a:path>
                <a:path w="2381885" h="2181859">
                  <a:moveTo>
                    <a:pt x="1692546" y="708316"/>
                  </a:moveTo>
                  <a:lnTo>
                    <a:pt x="1687963" y="708316"/>
                  </a:lnTo>
                  <a:lnTo>
                    <a:pt x="1685011" y="700636"/>
                  </a:lnTo>
                  <a:lnTo>
                    <a:pt x="1684775" y="695616"/>
                  </a:lnTo>
                  <a:lnTo>
                    <a:pt x="1691450" y="695616"/>
                  </a:lnTo>
                  <a:lnTo>
                    <a:pt x="1692546" y="708316"/>
                  </a:lnTo>
                  <a:close/>
                </a:path>
                <a:path w="2381885" h="2181859">
                  <a:moveTo>
                    <a:pt x="1703681" y="708316"/>
                  </a:moveTo>
                  <a:lnTo>
                    <a:pt x="1696195" y="695616"/>
                  </a:lnTo>
                  <a:lnTo>
                    <a:pt x="1711476" y="695616"/>
                  </a:lnTo>
                  <a:lnTo>
                    <a:pt x="1703681" y="708316"/>
                  </a:lnTo>
                  <a:close/>
                </a:path>
                <a:path w="2381885" h="2181859">
                  <a:moveTo>
                    <a:pt x="1715561" y="708316"/>
                  </a:moveTo>
                  <a:lnTo>
                    <a:pt x="1712273" y="708316"/>
                  </a:lnTo>
                  <a:lnTo>
                    <a:pt x="1712472" y="695616"/>
                  </a:lnTo>
                  <a:lnTo>
                    <a:pt x="1714963" y="695616"/>
                  </a:lnTo>
                  <a:lnTo>
                    <a:pt x="1715581" y="705897"/>
                  </a:lnTo>
                  <a:lnTo>
                    <a:pt x="1715561" y="708316"/>
                  </a:lnTo>
                  <a:close/>
                </a:path>
                <a:path w="2381885" h="2181859">
                  <a:moveTo>
                    <a:pt x="1715675" y="707463"/>
                  </a:moveTo>
                  <a:lnTo>
                    <a:pt x="1714963" y="695616"/>
                  </a:lnTo>
                  <a:lnTo>
                    <a:pt x="1717255" y="695616"/>
                  </a:lnTo>
                  <a:lnTo>
                    <a:pt x="1715675" y="707463"/>
                  </a:lnTo>
                  <a:close/>
                </a:path>
                <a:path w="2381885" h="2181859">
                  <a:moveTo>
                    <a:pt x="1743059" y="708316"/>
                  </a:moveTo>
                  <a:lnTo>
                    <a:pt x="1715726" y="708316"/>
                  </a:lnTo>
                  <a:lnTo>
                    <a:pt x="1715675" y="707463"/>
                  </a:lnTo>
                  <a:lnTo>
                    <a:pt x="1717255" y="695616"/>
                  </a:lnTo>
                  <a:lnTo>
                    <a:pt x="1742289" y="695616"/>
                  </a:lnTo>
                  <a:lnTo>
                    <a:pt x="1743059" y="708316"/>
                  </a:lnTo>
                  <a:close/>
                </a:path>
                <a:path w="2381885" h="2181859">
                  <a:moveTo>
                    <a:pt x="1748439" y="708316"/>
                  </a:moveTo>
                  <a:lnTo>
                    <a:pt x="1743059" y="708316"/>
                  </a:lnTo>
                  <a:lnTo>
                    <a:pt x="1742289" y="695616"/>
                  </a:lnTo>
                  <a:lnTo>
                    <a:pt x="1747642" y="695616"/>
                  </a:lnTo>
                  <a:lnTo>
                    <a:pt x="1748610" y="705897"/>
                  </a:lnTo>
                  <a:lnTo>
                    <a:pt x="1748513" y="707463"/>
                  </a:lnTo>
                  <a:lnTo>
                    <a:pt x="1748439" y="708316"/>
                  </a:lnTo>
                  <a:close/>
                </a:path>
                <a:path w="2381885" h="2181859">
                  <a:moveTo>
                    <a:pt x="1748630" y="706108"/>
                  </a:moveTo>
                  <a:lnTo>
                    <a:pt x="1747642" y="695616"/>
                  </a:lnTo>
                  <a:lnTo>
                    <a:pt x="1749535" y="695616"/>
                  </a:lnTo>
                  <a:lnTo>
                    <a:pt x="1748630" y="706108"/>
                  </a:lnTo>
                  <a:close/>
                </a:path>
                <a:path w="2381885" h="2181859">
                  <a:moveTo>
                    <a:pt x="1750233" y="708316"/>
                  </a:moveTo>
                  <a:lnTo>
                    <a:pt x="1748838" y="708316"/>
                  </a:lnTo>
                  <a:lnTo>
                    <a:pt x="1748757" y="707463"/>
                  </a:lnTo>
                  <a:lnTo>
                    <a:pt x="1748648" y="705897"/>
                  </a:lnTo>
                  <a:lnTo>
                    <a:pt x="1749535" y="695616"/>
                  </a:lnTo>
                  <a:lnTo>
                    <a:pt x="1754019" y="695616"/>
                  </a:lnTo>
                  <a:lnTo>
                    <a:pt x="1750233" y="708316"/>
                  </a:lnTo>
                  <a:close/>
                </a:path>
                <a:path w="2381885" h="2181859">
                  <a:moveTo>
                    <a:pt x="1771454" y="721016"/>
                  </a:moveTo>
                  <a:lnTo>
                    <a:pt x="1757574" y="721016"/>
                  </a:lnTo>
                  <a:lnTo>
                    <a:pt x="1755463" y="708316"/>
                  </a:lnTo>
                  <a:lnTo>
                    <a:pt x="1762543" y="695616"/>
                  </a:lnTo>
                  <a:lnTo>
                    <a:pt x="1776136" y="695616"/>
                  </a:lnTo>
                  <a:lnTo>
                    <a:pt x="1775748" y="696604"/>
                  </a:lnTo>
                  <a:lnTo>
                    <a:pt x="1769959" y="708316"/>
                  </a:lnTo>
                  <a:lnTo>
                    <a:pt x="1768664" y="708316"/>
                  </a:lnTo>
                  <a:lnTo>
                    <a:pt x="1771454" y="721016"/>
                  </a:lnTo>
                  <a:close/>
                </a:path>
                <a:path w="2381885" h="2181859">
                  <a:moveTo>
                    <a:pt x="1775748" y="696604"/>
                  </a:moveTo>
                  <a:lnTo>
                    <a:pt x="1776136" y="695616"/>
                  </a:lnTo>
                  <a:lnTo>
                    <a:pt x="1775748" y="696604"/>
                  </a:lnTo>
                  <a:close/>
                </a:path>
                <a:path w="2381885" h="2181859">
                  <a:moveTo>
                    <a:pt x="1826016" y="708316"/>
                  </a:moveTo>
                  <a:lnTo>
                    <a:pt x="1771141" y="708316"/>
                  </a:lnTo>
                  <a:lnTo>
                    <a:pt x="1775748" y="696604"/>
                  </a:lnTo>
                  <a:lnTo>
                    <a:pt x="1776236" y="695616"/>
                  </a:lnTo>
                  <a:lnTo>
                    <a:pt x="1828044" y="695616"/>
                  </a:lnTo>
                  <a:lnTo>
                    <a:pt x="1826385" y="707856"/>
                  </a:lnTo>
                  <a:lnTo>
                    <a:pt x="1826016" y="708316"/>
                  </a:lnTo>
                  <a:close/>
                </a:path>
                <a:path w="2381885" h="2181859">
                  <a:moveTo>
                    <a:pt x="1836105" y="695751"/>
                  </a:moveTo>
                  <a:lnTo>
                    <a:pt x="1836141" y="695616"/>
                  </a:lnTo>
                  <a:lnTo>
                    <a:pt x="1836105" y="695751"/>
                  </a:lnTo>
                  <a:close/>
                </a:path>
                <a:path w="2381885" h="2181859">
                  <a:moveTo>
                    <a:pt x="1864609" y="721016"/>
                  </a:moveTo>
                  <a:lnTo>
                    <a:pt x="1834035" y="721016"/>
                  </a:lnTo>
                  <a:lnTo>
                    <a:pt x="1833107" y="710314"/>
                  </a:lnTo>
                  <a:lnTo>
                    <a:pt x="1833053" y="707856"/>
                  </a:lnTo>
                  <a:lnTo>
                    <a:pt x="1836214" y="695616"/>
                  </a:lnTo>
                  <a:lnTo>
                    <a:pt x="1849681" y="695616"/>
                  </a:lnTo>
                  <a:lnTo>
                    <a:pt x="1855742" y="708316"/>
                  </a:lnTo>
                  <a:lnTo>
                    <a:pt x="1862318" y="708316"/>
                  </a:lnTo>
                  <a:lnTo>
                    <a:pt x="1865267" y="718475"/>
                  </a:lnTo>
                  <a:lnTo>
                    <a:pt x="1864609" y="721016"/>
                  </a:lnTo>
                  <a:close/>
                </a:path>
                <a:path w="2381885" h="2181859">
                  <a:moveTo>
                    <a:pt x="1883738" y="708316"/>
                  </a:moveTo>
                  <a:lnTo>
                    <a:pt x="1880948" y="695616"/>
                  </a:lnTo>
                  <a:lnTo>
                    <a:pt x="1885232" y="695616"/>
                  </a:lnTo>
                  <a:lnTo>
                    <a:pt x="1883738" y="708316"/>
                  </a:lnTo>
                  <a:close/>
                </a:path>
                <a:path w="2381885" h="2181859">
                  <a:moveTo>
                    <a:pt x="1921386" y="708316"/>
                  </a:moveTo>
                  <a:lnTo>
                    <a:pt x="1892307" y="708316"/>
                  </a:lnTo>
                  <a:lnTo>
                    <a:pt x="1897089" y="695616"/>
                  </a:lnTo>
                  <a:lnTo>
                    <a:pt x="1918809" y="695616"/>
                  </a:lnTo>
                  <a:lnTo>
                    <a:pt x="1921386" y="708316"/>
                  </a:lnTo>
                  <a:close/>
                </a:path>
                <a:path w="2381885" h="2181859">
                  <a:moveTo>
                    <a:pt x="1926580" y="708316"/>
                  </a:moveTo>
                  <a:lnTo>
                    <a:pt x="1924886" y="708316"/>
                  </a:lnTo>
                  <a:lnTo>
                    <a:pt x="1927177" y="695616"/>
                  </a:lnTo>
                  <a:lnTo>
                    <a:pt x="1927099" y="700636"/>
                  </a:lnTo>
                  <a:lnTo>
                    <a:pt x="1926978" y="706108"/>
                  </a:lnTo>
                  <a:lnTo>
                    <a:pt x="1926580" y="708316"/>
                  </a:lnTo>
                  <a:close/>
                </a:path>
                <a:path w="2381885" h="2181859">
                  <a:moveTo>
                    <a:pt x="1931461" y="708316"/>
                  </a:moveTo>
                  <a:lnTo>
                    <a:pt x="1926978" y="708316"/>
                  </a:lnTo>
                  <a:lnTo>
                    <a:pt x="1927016" y="705897"/>
                  </a:lnTo>
                  <a:lnTo>
                    <a:pt x="1928871" y="695616"/>
                  </a:lnTo>
                  <a:lnTo>
                    <a:pt x="1930133" y="699848"/>
                  </a:lnTo>
                  <a:lnTo>
                    <a:pt x="1931461" y="708316"/>
                  </a:lnTo>
                  <a:close/>
                </a:path>
                <a:path w="2381885" h="2181859">
                  <a:moveTo>
                    <a:pt x="1932110" y="706479"/>
                  </a:moveTo>
                  <a:lnTo>
                    <a:pt x="1930133" y="699848"/>
                  </a:lnTo>
                  <a:lnTo>
                    <a:pt x="1929469" y="695616"/>
                  </a:lnTo>
                  <a:lnTo>
                    <a:pt x="1935945" y="695616"/>
                  </a:lnTo>
                  <a:lnTo>
                    <a:pt x="1932110" y="706479"/>
                  </a:lnTo>
                  <a:close/>
                </a:path>
                <a:path w="2381885" h="2181859">
                  <a:moveTo>
                    <a:pt x="1975100" y="708316"/>
                  </a:moveTo>
                  <a:lnTo>
                    <a:pt x="1965137" y="708316"/>
                  </a:lnTo>
                  <a:lnTo>
                    <a:pt x="1974701" y="695616"/>
                  </a:lnTo>
                  <a:lnTo>
                    <a:pt x="1979285" y="695616"/>
                  </a:lnTo>
                  <a:lnTo>
                    <a:pt x="1975100" y="708316"/>
                  </a:lnTo>
                  <a:close/>
                </a:path>
                <a:path w="2381885" h="2181859">
                  <a:moveTo>
                    <a:pt x="1996670" y="708316"/>
                  </a:moveTo>
                  <a:lnTo>
                    <a:pt x="1978213" y="708316"/>
                  </a:lnTo>
                  <a:lnTo>
                    <a:pt x="1979462" y="695616"/>
                  </a:lnTo>
                  <a:lnTo>
                    <a:pt x="1993164" y="695616"/>
                  </a:lnTo>
                  <a:lnTo>
                    <a:pt x="1996670" y="708316"/>
                  </a:lnTo>
                  <a:close/>
                </a:path>
                <a:path w="2381885" h="2181859">
                  <a:moveTo>
                    <a:pt x="2004026" y="708316"/>
                  </a:moveTo>
                  <a:lnTo>
                    <a:pt x="1997617" y="708316"/>
                  </a:lnTo>
                  <a:lnTo>
                    <a:pt x="1993267" y="695616"/>
                  </a:lnTo>
                  <a:lnTo>
                    <a:pt x="2000307" y="695616"/>
                  </a:lnTo>
                  <a:lnTo>
                    <a:pt x="2004026" y="708316"/>
                  </a:lnTo>
                  <a:close/>
                </a:path>
                <a:path w="2381885" h="2181859">
                  <a:moveTo>
                    <a:pt x="2034181" y="708316"/>
                  </a:moveTo>
                  <a:lnTo>
                    <a:pt x="2004224" y="708316"/>
                  </a:lnTo>
                  <a:lnTo>
                    <a:pt x="2000505" y="695616"/>
                  </a:lnTo>
                  <a:lnTo>
                    <a:pt x="2034281" y="695616"/>
                  </a:lnTo>
                  <a:lnTo>
                    <a:pt x="2034181" y="708316"/>
                  </a:lnTo>
                  <a:close/>
                </a:path>
                <a:path w="2381885" h="2181859">
                  <a:moveTo>
                    <a:pt x="2040658" y="708316"/>
                  </a:moveTo>
                  <a:lnTo>
                    <a:pt x="2035376" y="708316"/>
                  </a:lnTo>
                  <a:lnTo>
                    <a:pt x="2034853" y="695616"/>
                  </a:lnTo>
                  <a:lnTo>
                    <a:pt x="2039163" y="695616"/>
                  </a:lnTo>
                  <a:lnTo>
                    <a:pt x="2040658" y="708316"/>
                  </a:lnTo>
                  <a:close/>
                </a:path>
                <a:path w="2381885" h="2181859">
                  <a:moveTo>
                    <a:pt x="1833480" y="721016"/>
                  </a:moveTo>
                  <a:lnTo>
                    <a:pt x="1828443" y="721016"/>
                  </a:lnTo>
                  <a:lnTo>
                    <a:pt x="1828340" y="720648"/>
                  </a:lnTo>
                  <a:lnTo>
                    <a:pt x="1825989" y="708316"/>
                  </a:lnTo>
                  <a:lnTo>
                    <a:pt x="1826323" y="708316"/>
                  </a:lnTo>
                  <a:lnTo>
                    <a:pt x="1826385" y="707856"/>
                  </a:lnTo>
                  <a:lnTo>
                    <a:pt x="1836105" y="695751"/>
                  </a:lnTo>
                  <a:lnTo>
                    <a:pt x="1832946" y="707856"/>
                  </a:lnTo>
                  <a:lnTo>
                    <a:pt x="1833042" y="712495"/>
                  </a:lnTo>
                  <a:lnTo>
                    <a:pt x="1833480" y="721016"/>
                  </a:lnTo>
                  <a:close/>
                </a:path>
                <a:path w="2381885" h="2181859">
                  <a:moveTo>
                    <a:pt x="1686967" y="721016"/>
                  </a:moveTo>
                  <a:lnTo>
                    <a:pt x="1678199" y="721016"/>
                  </a:lnTo>
                  <a:lnTo>
                    <a:pt x="1676605" y="708316"/>
                  </a:lnTo>
                  <a:lnTo>
                    <a:pt x="1685373" y="708316"/>
                  </a:lnTo>
                  <a:lnTo>
                    <a:pt x="1685011" y="700636"/>
                  </a:lnTo>
                  <a:lnTo>
                    <a:pt x="1687963" y="708316"/>
                  </a:lnTo>
                  <a:lnTo>
                    <a:pt x="1686967" y="721016"/>
                  </a:lnTo>
                  <a:close/>
                </a:path>
                <a:path w="2381885" h="2181859">
                  <a:moveTo>
                    <a:pt x="1926978" y="708316"/>
                  </a:moveTo>
                  <a:lnTo>
                    <a:pt x="1926580" y="708316"/>
                  </a:lnTo>
                  <a:lnTo>
                    <a:pt x="1927016" y="705897"/>
                  </a:lnTo>
                  <a:lnTo>
                    <a:pt x="1926978" y="708316"/>
                  </a:lnTo>
                  <a:close/>
                </a:path>
                <a:path w="2381885" h="2181859">
                  <a:moveTo>
                    <a:pt x="1932657" y="708316"/>
                  </a:moveTo>
                  <a:lnTo>
                    <a:pt x="1931461" y="708316"/>
                  </a:lnTo>
                  <a:lnTo>
                    <a:pt x="1932110" y="706479"/>
                  </a:lnTo>
                  <a:lnTo>
                    <a:pt x="1932657" y="708316"/>
                  </a:lnTo>
                  <a:close/>
                </a:path>
                <a:path w="2381885" h="2181859">
                  <a:moveTo>
                    <a:pt x="1175948" y="733716"/>
                  </a:moveTo>
                  <a:lnTo>
                    <a:pt x="1155335" y="733716"/>
                  </a:lnTo>
                  <a:lnTo>
                    <a:pt x="1146918" y="721016"/>
                  </a:lnTo>
                  <a:lnTo>
                    <a:pt x="1151437" y="721016"/>
                  </a:lnTo>
                  <a:lnTo>
                    <a:pt x="1161542" y="708316"/>
                  </a:lnTo>
                  <a:lnTo>
                    <a:pt x="1169881" y="721016"/>
                  </a:lnTo>
                  <a:lnTo>
                    <a:pt x="1175948" y="733716"/>
                  </a:lnTo>
                  <a:close/>
                </a:path>
                <a:path w="2381885" h="2181859">
                  <a:moveTo>
                    <a:pt x="1731900" y="721016"/>
                  </a:moveTo>
                  <a:lnTo>
                    <a:pt x="1711090" y="721016"/>
                  </a:lnTo>
                  <a:lnTo>
                    <a:pt x="1707748" y="708316"/>
                  </a:lnTo>
                  <a:lnTo>
                    <a:pt x="1724329" y="708316"/>
                  </a:lnTo>
                  <a:lnTo>
                    <a:pt x="1731900" y="721016"/>
                  </a:lnTo>
                  <a:close/>
                </a:path>
                <a:path w="2381885" h="2181859">
                  <a:moveTo>
                    <a:pt x="1738874" y="721016"/>
                  </a:moveTo>
                  <a:lnTo>
                    <a:pt x="1731902" y="721016"/>
                  </a:lnTo>
                  <a:lnTo>
                    <a:pt x="1728812" y="708316"/>
                  </a:lnTo>
                  <a:lnTo>
                    <a:pt x="1740170" y="708316"/>
                  </a:lnTo>
                  <a:lnTo>
                    <a:pt x="1738874" y="721016"/>
                  </a:lnTo>
                  <a:close/>
                </a:path>
                <a:path w="2381885" h="2181859">
                  <a:moveTo>
                    <a:pt x="1740269" y="721016"/>
                  </a:moveTo>
                  <a:lnTo>
                    <a:pt x="1738874" y="721016"/>
                  </a:lnTo>
                  <a:lnTo>
                    <a:pt x="1740170" y="708316"/>
                  </a:lnTo>
                  <a:lnTo>
                    <a:pt x="1742049" y="711565"/>
                  </a:lnTo>
                  <a:lnTo>
                    <a:pt x="1740269" y="721016"/>
                  </a:lnTo>
                  <a:close/>
                </a:path>
                <a:path w="2381885" h="2181859">
                  <a:moveTo>
                    <a:pt x="1742049" y="711565"/>
                  </a:moveTo>
                  <a:lnTo>
                    <a:pt x="1740170" y="708316"/>
                  </a:lnTo>
                  <a:lnTo>
                    <a:pt x="1742660" y="708316"/>
                  </a:lnTo>
                  <a:lnTo>
                    <a:pt x="1742049" y="711565"/>
                  </a:lnTo>
                  <a:close/>
                </a:path>
                <a:path w="2381885" h="2181859">
                  <a:moveTo>
                    <a:pt x="1750519" y="721016"/>
                  </a:moveTo>
                  <a:lnTo>
                    <a:pt x="1747513" y="721016"/>
                  </a:lnTo>
                  <a:lnTo>
                    <a:pt x="1746882" y="719924"/>
                  </a:lnTo>
                  <a:lnTo>
                    <a:pt x="1745151" y="708316"/>
                  </a:lnTo>
                  <a:lnTo>
                    <a:pt x="1747034" y="708316"/>
                  </a:lnTo>
                  <a:lnTo>
                    <a:pt x="1750519" y="721016"/>
                  </a:lnTo>
                  <a:close/>
                </a:path>
                <a:path w="2381885" h="2181859">
                  <a:moveTo>
                    <a:pt x="1793174" y="721016"/>
                  </a:moveTo>
                  <a:lnTo>
                    <a:pt x="1773292" y="721016"/>
                  </a:lnTo>
                  <a:lnTo>
                    <a:pt x="1770096" y="708316"/>
                  </a:lnTo>
                  <a:lnTo>
                    <a:pt x="1791779" y="708316"/>
                  </a:lnTo>
                  <a:lnTo>
                    <a:pt x="1793174" y="721016"/>
                  </a:lnTo>
                  <a:close/>
                </a:path>
                <a:path w="2381885" h="2181859">
                  <a:moveTo>
                    <a:pt x="1811207" y="721016"/>
                  </a:moveTo>
                  <a:lnTo>
                    <a:pt x="1793273" y="721016"/>
                  </a:lnTo>
                  <a:lnTo>
                    <a:pt x="1791779" y="708316"/>
                  </a:lnTo>
                  <a:lnTo>
                    <a:pt x="1805428" y="708316"/>
                  </a:lnTo>
                  <a:lnTo>
                    <a:pt x="1811207" y="721016"/>
                  </a:lnTo>
                  <a:close/>
                </a:path>
                <a:path w="2381885" h="2181859">
                  <a:moveTo>
                    <a:pt x="1816585" y="714359"/>
                  </a:moveTo>
                  <a:lnTo>
                    <a:pt x="1814594" y="708316"/>
                  </a:lnTo>
                  <a:lnTo>
                    <a:pt x="1820074" y="708316"/>
                  </a:lnTo>
                  <a:lnTo>
                    <a:pt x="1819854" y="710314"/>
                  </a:lnTo>
                  <a:lnTo>
                    <a:pt x="1816585" y="714359"/>
                  </a:lnTo>
                  <a:close/>
                </a:path>
                <a:path w="2381885" h="2181859">
                  <a:moveTo>
                    <a:pt x="1819854" y="710314"/>
                  </a:moveTo>
                  <a:lnTo>
                    <a:pt x="1820074" y="708316"/>
                  </a:lnTo>
                  <a:lnTo>
                    <a:pt x="1819970" y="710171"/>
                  </a:lnTo>
                  <a:lnTo>
                    <a:pt x="1819854" y="710314"/>
                  </a:lnTo>
                  <a:close/>
                </a:path>
                <a:path w="2381885" h="2181859">
                  <a:moveTo>
                    <a:pt x="1819970" y="710171"/>
                  </a:moveTo>
                  <a:lnTo>
                    <a:pt x="1820173" y="708316"/>
                  </a:lnTo>
                  <a:lnTo>
                    <a:pt x="1821469" y="708316"/>
                  </a:lnTo>
                  <a:lnTo>
                    <a:pt x="1819970" y="710171"/>
                  </a:lnTo>
                  <a:close/>
                </a:path>
                <a:path w="2381885" h="2181859">
                  <a:moveTo>
                    <a:pt x="1828410" y="721016"/>
                  </a:moveTo>
                  <a:lnTo>
                    <a:pt x="1825554" y="721016"/>
                  </a:lnTo>
                  <a:lnTo>
                    <a:pt x="1821469" y="708316"/>
                  </a:lnTo>
                  <a:lnTo>
                    <a:pt x="1823661" y="708316"/>
                  </a:lnTo>
                  <a:lnTo>
                    <a:pt x="1828305" y="720648"/>
                  </a:lnTo>
                  <a:lnTo>
                    <a:pt x="1828410" y="721016"/>
                  </a:lnTo>
                  <a:close/>
                </a:path>
                <a:path w="2381885" h="2181859">
                  <a:moveTo>
                    <a:pt x="1869989" y="721016"/>
                  </a:moveTo>
                  <a:lnTo>
                    <a:pt x="1866004" y="721016"/>
                  </a:lnTo>
                  <a:lnTo>
                    <a:pt x="1865267" y="718475"/>
                  </a:lnTo>
                  <a:lnTo>
                    <a:pt x="1867897" y="708316"/>
                  </a:lnTo>
                  <a:lnTo>
                    <a:pt x="1869989" y="721016"/>
                  </a:lnTo>
                  <a:close/>
                </a:path>
                <a:path w="2381885" h="2181859">
                  <a:moveTo>
                    <a:pt x="1881078" y="713908"/>
                  </a:moveTo>
                  <a:lnTo>
                    <a:pt x="1878358" y="708316"/>
                  </a:lnTo>
                  <a:lnTo>
                    <a:pt x="1881097" y="713831"/>
                  </a:lnTo>
                  <a:close/>
                </a:path>
                <a:path w="2381885" h="2181859">
                  <a:moveTo>
                    <a:pt x="1896500" y="721016"/>
                  </a:moveTo>
                  <a:lnTo>
                    <a:pt x="1884535" y="721016"/>
                  </a:lnTo>
                  <a:lnTo>
                    <a:pt x="1881097" y="713831"/>
                  </a:lnTo>
                  <a:lnTo>
                    <a:pt x="1882455" y="708316"/>
                  </a:lnTo>
                  <a:lnTo>
                    <a:pt x="1898583" y="708316"/>
                  </a:lnTo>
                  <a:lnTo>
                    <a:pt x="1896500" y="721016"/>
                  </a:lnTo>
                  <a:close/>
                </a:path>
                <a:path w="2381885" h="2181859">
                  <a:moveTo>
                    <a:pt x="1897579" y="721016"/>
                  </a:moveTo>
                  <a:lnTo>
                    <a:pt x="1896500" y="721016"/>
                  </a:lnTo>
                  <a:lnTo>
                    <a:pt x="1898583" y="708316"/>
                  </a:lnTo>
                  <a:lnTo>
                    <a:pt x="1898657" y="717673"/>
                  </a:lnTo>
                  <a:lnTo>
                    <a:pt x="1897579" y="721016"/>
                  </a:lnTo>
                  <a:close/>
                </a:path>
                <a:path w="2381885" h="2181859">
                  <a:moveTo>
                    <a:pt x="1898657" y="717673"/>
                  </a:moveTo>
                  <a:lnTo>
                    <a:pt x="1898583" y="708316"/>
                  </a:lnTo>
                  <a:lnTo>
                    <a:pt x="1901672" y="708316"/>
                  </a:lnTo>
                  <a:lnTo>
                    <a:pt x="1898657" y="717673"/>
                  </a:lnTo>
                  <a:close/>
                </a:path>
                <a:path w="2381885" h="2181859">
                  <a:moveTo>
                    <a:pt x="1922495" y="721016"/>
                  </a:moveTo>
                  <a:lnTo>
                    <a:pt x="1908248" y="721016"/>
                  </a:lnTo>
                  <a:lnTo>
                    <a:pt x="1909642" y="708316"/>
                  </a:lnTo>
                  <a:lnTo>
                    <a:pt x="1920203" y="708316"/>
                  </a:lnTo>
                  <a:lnTo>
                    <a:pt x="1922559" y="716897"/>
                  </a:lnTo>
                  <a:lnTo>
                    <a:pt x="1922495" y="721016"/>
                  </a:lnTo>
                  <a:close/>
                </a:path>
                <a:path w="2381885" h="2181859">
                  <a:moveTo>
                    <a:pt x="1922559" y="716897"/>
                  </a:moveTo>
                  <a:lnTo>
                    <a:pt x="1920203" y="708316"/>
                  </a:lnTo>
                  <a:lnTo>
                    <a:pt x="1922694" y="708316"/>
                  </a:lnTo>
                  <a:lnTo>
                    <a:pt x="1922559" y="716897"/>
                  </a:lnTo>
                  <a:close/>
                </a:path>
                <a:path w="2381885" h="2181859">
                  <a:moveTo>
                    <a:pt x="1939482" y="721016"/>
                  </a:moveTo>
                  <a:lnTo>
                    <a:pt x="1923690" y="721016"/>
                  </a:lnTo>
                  <a:lnTo>
                    <a:pt x="1922559" y="716897"/>
                  </a:lnTo>
                  <a:lnTo>
                    <a:pt x="1922694" y="708316"/>
                  </a:lnTo>
                  <a:lnTo>
                    <a:pt x="1940030" y="708316"/>
                  </a:lnTo>
                  <a:lnTo>
                    <a:pt x="1940124" y="710314"/>
                  </a:lnTo>
                  <a:lnTo>
                    <a:pt x="1940017" y="714359"/>
                  </a:lnTo>
                  <a:lnTo>
                    <a:pt x="1939482" y="721016"/>
                  </a:lnTo>
                  <a:close/>
                </a:path>
                <a:path w="2381885" h="2181859">
                  <a:moveTo>
                    <a:pt x="1982083" y="721016"/>
                  </a:moveTo>
                  <a:lnTo>
                    <a:pt x="1940628" y="721016"/>
                  </a:lnTo>
                  <a:lnTo>
                    <a:pt x="1940314" y="714359"/>
                  </a:lnTo>
                  <a:lnTo>
                    <a:pt x="1940242" y="711565"/>
                  </a:lnTo>
                  <a:lnTo>
                    <a:pt x="1940503" y="708316"/>
                  </a:lnTo>
                  <a:lnTo>
                    <a:pt x="1978213" y="708316"/>
                  </a:lnTo>
                  <a:lnTo>
                    <a:pt x="1982083" y="721016"/>
                  </a:lnTo>
                  <a:close/>
                </a:path>
                <a:path w="2381885" h="2181859">
                  <a:moveTo>
                    <a:pt x="1990642" y="721016"/>
                  </a:moveTo>
                  <a:lnTo>
                    <a:pt x="1982473" y="721016"/>
                  </a:lnTo>
                  <a:lnTo>
                    <a:pt x="1978986" y="708316"/>
                  </a:lnTo>
                  <a:lnTo>
                    <a:pt x="1996066" y="708316"/>
                  </a:lnTo>
                  <a:lnTo>
                    <a:pt x="1990642" y="721016"/>
                  </a:lnTo>
                  <a:close/>
                </a:path>
                <a:path w="2381885" h="2181859">
                  <a:moveTo>
                    <a:pt x="1998015" y="721016"/>
                  </a:moveTo>
                  <a:lnTo>
                    <a:pt x="1993220" y="721016"/>
                  </a:lnTo>
                  <a:lnTo>
                    <a:pt x="1996609" y="708316"/>
                  </a:lnTo>
                  <a:lnTo>
                    <a:pt x="2003233" y="708316"/>
                  </a:lnTo>
                  <a:lnTo>
                    <a:pt x="1998015" y="721016"/>
                  </a:lnTo>
                  <a:close/>
                </a:path>
                <a:path w="2381885" h="2181859">
                  <a:moveTo>
                    <a:pt x="2008314" y="721016"/>
                  </a:moveTo>
                  <a:lnTo>
                    <a:pt x="1998213" y="721016"/>
                  </a:lnTo>
                  <a:lnTo>
                    <a:pt x="2003431" y="708316"/>
                  </a:lnTo>
                  <a:lnTo>
                    <a:pt x="2012373" y="708316"/>
                  </a:lnTo>
                  <a:lnTo>
                    <a:pt x="2008314" y="721016"/>
                  </a:lnTo>
                  <a:close/>
                </a:path>
                <a:path w="2381885" h="2181859">
                  <a:moveTo>
                    <a:pt x="2031774" y="727497"/>
                  </a:moveTo>
                  <a:lnTo>
                    <a:pt x="2030096" y="721016"/>
                  </a:lnTo>
                  <a:lnTo>
                    <a:pt x="2011281" y="721016"/>
                  </a:lnTo>
                  <a:lnTo>
                    <a:pt x="2022349" y="708316"/>
                  </a:lnTo>
                  <a:lnTo>
                    <a:pt x="2032408" y="708316"/>
                  </a:lnTo>
                  <a:lnTo>
                    <a:pt x="2033356" y="712495"/>
                  </a:lnTo>
                  <a:lnTo>
                    <a:pt x="2034678" y="721016"/>
                  </a:lnTo>
                  <a:lnTo>
                    <a:pt x="2032224" y="726668"/>
                  </a:lnTo>
                  <a:lnTo>
                    <a:pt x="2031774" y="727497"/>
                  </a:lnTo>
                  <a:close/>
                </a:path>
                <a:path w="2381885" h="2181859">
                  <a:moveTo>
                    <a:pt x="2047432" y="733716"/>
                  </a:moveTo>
                  <a:lnTo>
                    <a:pt x="2033384" y="733716"/>
                  </a:lnTo>
                  <a:lnTo>
                    <a:pt x="2031807" y="727627"/>
                  </a:lnTo>
                  <a:lnTo>
                    <a:pt x="2032224" y="726668"/>
                  </a:lnTo>
                  <a:lnTo>
                    <a:pt x="2035289" y="721016"/>
                  </a:lnTo>
                  <a:lnTo>
                    <a:pt x="2033356" y="712495"/>
                  </a:lnTo>
                  <a:lnTo>
                    <a:pt x="2032708" y="708316"/>
                  </a:lnTo>
                  <a:lnTo>
                    <a:pt x="2033882" y="708316"/>
                  </a:lnTo>
                  <a:lnTo>
                    <a:pt x="2040159" y="721016"/>
                  </a:lnTo>
                  <a:lnTo>
                    <a:pt x="2046236" y="721016"/>
                  </a:lnTo>
                  <a:lnTo>
                    <a:pt x="2047432" y="733716"/>
                  </a:lnTo>
                  <a:close/>
                </a:path>
                <a:path w="2381885" h="2181859">
                  <a:moveTo>
                    <a:pt x="2043899" y="720648"/>
                  </a:moveTo>
                  <a:lnTo>
                    <a:pt x="2039038" y="708316"/>
                  </a:lnTo>
                  <a:lnTo>
                    <a:pt x="2042351" y="708316"/>
                  </a:lnTo>
                  <a:lnTo>
                    <a:pt x="2043899" y="720648"/>
                  </a:lnTo>
                  <a:close/>
                </a:path>
                <a:path w="2381885" h="2181859">
                  <a:moveTo>
                    <a:pt x="1818779" y="721016"/>
                  </a:moveTo>
                  <a:lnTo>
                    <a:pt x="1818799" y="719924"/>
                  </a:lnTo>
                  <a:lnTo>
                    <a:pt x="1819854" y="710314"/>
                  </a:lnTo>
                  <a:lnTo>
                    <a:pt x="1819970" y="710171"/>
                  </a:lnTo>
                  <a:lnTo>
                    <a:pt x="1818779" y="721016"/>
                  </a:lnTo>
                  <a:close/>
                </a:path>
                <a:path w="2381885" h="2181859">
                  <a:moveTo>
                    <a:pt x="1747044" y="721016"/>
                  </a:moveTo>
                  <a:lnTo>
                    <a:pt x="1740269" y="721016"/>
                  </a:lnTo>
                  <a:lnTo>
                    <a:pt x="1742049" y="711565"/>
                  </a:lnTo>
                  <a:lnTo>
                    <a:pt x="1746882" y="719924"/>
                  </a:lnTo>
                  <a:lnTo>
                    <a:pt x="1747044" y="721016"/>
                  </a:lnTo>
                  <a:close/>
                </a:path>
                <a:path w="2381885" h="2181859">
                  <a:moveTo>
                    <a:pt x="1884517" y="720978"/>
                  </a:moveTo>
                  <a:lnTo>
                    <a:pt x="1881078" y="713908"/>
                  </a:lnTo>
                  <a:lnTo>
                    <a:pt x="1884517" y="720978"/>
                  </a:lnTo>
                  <a:close/>
                </a:path>
                <a:path w="2381885" h="2181859">
                  <a:moveTo>
                    <a:pt x="1884535" y="721016"/>
                  </a:moveTo>
                  <a:lnTo>
                    <a:pt x="1879328" y="721016"/>
                  </a:lnTo>
                  <a:lnTo>
                    <a:pt x="1881078" y="713908"/>
                  </a:lnTo>
                  <a:lnTo>
                    <a:pt x="1884535" y="721016"/>
                  </a:lnTo>
                  <a:close/>
                </a:path>
                <a:path w="2381885" h="2181859">
                  <a:moveTo>
                    <a:pt x="1818679" y="721016"/>
                  </a:moveTo>
                  <a:lnTo>
                    <a:pt x="1811207" y="721016"/>
                  </a:lnTo>
                  <a:lnTo>
                    <a:pt x="1816585" y="714359"/>
                  </a:lnTo>
                  <a:lnTo>
                    <a:pt x="1818657" y="720648"/>
                  </a:lnTo>
                  <a:lnTo>
                    <a:pt x="1818679" y="721016"/>
                  </a:lnTo>
                  <a:close/>
                </a:path>
                <a:path w="2381885" h="2181859">
                  <a:moveTo>
                    <a:pt x="1898683" y="721016"/>
                  </a:moveTo>
                  <a:lnTo>
                    <a:pt x="1897579" y="721016"/>
                  </a:lnTo>
                  <a:lnTo>
                    <a:pt x="1898657" y="717673"/>
                  </a:lnTo>
                  <a:lnTo>
                    <a:pt x="1898683" y="721016"/>
                  </a:lnTo>
                  <a:close/>
                </a:path>
                <a:path w="2381885" h="2181859">
                  <a:moveTo>
                    <a:pt x="1866004" y="721016"/>
                  </a:moveTo>
                  <a:lnTo>
                    <a:pt x="1864609" y="721016"/>
                  </a:lnTo>
                  <a:lnTo>
                    <a:pt x="1865267" y="718475"/>
                  </a:lnTo>
                  <a:lnTo>
                    <a:pt x="1866004" y="721016"/>
                  </a:lnTo>
                  <a:close/>
                </a:path>
                <a:path w="2381885" h="2181859">
                  <a:moveTo>
                    <a:pt x="1747513" y="721016"/>
                  </a:moveTo>
                  <a:lnTo>
                    <a:pt x="1747044" y="721016"/>
                  </a:lnTo>
                  <a:lnTo>
                    <a:pt x="1746882" y="719924"/>
                  </a:lnTo>
                  <a:lnTo>
                    <a:pt x="1747513" y="721016"/>
                  </a:lnTo>
                  <a:close/>
                </a:path>
                <a:path w="2381885" h="2181859">
                  <a:moveTo>
                    <a:pt x="2044044" y="721016"/>
                  </a:moveTo>
                  <a:lnTo>
                    <a:pt x="2043899" y="720648"/>
                  </a:lnTo>
                  <a:lnTo>
                    <a:pt x="2044044" y="721016"/>
                  </a:lnTo>
                  <a:close/>
                </a:path>
                <a:path w="2381885" h="2181859">
                  <a:moveTo>
                    <a:pt x="1040049" y="746416"/>
                  </a:moveTo>
                  <a:lnTo>
                    <a:pt x="1016723" y="746416"/>
                  </a:lnTo>
                  <a:lnTo>
                    <a:pt x="1020584" y="733716"/>
                  </a:lnTo>
                  <a:lnTo>
                    <a:pt x="1029152" y="721016"/>
                  </a:lnTo>
                  <a:lnTo>
                    <a:pt x="1038468" y="733716"/>
                  </a:lnTo>
                  <a:lnTo>
                    <a:pt x="1042364" y="733716"/>
                  </a:lnTo>
                  <a:lnTo>
                    <a:pt x="1040049" y="746416"/>
                  </a:lnTo>
                  <a:close/>
                </a:path>
                <a:path w="2381885" h="2181859">
                  <a:moveTo>
                    <a:pt x="1724595" y="733716"/>
                  </a:moveTo>
                  <a:lnTo>
                    <a:pt x="1717653" y="721016"/>
                  </a:lnTo>
                  <a:lnTo>
                    <a:pt x="1730668" y="721016"/>
                  </a:lnTo>
                  <a:lnTo>
                    <a:pt x="1724595" y="733716"/>
                  </a:lnTo>
                  <a:close/>
                </a:path>
                <a:path w="2381885" h="2181859">
                  <a:moveTo>
                    <a:pt x="1842790" y="733716"/>
                  </a:moveTo>
                  <a:lnTo>
                    <a:pt x="1789288" y="733716"/>
                  </a:lnTo>
                  <a:lnTo>
                    <a:pt x="1791480" y="721016"/>
                  </a:lnTo>
                  <a:lnTo>
                    <a:pt x="1843687" y="721016"/>
                  </a:lnTo>
                  <a:lnTo>
                    <a:pt x="1842790" y="733716"/>
                  </a:lnTo>
                  <a:close/>
                </a:path>
                <a:path w="2381885" h="2181859">
                  <a:moveTo>
                    <a:pt x="1858233" y="733716"/>
                  </a:moveTo>
                  <a:lnTo>
                    <a:pt x="1846277" y="733716"/>
                  </a:lnTo>
                  <a:lnTo>
                    <a:pt x="1845580" y="721016"/>
                  </a:lnTo>
                  <a:lnTo>
                    <a:pt x="1857237" y="721016"/>
                  </a:lnTo>
                  <a:lnTo>
                    <a:pt x="1858233" y="733716"/>
                  </a:lnTo>
                  <a:close/>
                </a:path>
                <a:path w="2381885" h="2181859">
                  <a:moveTo>
                    <a:pt x="1886528" y="733716"/>
                  </a:moveTo>
                  <a:lnTo>
                    <a:pt x="1875930" y="733716"/>
                  </a:lnTo>
                  <a:lnTo>
                    <a:pt x="1872908" y="721016"/>
                  </a:lnTo>
                  <a:lnTo>
                    <a:pt x="1890015" y="721016"/>
                  </a:lnTo>
                  <a:lnTo>
                    <a:pt x="1888279" y="729868"/>
                  </a:lnTo>
                  <a:lnTo>
                    <a:pt x="1886528" y="733716"/>
                  </a:lnTo>
                  <a:close/>
                </a:path>
                <a:path w="2381885" h="2181859">
                  <a:moveTo>
                    <a:pt x="1902884" y="733716"/>
                  </a:moveTo>
                  <a:lnTo>
                    <a:pt x="1887524" y="733716"/>
                  </a:lnTo>
                  <a:lnTo>
                    <a:pt x="1888279" y="729868"/>
                  </a:lnTo>
                  <a:lnTo>
                    <a:pt x="1892306" y="721016"/>
                  </a:lnTo>
                  <a:lnTo>
                    <a:pt x="1901684" y="721016"/>
                  </a:lnTo>
                  <a:lnTo>
                    <a:pt x="1902884" y="733716"/>
                  </a:lnTo>
                  <a:close/>
                </a:path>
                <a:path w="2381885" h="2181859">
                  <a:moveTo>
                    <a:pt x="1920266" y="733716"/>
                  </a:moveTo>
                  <a:lnTo>
                    <a:pt x="1916895" y="733716"/>
                  </a:lnTo>
                  <a:lnTo>
                    <a:pt x="1910440" y="721016"/>
                  </a:lnTo>
                  <a:lnTo>
                    <a:pt x="1922683" y="721016"/>
                  </a:lnTo>
                  <a:lnTo>
                    <a:pt x="1920266" y="733716"/>
                  </a:lnTo>
                  <a:close/>
                </a:path>
                <a:path w="2381885" h="2181859">
                  <a:moveTo>
                    <a:pt x="1937426" y="733716"/>
                  </a:moveTo>
                  <a:lnTo>
                    <a:pt x="1925085" y="733716"/>
                  </a:lnTo>
                  <a:lnTo>
                    <a:pt x="1925683" y="721016"/>
                  </a:lnTo>
                  <a:lnTo>
                    <a:pt x="1933554" y="721016"/>
                  </a:lnTo>
                  <a:lnTo>
                    <a:pt x="1937837" y="731720"/>
                  </a:lnTo>
                  <a:lnTo>
                    <a:pt x="1937426" y="733716"/>
                  </a:lnTo>
                  <a:close/>
                </a:path>
                <a:path w="2381885" h="2181859">
                  <a:moveTo>
                    <a:pt x="1937935" y="731245"/>
                  </a:moveTo>
                  <a:lnTo>
                    <a:pt x="1935447" y="721016"/>
                  </a:lnTo>
                  <a:lnTo>
                    <a:pt x="1939333" y="721016"/>
                  </a:lnTo>
                  <a:lnTo>
                    <a:pt x="1939022" y="725971"/>
                  </a:lnTo>
                  <a:lnTo>
                    <a:pt x="1937935" y="731245"/>
                  </a:lnTo>
                  <a:close/>
                </a:path>
                <a:path w="2381885" h="2181859">
                  <a:moveTo>
                    <a:pt x="1954078" y="733716"/>
                  </a:moveTo>
                  <a:lnTo>
                    <a:pt x="1938635" y="733716"/>
                  </a:lnTo>
                  <a:lnTo>
                    <a:pt x="1938661" y="731720"/>
                  </a:lnTo>
                  <a:lnTo>
                    <a:pt x="1939022" y="725971"/>
                  </a:lnTo>
                  <a:lnTo>
                    <a:pt x="1940042" y="721016"/>
                  </a:lnTo>
                  <a:lnTo>
                    <a:pt x="1949993" y="721016"/>
                  </a:lnTo>
                  <a:lnTo>
                    <a:pt x="1953765" y="731245"/>
                  </a:lnTo>
                  <a:lnTo>
                    <a:pt x="1953843" y="731720"/>
                  </a:lnTo>
                  <a:lnTo>
                    <a:pt x="1954078" y="733716"/>
                  </a:lnTo>
                  <a:close/>
                </a:path>
                <a:path w="2381885" h="2181859">
                  <a:moveTo>
                    <a:pt x="1957366" y="733716"/>
                  </a:moveTo>
                  <a:lnTo>
                    <a:pt x="1954676" y="733716"/>
                  </a:lnTo>
                  <a:lnTo>
                    <a:pt x="1953799" y="731338"/>
                  </a:lnTo>
                  <a:lnTo>
                    <a:pt x="1952583" y="721016"/>
                  </a:lnTo>
                  <a:lnTo>
                    <a:pt x="1953680" y="721016"/>
                  </a:lnTo>
                  <a:lnTo>
                    <a:pt x="1957366" y="733716"/>
                  </a:lnTo>
                  <a:close/>
                </a:path>
                <a:path w="2381885" h="2181859">
                  <a:moveTo>
                    <a:pt x="1973307" y="746416"/>
                  </a:moveTo>
                  <a:lnTo>
                    <a:pt x="1962945" y="746416"/>
                  </a:lnTo>
                  <a:lnTo>
                    <a:pt x="1960056" y="733716"/>
                  </a:lnTo>
                  <a:lnTo>
                    <a:pt x="1961650" y="733716"/>
                  </a:lnTo>
                  <a:lnTo>
                    <a:pt x="1956925" y="721016"/>
                  </a:lnTo>
                  <a:lnTo>
                    <a:pt x="1970617" y="721016"/>
                  </a:lnTo>
                  <a:lnTo>
                    <a:pt x="1972609" y="730084"/>
                  </a:lnTo>
                  <a:lnTo>
                    <a:pt x="1973207" y="733716"/>
                  </a:lnTo>
                  <a:lnTo>
                    <a:pt x="1973656" y="740862"/>
                  </a:lnTo>
                  <a:lnTo>
                    <a:pt x="1973307" y="746416"/>
                  </a:lnTo>
                  <a:close/>
                </a:path>
                <a:path w="2381885" h="2181859">
                  <a:moveTo>
                    <a:pt x="1996919" y="733716"/>
                  </a:moveTo>
                  <a:lnTo>
                    <a:pt x="1973407" y="733716"/>
                  </a:lnTo>
                  <a:lnTo>
                    <a:pt x="1972573" y="729868"/>
                  </a:lnTo>
                  <a:lnTo>
                    <a:pt x="1971115" y="721016"/>
                  </a:lnTo>
                  <a:lnTo>
                    <a:pt x="1996222" y="721016"/>
                  </a:lnTo>
                  <a:lnTo>
                    <a:pt x="1996919" y="733716"/>
                  </a:lnTo>
                  <a:close/>
                </a:path>
                <a:path w="2381885" h="2181859">
                  <a:moveTo>
                    <a:pt x="2002200" y="733716"/>
                  </a:moveTo>
                  <a:lnTo>
                    <a:pt x="1997117" y="733716"/>
                  </a:lnTo>
                  <a:lnTo>
                    <a:pt x="1996420" y="721016"/>
                  </a:lnTo>
                  <a:lnTo>
                    <a:pt x="2002398" y="721016"/>
                  </a:lnTo>
                  <a:lnTo>
                    <a:pt x="2002276" y="733500"/>
                  </a:lnTo>
                  <a:lnTo>
                    <a:pt x="2002200" y="733716"/>
                  </a:lnTo>
                  <a:close/>
                </a:path>
                <a:path w="2381885" h="2181859">
                  <a:moveTo>
                    <a:pt x="2007973" y="733716"/>
                  </a:moveTo>
                  <a:lnTo>
                    <a:pt x="2002398" y="733716"/>
                  </a:lnTo>
                  <a:lnTo>
                    <a:pt x="2002424" y="733080"/>
                  </a:lnTo>
                  <a:lnTo>
                    <a:pt x="2006683" y="721016"/>
                  </a:lnTo>
                  <a:lnTo>
                    <a:pt x="2008208" y="724983"/>
                  </a:lnTo>
                  <a:lnTo>
                    <a:pt x="2007973" y="733716"/>
                  </a:lnTo>
                  <a:close/>
                </a:path>
                <a:path w="2381885" h="2181859">
                  <a:moveTo>
                    <a:pt x="2028401" y="733716"/>
                  </a:moveTo>
                  <a:lnTo>
                    <a:pt x="2011565" y="733716"/>
                  </a:lnTo>
                  <a:lnTo>
                    <a:pt x="2008208" y="724983"/>
                  </a:lnTo>
                  <a:lnTo>
                    <a:pt x="2008314" y="721016"/>
                  </a:lnTo>
                  <a:lnTo>
                    <a:pt x="2030096" y="721016"/>
                  </a:lnTo>
                  <a:lnTo>
                    <a:pt x="2029691" y="731338"/>
                  </a:lnTo>
                  <a:lnTo>
                    <a:pt x="2028401" y="733716"/>
                  </a:lnTo>
                  <a:close/>
                </a:path>
                <a:path w="2381885" h="2181859">
                  <a:moveTo>
                    <a:pt x="2029691" y="731338"/>
                  </a:moveTo>
                  <a:lnTo>
                    <a:pt x="2030096" y="721016"/>
                  </a:lnTo>
                  <a:lnTo>
                    <a:pt x="2031774" y="727497"/>
                  </a:lnTo>
                  <a:lnTo>
                    <a:pt x="2029691" y="731338"/>
                  </a:lnTo>
                  <a:close/>
                </a:path>
                <a:path w="2381885" h="2181859">
                  <a:moveTo>
                    <a:pt x="2011565" y="733716"/>
                  </a:moveTo>
                  <a:lnTo>
                    <a:pt x="2007973" y="733716"/>
                  </a:lnTo>
                  <a:lnTo>
                    <a:pt x="2008208" y="724983"/>
                  </a:lnTo>
                  <a:lnTo>
                    <a:pt x="2011565" y="733716"/>
                  </a:lnTo>
                  <a:close/>
                </a:path>
                <a:path w="2381885" h="2181859">
                  <a:moveTo>
                    <a:pt x="2029641" y="732616"/>
                  </a:moveTo>
                  <a:lnTo>
                    <a:pt x="2029741" y="731245"/>
                  </a:lnTo>
                  <a:lnTo>
                    <a:pt x="2031774" y="727497"/>
                  </a:lnTo>
                  <a:lnTo>
                    <a:pt x="2031807" y="727627"/>
                  </a:lnTo>
                  <a:lnTo>
                    <a:pt x="2029641" y="732616"/>
                  </a:lnTo>
                  <a:close/>
                </a:path>
                <a:path w="2381885" h="2181859">
                  <a:moveTo>
                    <a:pt x="1887524" y="733716"/>
                  </a:moveTo>
                  <a:lnTo>
                    <a:pt x="1886528" y="733716"/>
                  </a:lnTo>
                  <a:lnTo>
                    <a:pt x="1888279" y="729868"/>
                  </a:lnTo>
                  <a:lnTo>
                    <a:pt x="1887524" y="733716"/>
                  </a:lnTo>
                  <a:close/>
                </a:path>
                <a:path w="2381885" h="2181859">
                  <a:moveTo>
                    <a:pt x="1938381" y="733080"/>
                  </a:moveTo>
                  <a:lnTo>
                    <a:pt x="1937837" y="731720"/>
                  </a:lnTo>
                  <a:lnTo>
                    <a:pt x="1937935" y="731245"/>
                  </a:lnTo>
                  <a:lnTo>
                    <a:pt x="1938381" y="733080"/>
                  </a:lnTo>
                  <a:close/>
                </a:path>
                <a:path w="2381885" h="2181859">
                  <a:moveTo>
                    <a:pt x="1954676" y="733716"/>
                  </a:moveTo>
                  <a:lnTo>
                    <a:pt x="1954078" y="733716"/>
                  </a:lnTo>
                  <a:lnTo>
                    <a:pt x="1953797" y="731333"/>
                  </a:lnTo>
                  <a:lnTo>
                    <a:pt x="1954676" y="733716"/>
                  </a:lnTo>
                  <a:close/>
                </a:path>
                <a:path w="2381885" h="2181859">
                  <a:moveTo>
                    <a:pt x="1938535" y="733716"/>
                  </a:moveTo>
                  <a:lnTo>
                    <a:pt x="1937426" y="733716"/>
                  </a:lnTo>
                  <a:lnTo>
                    <a:pt x="1937837" y="731720"/>
                  </a:lnTo>
                  <a:lnTo>
                    <a:pt x="1938381" y="733080"/>
                  </a:lnTo>
                  <a:lnTo>
                    <a:pt x="1938535" y="733716"/>
                  </a:lnTo>
                  <a:close/>
                </a:path>
                <a:path w="2381885" h="2181859">
                  <a:moveTo>
                    <a:pt x="2029597" y="733716"/>
                  </a:moveTo>
                  <a:lnTo>
                    <a:pt x="2029163" y="733716"/>
                  </a:lnTo>
                  <a:lnTo>
                    <a:pt x="2029641" y="732616"/>
                  </a:lnTo>
                  <a:lnTo>
                    <a:pt x="2029597" y="733716"/>
                  </a:lnTo>
                  <a:close/>
                </a:path>
                <a:path w="2381885" h="2181859">
                  <a:moveTo>
                    <a:pt x="1938635" y="733716"/>
                  </a:moveTo>
                  <a:lnTo>
                    <a:pt x="1938549" y="733500"/>
                  </a:lnTo>
                  <a:lnTo>
                    <a:pt x="1938635" y="733716"/>
                  </a:lnTo>
                  <a:close/>
                </a:path>
                <a:path w="2381885" h="2181859">
                  <a:moveTo>
                    <a:pt x="963246" y="746416"/>
                  </a:moveTo>
                  <a:lnTo>
                    <a:pt x="948800" y="746416"/>
                  </a:lnTo>
                  <a:lnTo>
                    <a:pt x="954279" y="733716"/>
                  </a:lnTo>
                  <a:lnTo>
                    <a:pt x="968028" y="733716"/>
                  </a:lnTo>
                  <a:lnTo>
                    <a:pt x="963246" y="746416"/>
                  </a:lnTo>
                  <a:close/>
                </a:path>
                <a:path w="2381885" h="2181859">
                  <a:moveTo>
                    <a:pt x="1175261" y="746416"/>
                  </a:moveTo>
                  <a:lnTo>
                    <a:pt x="1165447" y="746416"/>
                  </a:lnTo>
                  <a:lnTo>
                    <a:pt x="1159878" y="733716"/>
                  </a:lnTo>
                  <a:lnTo>
                    <a:pt x="1178217" y="733716"/>
                  </a:lnTo>
                  <a:lnTo>
                    <a:pt x="1175261" y="746416"/>
                  </a:lnTo>
                  <a:close/>
                </a:path>
                <a:path w="2381885" h="2181859">
                  <a:moveTo>
                    <a:pt x="1705890" y="746416"/>
                  </a:moveTo>
                  <a:lnTo>
                    <a:pt x="1686769" y="746416"/>
                  </a:lnTo>
                  <a:lnTo>
                    <a:pt x="1698324" y="733716"/>
                  </a:lnTo>
                  <a:lnTo>
                    <a:pt x="1705890" y="746416"/>
                  </a:lnTo>
                  <a:close/>
                </a:path>
                <a:path w="2381885" h="2181859">
                  <a:moveTo>
                    <a:pt x="1725312" y="746416"/>
                  </a:moveTo>
                  <a:lnTo>
                    <a:pt x="1712946" y="746416"/>
                  </a:lnTo>
                  <a:lnTo>
                    <a:pt x="1712883" y="733716"/>
                  </a:lnTo>
                  <a:lnTo>
                    <a:pt x="1722593" y="733716"/>
                  </a:lnTo>
                  <a:lnTo>
                    <a:pt x="1725312" y="746416"/>
                  </a:lnTo>
                  <a:close/>
                </a:path>
                <a:path w="2381885" h="2181859">
                  <a:moveTo>
                    <a:pt x="1814759" y="746416"/>
                  </a:moveTo>
                  <a:lnTo>
                    <a:pt x="1791480" y="746416"/>
                  </a:lnTo>
                  <a:lnTo>
                    <a:pt x="1793672" y="733716"/>
                  </a:lnTo>
                  <a:lnTo>
                    <a:pt x="1815491" y="733716"/>
                  </a:lnTo>
                  <a:lnTo>
                    <a:pt x="1815308" y="743284"/>
                  </a:lnTo>
                  <a:lnTo>
                    <a:pt x="1814759" y="746416"/>
                  </a:lnTo>
                  <a:close/>
                </a:path>
                <a:path w="2381885" h="2181859">
                  <a:moveTo>
                    <a:pt x="1850143" y="756605"/>
                  </a:moveTo>
                  <a:lnTo>
                    <a:pt x="1843089" y="746416"/>
                  </a:lnTo>
                  <a:lnTo>
                    <a:pt x="1815248" y="746416"/>
                  </a:lnTo>
                  <a:lnTo>
                    <a:pt x="1815308" y="743284"/>
                  </a:lnTo>
                  <a:lnTo>
                    <a:pt x="1816985" y="733716"/>
                  </a:lnTo>
                  <a:lnTo>
                    <a:pt x="1845665" y="733716"/>
                  </a:lnTo>
                  <a:lnTo>
                    <a:pt x="1850063" y="746416"/>
                  </a:lnTo>
                  <a:lnTo>
                    <a:pt x="1850143" y="756605"/>
                  </a:lnTo>
                  <a:close/>
                </a:path>
                <a:path w="2381885" h="2181859">
                  <a:moveTo>
                    <a:pt x="1922246" y="746416"/>
                  </a:moveTo>
                  <a:lnTo>
                    <a:pt x="1910453" y="746416"/>
                  </a:lnTo>
                  <a:lnTo>
                    <a:pt x="1908111" y="733716"/>
                  </a:lnTo>
                  <a:lnTo>
                    <a:pt x="1923173" y="733716"/>
                  </a:lnTo>
                  <a:lnTo>
                    <a:pt x="1922246" y="746416"/>
                  </a:lnTo>
                  <a:close/>
                </a:path>
                <a:path w="2381885" h="2181859">
                  <a:moveTo>
                    <a:pt x="1961650" y="746416"/>
                  </a:moveTo>
                  <a:lnTo>
                    <a:pt x="1940230" y="746416"/>
                  </a:lnTo>
                  <a:lnTo>
                    <a:pt x="1937938" y="733716"/>
                  </a:lnTo>
                  <a:lnTo>
                    <a:pt x="1958064" y="733716"/>
                  </a:lnTo>
                  <a:lnTo>
                    <a:pt x="1961650" y="746416"/>
                  </a:lnTo>
                  <a:close/>
                </a:path>
                <a:path w="2381885" h="2181859">
                  <a:moveTo>
                    <a:pt x="1974004" y="746416"/>
                  </a:moveTo>
                  <a:lnTo>
                    <a:pt x="1973656" y="740862"/>
                  </a:lnTo>
                  <a:lnTo>
                    <a:pt x="1974104" y="733716"/>
                  </a:lnTo>
                  <a:lnTo>
                    <a:pt x="1975200" y="733716"/>
                  </a:lnTo>
                  <a:lnTo>
                    <a:pt x="1974004" y="746416"/>
                  </a:lnTo>
                  <a:close/>
                </a:path>
                <a:path w="2381885" h="2181859">
                  <a:moveTo>
                    <a:pt x="1974004" y="746416"/>
                  </a:moveTo>
                  <a:lnTo>
                    <a:pt x="1975200" y="733716"/>
                  </a:lnTo>
                  <a:lnTo>
                    <a:pt x="1974004" y="746416"/>
                  </a:lnTo>
                  <a:close/>
                </a:path>
                <a:path w="2381885" h="2181859">
                  <a:moveTo>
                    <a:pt x="1977690" y="746416"/>
                  </a:moveTo>
                  <a:lnTo>
                    <a:pt x="1974004" y="746416"/>
                  </a:lnTo>
                  <a:lnTo>
                    <a:pt x="1975299" y="733716"/>
                  </a:lnTo>
                  <a:lnTo>
                    <a:pt x="1976495" y="733716"/>
                  </a:lnTo>
                  <a:lnTo>
                    <a:pt x="1977690" y="746416"/>
                  </a:lnTo>
                  <a:close/>
                </a:path>
                <a:path w="2381885" h="2181859">
                  <a:moveTo>
                    <a:pt x="1977690" y="746416"/>
                  </a:moveTo>
                  <a:lnTo>
                    <a:pt x="1976495" y="733716"/>
                  </a:lnTo>
                  <a:lnTo>
                    <a:pt x="1977616" y="733716"/>
                  </a:lnTo>
                  <a:lnTo>
                    <a:pt x="1978299" y="744272"/>
                  </a:lnTo>
                  <a:lnTo>
                    <a:pt x="1977690" y="746416"/>
                  </a:lnTo>
                  <a:close/>
                </a:path>
                <a:path w="2381885" h="2181859">
                  <a:moveTo>
                    <a:pt x="1978299" y="744272"/>
                  </a:moveTo>
                  <a:lnTo>
                    <a:pt x="1977616" y="733716"/>
                  </a:lnTo>
                  <a:lnTo>
                    <a:pt x="1981296" y="733716"/>
                  </a:lnTo>
                  <a:lnTo>
                    <a:pt x="1978299" y="744272"/>
                  </a:lnTo>
                  <a:close/>
                </a:path>
                <a:path w="2381885" h="2181859">
                  <a:moveTo>
                    <a:pt x="2010162" y="746416"/>
                  </a:moveTo>
                  <a:lnTo>
                    <a:pt x="1978438" y="746416"/>
                  </a:lnTo>
                  <a:lnTo>
                    <a:pt x="1978299" y="744272"/>
                  </a:lnTo>
                  <a:lnTo>
                    <a:pt x="1981296" y="733716"/>
                  </a:lnTo>
                  <a:lnTo>
                    <a:pt x="2012262" y="733716"/>
                  </a:lnTo>
                  <a:lnTo>
                    <a:pt x="2010162" y="746416"/>
                  </a:lnTo>
                  <a:close/>
                </a:path>
                <a:path w="2381885" h="2181859">
                  <a:moveTo>
                    <a:pt x="2017742" y="746416"/>
                  </a:moveTo>
                  <a:lnTo>
                    <a:pt x="2011663" y="746416"/>
                  </a:lnTo>
                  <a:lnTo>
                    <a:pt x="2012734" y="733716"/>
                  </a:lnTo>
                  <a:lnTo>
                    <a:pt x="2017941" y="733716"/>
                  </a:lnTo>
                  <a:lnTo>
                    <a:pt x="2017742" y="746416"/>
                  </a:lnTo>
                  <a:close/>
                </a:path>
                <a:path w="2381885" h="2181859">
                  <a:moveTo>
                    <a:pt x="2021727" y="746416"/>
                  </a:moveTo>
                  <a:lnTo>
                    <a:pt x="2017842" y="746416"/>
                  </a:lnTo>
                  <a:lnTo>
                    <a:pt x="2017941" y="733716"/>
                  </a:lnTo>
                  <a:lnTo>
                    <a:pt x="2020631" y="733716"/>
                  </a:lnTo>
                  <a:lnTo>
                    <a:pt x="2021727" y="746416"/>
                  </a:lnTo>
                  <a:close/>
                </a:path>
                <a:path w="2381885" h="2181859">
                  <a:moveTo>
                    <a:pt x="2050290" y="746416"/>
                  </a:moveTo>
                  <a:lnTo>
                    <a:pt x="2021727" y="746416"/>
                  </a:lnTo>
                  <a:lnTo>
                    <a:pt x="2020631" y="733716"/>
                  </a:lnTo>
                  <a:lnTo>
                    <a:pt x="2048826" y="733716"/>
                  </a:lnTo>
                  <a:lnTo>
                    <a:pt x="2050290" y="746416"/>
                  </a:lnTo>
                  <a:close/>
                </a:path>
                <a:path w="2381885" h="2181859">
                  <a:moveTo>
                    <a:pt x="976783" y="759116"/>
                  </a:moveTo>
                  <a:lnTo>
                    <a:pt x="962464" y="759116"/>
                  </a:lnTo>
                  <a:lnTo>
                    <a:pt x="966733" y="746416"/>
                  </a:lnTo>
                  <a:lnTo>
                    <a:pt x="972296" y="746417"/>
                  </a:lnTo>
                  <a:lnTo>
                    <a:pt x="976783" y="759116"/>
                  </a:lnTo>
                  <a:close/>
                </a:path>
                <a:path w="2381885" h="2181859">
                  <a:moveTo>
                    <a:pt x="1055310" y="771816"/>
                  </a:moveTo>
                  <a:lnTo>
                    <a:pt x="1040075" y="771816"/>
                  </a:lnTo>
                  <a:lnTo>
                    <a:pt x="1037821" y="759910"/>
                  </a:lnTo>
                  <a:lnTo>
                    <a:pt x="1037772" y="758671"/>
                  </a:lnTo>
                  <a:lnTo>
                    <a:pt x="1040566" y="746416"/>
                  </a:lnTo>
                  <a:lnTo>
                    <a:pt x="1047684" y="746417"/>
                  </a:lnTo>
                  <a:lnTo>
                    <a:pt x="1054876" y="759116"/>
                  </a:lnTo>
                  <a:lnTo>
                    <a:pt x="1057995" y="759116"/>
                  </a:lnTo>
                  <a:lnTo>
                    <a:pt x="1055310" y="771816"/>
                  </a:lnTo>
                  <a:close/>
                </a:path>
                <a:path w="2381885" h="2181859">
                  <a:moveTo>
                    <a:pt x="1238626" y="759116"/>
                  </a:moveTo>
                  <a:lnTo>
                    <a:pt x="1227966" y="759116"/>
                  </a:lnTo>
                  <a:lnTo>
                    <a:pt x="1234143" y="746416"/>
                  </a:lnTo>
                  <a:lnTo>
                    <a:pt x="1238626" y="759116"/>
                  </a:lnTo>
                  <a:close/>
                </a:path>
                <a:path w="2381885" h="2181859">
                  <a:moveTo>
                    <a:pt x="1275290" y="759116"/>
                  </a:moveTo>
                  <a:lnTo>
                    <a:pt x="1257954" y="759116"/>
                  </a:lnTo>
                  <a:lnTo>
                    <a:pt x="1254368" y="746416"/>
                  </a:lnTo>
                  <a:lnTo>
                    <a:pt x="1271758" y="746417"/>
                  </a:lnTo>
                  <a:lnTo>
                    <a:pt x="1275290" y="759116"/>
                  </a:lnTo>
                  <a:close/>
                </a:path>
                <a:path w="2381885" h="2181859">
                  <a:moveTo>
                    <a:pt x="1716089" y="771816"/>
                  </a:moveTo>
                  <a:lnTo>
                    <a:pt x="1686867" y="771816"/>
                  </a:lnTo>
                  <a:lnTo>
                    <a:pt x="1685424" y="758671"/>
                  </a:lnTo>
                  <a:lnTo>
                    <a:pt x="1683965" y="746416"/>
                  </a:lnTo>
                  <a:lnTo>
                    <a:pt x="1708188" y="746417"/>
                  </a:lnTo>
                  <a:lnTo>
                    <a:pt x="1709141" y="759116"/>
                  </a:lnTo>
                  <a:lnTo>
                    <a:pt x="1712671" y="759116"/>
                  </a:lnTo>
                  <a:lnTo>
                    <a:pt x="1715966" y="771083"/>
                  </a:lnTo>
                  <a:lnTo>
                    <a:pt x="1716089" y="771816"/>
                  </a:lnTo>
                  <a:close/>
                </a:path>
                <a:path w="2381885" h="2181859">
                  <a:moveTo>
                    <a:pt x="1719499" y="759116"/>
                  </a:moveTo>
                  <a:lnTo>
                    <a:pt x="1715362" y="759116"/>
                  </a:lnTo>
                  <a:lnTo>
                    <a:pt x="1718749" y="746416"/>
                  </a:lnTo>
                  <a:lnTo>
                    <a:pt x="1723432" y="746416"/>
                  </a:lnTo>
                  <a:lnTo>
                    <a:pt x="1719499" y="759116"/>
                  </a:lnTo>
                  <a:close/>
                </a:path>
                <a:path w="2381885" h="2181859">
                  <a:moveTo>
                    <a:pt x="1721333" y="759116"/>
                  </a:moveTo>
                  <a:lnTo>
                    <a:pt x="1719499" y="759116"/>
                  </a:lnTo>
                  <a:lnTo>
                    <a:pt x="1723432" y="746416"/>
                  </a:lnTo>
                  <a:lnTo>
                    <a:pt x="1724926" y="746416"/>
                  </a:lnTo>
                  <a:lnTo>
                    <a:pt x="1721333" y="759116"/>
                  </a:lnTo>
                  <a:close/>
                </a:path>
                <a:path w="2381885" h="2181859">
                  <a:moveTo>
                    <a:pt x="1732100" y="759116"/>
                  </a:moveTo>
                  <a:lnTo>
                    <a:pt x="1721333" y="759116"/>
                  </a:lnTo>
                  <a:lnTo>
                    <a:pt x="1724926" y="746416"/>
                  </a:lnTo>
                  <a:lnTo>
                    <a:pt x="1729808" y="746417"/>
                  </a:lnTo>
                  <a:lnTo>
                    <a:pt x="1732100" y="759116"/>
                  </a:lnTo>
                  <a:close/>
                </a:path>
                <a:path w="2381885" h="2181859">
                  <a:moveTo>
                    <a:pt x="1732100" y="759116"/>
                  </a:moveTo>
                  <a:lnTo>
                    <a:pt x="1729808" y="746416"/>
                  </a:lnTo>
                  <a:lnTo>
                    <a:pt x="1732119" y="758671"/>
                  </a:lnTo>
                  <a:lnTo>
                    <a:pt x="1732100" y="759116"/>
                  </a:lnTo>
                  <a:close/>
                </a:path>
                <a:path w="2381885" h="2181859">
                  <a:moveTo>
                    <a:pt x="1732165" y="758923"/>
                  </a:moveTo>
                  <a:lnTo>
                    <a:pt x="1729908" y="746416"/>
                  </a:lnTo>
                  <a:lnTo>
                    <a:pt x="1736384" y="746416"/>
                  </a:lnTo>
                  <a:lnTo>
                    <a:pt x="1732165" y="758923"/>
                  </a:lnTo>
                  <a:close/>
                </a:path>
                <a:path w="2381885" h="2181859">
                  <a:moveTo>
                    <a:pt x="1736882" y="759116"/>
                  </a:moveTo>
                  <a:lnTo>
                    <a:pt x="1736384" y="746416"/>
                  </a:lnTo>
                  <a:lnTo>
                    <a:pt x="1736882" y="759116"/>
                  </a:lnTo>
                  <a:close/>
                </a:path>
                <a:path w="2381885" h="2181859">
                  <a:moveTo>
                    <a:pt x="1745649" y="759116"/>
                  </a:moveTo>
                  <a:lnTo>
                    <a:pt x="1736882" y="759116"/>
                  </a:lnTo>
                  <a:lnTo>
                    <a:pt x="1736384" y="746416"/>
                  </a:lnTo>
                  <a:lnTo>
                    <a:pt x="1740712" y="746417"/>
                  </a:lnTo>
                  <a:lnTo>
                    <a:pt x="1745649" y="759116"/>
                  </a:lnTo>
                  <a:close/>
                </a:path>
                <a:path w="2381885" h="2181859">
                  <a:moveTo>
                    <a:pt x="1756322" y="759116"/>
                  </a:moveTo>
                  <a:lnTo>
                    <a:pt x="1745650" y="759116"/>
                  </a:lnTo>
                  <a:lnTo>
                    <a:pt x="1750122" y="746416"/>
                  </a:lnTo>
                  <a:lnTo>
                    <a:pt x="1756322" y="759116"/>
                  </a:lnTo>
                  <a:close/>
                </a:path>
                <a:path w="2381885" h="2181859">
                  <a:moveTo>
                    <a:pt x="1769760" y="759116"/>
                  </a:moveTo>
                  <a:lnTo>
                    <a:pt x="1764081" y="759116"/>
                  </a:lnTo>
                  <a:lnTo>
                    <a:pt x="1758531" y="746416"/>
                  </a:lnTo>
                  <a:lnTo>
                    <a:pt x="1770258" y="746416"/>
                  </a:lnTo>
                  <a:lnTo>
                    <a:pt x="1769760" y="759116"/>
                  </a:lnTo>
                  <a:close/>
                </a:path>
                <a:path w="2381885" h="2181859">
                  <a:moveTo>
                    <a:pt x="1796162" y="759116"/>
                  </a:moveTo>
                  <a:lnTo>
                    <a:pt x="1786797" y="759116"/>
                  </a:lnTo>
                  <a:lnTo>
                    <a:pt x="1789985" y="746416"/>
                  </a:lnTo>
                  <a:lnTo>
                    <a:pt x="1799351" y="746416"/>
                  </a:lnTo>
                  <a:lnTo>
                    <a:pt x="1796162" y="759116"/>
                  </a:lnTo>
                  <a:close/>
                </a:path>
                <a:path w="2381885" h="2181859">
                  <a:moveTo>
                    <a:pt x="1808317" y="759116"/>
                  </a:moveTo>
                  <a:lnTo>
                    <a:pt x="1796162" y="759116"/>
                  </a:lnTo>
                  <a:lnTo>
                    <a:pt x="1800048" y="746416"/>
                  </a:lnTo>
                  <a:lnTo>
                    <a:pt x="1808019" y="746417"/>
                  </a:lnTo>
                  <a:lnTo>
                    <a:pt x="1808317" y="759116"/>
                  </a:lnTo>
                  <a:close/>
                </a:path>
                <a:path w="2381885" h="2181859">
                  <a:moveTo>
                    <a:pt x="1818555" y="759116"/>
                  </a:moveTo>
                  <a:lnTo>
                    <a:pt x="1808317" y="759116"/>
                  </a:lnTo>
                  <a:lnTo>
                    <a:pt x="1808018" y="746416"/>
                  </a:lnTo>
                  <a:lnTo>
                    <a:pt x="1815248" y="746417"/>
                  </a:lnTo>
                  <a:lnTo>
                    <a:pt x="1818555" y="759116"/>
                  </a:lnTo>
                  <a:close/>
                </a:path>
                <a:path w="2381885" h="2181859">
                  <a:moveTo>
                    <a:pt x="1821468" y="759116"/>
                  </a:moveTo>
                  <a:lnTo>
                    <a:pt x="1819775" y="759116"/>
                  </a:lnTo>
                  <a:lnTo>
                    <a:pt x="1818081" y="746416"/>
                  </a:lnTo>
                  <a:lnTo>
                    <a:pt x="1821468" y="759116"/>
                  </a:lnTo>
                  <a:close/>
                </a:path>
                <a:path w="2381885" h="2181859">
                  <a:moveTo>
                    <a:pt x="1833125" y="759116"/>
                  </a:moveTo>
                  <a:lnTo>
                    <a:pt x="1825139" y="759116"/>
                  </a:lnTo>
                  <a:lnTo>
                    <a:pt x="1818231" y="746416"/>
                  </a:lnTo>
                  <a:lnTo>
                    <a:pt x="1836413" y="746416"/>
                  </a:lnTo>
                  <a:lnTo>
                    <a:pt x="1833125" y="759116"/>
                  </a:lnTo>
                  <a:close/>
                </a:path>
                <a:path w="2381885" h="2181859">
                  <a:moveTo>
                    <a:pt x="1847154" y="759116"/>
                  </a:moveTo>
                  <a:lnTo>
                    <a:pt x="1833225" y="759116"/>
                  </a:lnTo>
                  <a:lnTo>
                    <a:pt x="1838805" y="746416"/>
                  </a:lnTo>
                  <a:lnTo>
                    <a:pt x="1845477" y="753877"/>
                  </a:lnTo>
                  <a:lnTo>
                    <a:pt x="1847154" y="759116"/>
                  </a:lnTo>
                  <a:close/>
                </a:path>
                <a:path w="2381885" h="2181859">
                  <a:moveTo>
                    <a:pt x="1850163" y="759116"/>
                  </a:moveTo>
                  <a:lnTo>
                    <a:pt x="1845477" y="753877"/>
                  </a:lnTo>
                  <a:lnTo>
                    <a:pt x="1843088" y="746416"/>
                  </a:lnTo>
                  <a:lnTo>
                    <a:pt x="1850143" y="756605"/>
                  </a:lnTo>
                  <a:lnTo>
                    <a:pt x="1850163" y="759116"/>
                  </a:lnTo>
                  <a:close/>
                </a:path>
                <a:path w="2381885" h="2181859">
                  <a:moveTo>
                    <a:pt x="1863015" y="759116"/>
                  </a:moveTo>
                  <a:lnTo>
                    <a:pt x="1851881" y="759115"/>
                  </a:lnTo>
                  <a:lnTo>
                    <a:pt x="1850143" y="756605"/>
                  </a:lnTo>
                  <a:lnTo>
                    <a:pt x="1850063" y="746416"/>
                  </a:lnTo>
                  <a:lnTo>
                    <a:pt x="1857037" y="746417"/>
                  </a:lnTo>
                  <a:lnTo>
                    <a:pt x="1863154" y="758671"/>
                  </a:lnTo>
                  <a:lnTo>
                    <a:pt x="1863015" y="759116"/>
                  </a:lnTo>
                  <a:close/>
                </a:path>
                <a:path w="2381885" h="2181859">
                  <a:moveTo>
                    <a:pt x="1878356" y="759116"/>
                  </a:moveTo>
                  <a:lnTo>
                    <a:pt x="1863376" y="759116"/>
                  </a:lnTo>
                  <a:lnTo>
                    <a:pt x="1863154" y="758671"/>
                  </a:lnTo>
                  <a:lnTo>
                    <a:pt x="1866995" y="746416"/>
                  </a:lnTo>
                  <a:lnTo>
                    <a:pt x="1873489" y="746417"/>
                  </a:lnTo>
                  <a:lnTo>
                    <a:pt x="1878356" y="759116"/>
                  </a:lnTo>
                  <a:close/>
                </a:path>
                <a:path w="2381885" h="2181859">
                  <a:moveTo>
                    <a:pt x="1899961" y="759116"/>
                  </a:moveTo>
                  <a:lnTo>
                    <a:pt x="1888755" y="759116"/>
                  </a:lnTo>
                  <a:lnTo>
                    <a:pt x="1894013" y="746416"/>
                  </a:lnTo>
                  <a:lnTo>
                    <a:pt x="1899961" y="759116"/>
                  </a:lnTo>
                  <a:close/>
                </a:path>
                <a:path w="2381885" h="2181859">
                  <a:moveTo>
                    <a:pt x="1941638" y="756396"/>
                  </a:moveTo>
                  <a:lnTo>
                    <a:pt x="1940229" y="746416"/>
                  </a:lnTo>
                  <a:lnTo>
                    <a:pt x="1941524" y="746417"/>
                  </a:lnTo>
                  <a:lnTo>
                    <a:pt x="1941823" y="754039"/>
                  </a:lnTo>
                  <a:lnTo>
                    <a:pt x="1941638" y="756396"/>
                  </a:lnTo>
                  <a:close/>
                </a:path>
                <a:path w="2381885" h="2181859">
                  <a:moveTo>
                    <a:pt x="1962347" y="759116"/>
                  </a:moveTo>
                  <a:lnTo>
                    <a:pt x="1942022" y="759116"/>
                  </a:lnTo>
                  <a:lnTo>
                    <a:pt x="1941836" y="753877"/>
                  </a:lnTo>
                  <a:lnTo>
                    <a:pt x="1942421" y="746416"/>
                  </a:lnTo>
                  <a:lnTo>
                    <a:pt x="1960953" y="746417"/>
                  </a:lnTo>
                  <a:lnTo>
                    <a:pt x="1962347" y="759116"/>
                  </a:lnTo>
                  <a:close/>
                </a:path>
                <a:path w="2381885" h="2181859">
                  <a:moveTo>
                    <a:pt x="1983768" y="759116"/>
                  </a:moveTo>
                  <a:lnTo>
                    <a:pt x="1962547" y="759116"/>
                  </a:lnTo>
                  <a:lnTo>
                    <a:pt x="1961949" y="746416"/>
                  </a:lnTo>
                  <a:lnTo>
                    <a:pt x="1982772" y="746417"/>
                  </a:lnTo>
                  <a:lnTo>
                    <a:pt x="1983768" y="759116"/>
                  </a:lnTo>
                  <a:close/>
                </a:path>
                <a:path w="2381885" h="2181859">
                  <a:moveTo>
                    <a:pt x="1986970" y="759116"/>
                  </a:moveTo>
                  <a:lnTo>
                    <a:pt x="1983768" y="759116"/>
                  </a:lnTo>
                  <a:lnTo>
                    <a:pt x="1987853" y="746416"/>
                  </a:lnTo>
                  <a:lnTo>
                    <a:pt x="1989846" y="746416"/>
                  </a:lnTo>
                  <a:lnTo>
                    <a:pt x="1986970" y="759116"/>
                  </a:lnTo>
                  <a:close/>
                </a:path>
                <a:path w="2381885" h="2181859">
                  <a:moveTo>
                    <a:pt x="2021888" y="759116"/>
                  </a:moveTo>
                  <a:lnTo>
                    <a:pt x="1987170" y="759116"/>
                  </a:lnTo>
                  <a:lnTo>
                    <a:pt x="1990045" y="746416"/>
                  </a:lnTo>
                  <a:lnTo>
                    <a:pt x="2014368" y="746417"/>
                  </a:lnTo>
                  <a:lnTo>
                    <a:pt x="2021888" y="759116"/>
                  </a:lnTo>
                  <a:close/>
                </a:path>
                <a:path w="2381885" h="2181859">
                  <a:moveTo>
                    <a:pt x="2055607" y="759116"/>
                  </a:moveTo>
                  <a:lnTo>
                    <a:pt x="2022624" y="759116"/>
                  </a:lnTo>
                  <a:lnTo>
                    <a:pt x="2015040" y="746416"/>
                  </a:lnTo>
                  <a:lnTo>
                    <a:pt x="2052463" y="746417"/>
                  </a:lnTo>
                  <a:lnTo>
                    <a:pt x="2055607" y="759116"/>
                  </a:lnTo>
                  <a:close/>
                </a:path>
                <a:path w="2381885" h="2181859">
                  <a:moveTo>
                    <a:pt x="1736782" y="759116"/>
                  </a:moveTo>
                  <a:lnTo>
                    <a:pt x="1732199" y="759116"/>
                  </a:lnTo>
                  <a:lnTo>
                    <a:pt x="1736384" y="746417"/>
                  </a:lnTo>
                  <a:lnTo>
                    <a:pt x="1736782" y="759116"/>
                  </a:lnTo>
                  <a:close/>
                </a:path>
                <a:path w="2381885" h="2181859">
                  <a:moveTo>
                    <a:pt x="1942022" y="759116"/>
                  </a:moveTo>
                  <a:lnTo>
                    <a:pt x="1941638" y="756396"/>
                  </a:lnTo>
                  <a:lnTo>
                    <a:pt x="1941823" y="754039"/>
                  </a:lnTo>
                  <a:lnTo>
                    <a:pt x="1942022" y="759116"/>
                  </a:lnTo>
                  <a:close/>
                </a:path>
                <a:path w="2381885" h="2181859">
                  <a:moveTo>
                    <a:pt x="1942022" y="759116"/>
                  </a:moveTo>
                  <a:lnTo>
                    <a:pt x="1941425" y="759116"/>
                  </a:lnTo>
                  <a:lnTo>
                    <a:pt x="1941638" y="756396"/>
                  </a:lnTo>
                  <a:lnTo>
                    <a:pt x="1942022" y="759116"/>
                  </a:lnTo>
                  <a:close/>
                </a:path>
                <a:path w="2381885" h="2181859">
                  <a:moveTo>
                    <a:pt x="1732199" y="759116"/>
                  </a:moveTo>
                  <a:lnTo>
                    <a:pt x="1732165" y="758923"/>
                  </a:lnTo>
                  <a:lnTo>
                    <a:pt x="1732199" y="759116"/>
                  </a:lnTo>
                  <a:close/>
                </a:path>
                <a:path w="2381885" h="2181859">
                  <a:moveTo>
                    <a:pt x="970519" y="771816"/>
                  </a:moveTo>
                  <a:lnTo>
                    <a:pt x="959868" y="771816"/>
                  </a:lnTo>
                  <a:lnTo>
                    <a:pt x="959560" y="759116"/>
                  </a:lnTo>
                  <a:lnTo>
                    <a:pt x="973110" y="759116"/>
                  </a:lnTo>
                  <a:lnTo>
                    <a:pt x="970519" y="771816"/>
                  </a:lnTo>
                  <a:close/>
                </a:path>
                <a:path w="2381885" h="2181859">
                  <a:moveTo>
                    <a:pt x="1121560" y="771816"/>
                  </a:moveTo>
                  <a:lnTo>
                    <a:pt x="1118571" y="759116"/>
                  </a:lnTo>
                  <a:lnTo>
                    <a:pt x="1124947" y="759116"/>
                  </a:lnTo>
                  <a:lnTo>
                    <a:pt x="1121560" y="771816"/>
                  </a:lnTo>
                  <a:close/>
                </a:path>
                <a:path w="2381885" h="2181859">
                  <a:moveTo>
                    <a:pt x="1155534" y="771816"/>
                  </a:moveTo>
                  <a:lnTo>
                    <a:pt x="1141386" y="771816"/>
                  </a:lnTo>
                  <a:lnTo>
                    <a:pt x="1144874" y="759116"/>
                  </a:lnTo>
                  <a:lnTo>
                    <a:pt x="1158423" y="759116"/>
                  </a:lnTo>
                  <a:lnTo>
                    <a:pt x="1155534" y="771816"/>
                  </a:lnTo>
                  <a:close/>
                </a:path>
                <a:path w="2381885" h="2181859">
                  <a:moveTo>
                    <a:pt x="1214765" y="797216"/>
                  </a:moveTo>
                  <a:lnTo>
                    <a:pt x="1202058" y="797212"/>
                  </a:lnTo>
                  <a:lnTo>
                    <a:pt x="1188008" y="784497"/>
                  </a:lnTo>
                  <a:lnTo>
                    <a:pt x="1184123" y="772241"/>
                  </a:lnTo>
                  <a:lnTo>
                    <a:pt x="1184040" y="771737"/>
                  </a:lnTo>
                  <a:lnTo>
                    <a:pt x="1192348" y="759116"/>
                  </a:lnTo>
                  <a:lnTo>
                    <a:pt x="1260844" y="759116"/>
                  </a:lnTo>
                  <a:lnTo>
                    <a:pt x="1257457" y="771816"/>
                  </a:lnTo>
                  <a:lnTo>
                    <a:pt x="1242512" y="771816"/>
                  </a:lnTo>
                  <a:lnTo>
                    <a:pt x="1244903" y="784516"/>
                  </a:lnTo>
                  <a:lnTo>
                    <a:pt x="1221490" y="784516"/>
                  </a:lnTo>
                  <a:lnTo>
                    <a:pt x="1220794" y="789736"/>
                  </a:lnTo>
                  <a:lnTo>
                    <a:pt x="1214765" y="797216"/>
                  </a:lnTo>
                  <a:close/>
                </a:path>
                <a:path w="2381885" h="2181859">
                  <a:moveTo>
                    <a:pt x="1269313" y="771816"/>
                  </a:moveTo>
                  <a:lnTo>
                    <a:pt x="1264829" y="771816"/>
                  </a:lnTo>
                  <a:lnTo>
                    <a:pt x="1260844" y="759116"/>
                  </a:lnTo>
                  <a:lnTo>
                    <a:pt x="1278778" y="759116"/>
                  </a:lnTo>
                  <a:lnTo>
                    <a:pt x="1269313" y="771816"/>
                  </a:lnTo>
                  <a:close/>
                </a:path>
                <a:path w="2381885" h="2181859">
                  <a:moveTo>
                    <a:pt x="1302887" y="784516"/>
                  </a:moveTo>
                  <a:lnTo>
                    <a:pt x="1280031" y="784516"/>
                  </a:lnTo>
                  <a:lnTo>
                    <a:pt x="1283527" y="771892"/>
                  </a:lnTo>
                  <a:lnTo>
                    <a:pt x="1283603" y="771737"/>
                  </a:lnTo>
                  <a:lnTo>
                    <a:pt x="1292351" y="759116"/>
                  </a:lnTo>
                  <a:lnTo>
                    <a:pt x="1302490" y="771816"/>
                  </a:lnTo>
                  <a:lnTo>
                    <a:pt x="1307173" y="771816"/>
                  </a:lnTo>
                  <a:lnTo>
                    <a:pt x="1302887" y="784516"/>
                  </a:lnTo>
                  <a:close/>
                </a:path>
                <a:path w="2381885" h="2181859">
                  <a:moveTo>
                    <a:pt x="1720796" y="771816"/>
                  </a:moveTo>
                  <a:lnTo>
                    <a:pt x="1716168" y="771816"/>
                  </a:lnTo>
                  <a:lnTo>
                    <a:pt x="1715966" y="771083"/>
                  </a:lnTo>
                  <a:lnTo>
                    <a:pt x="1713967" y="759116"/>
                  </a:lnTo>
                  <a:lnTo>
                    <a:pt x="1715062" y="759116"/>
                  </a:lnTo>
                  <a:lnTo>
                    <a:pt x="1719419" y="766423"/>
                  </a:lnTo>
                  <a:lnTo>
                    <a:pt x="1720796" y="771816"/>
                  </a:lnTo>
                  <a:close/>
                </a:path>
                <a:path w="2381885" h="2181859">
                  <a:moveTo>
                    <a:pt x="1730705" y="771816"/>
                  </a:moveTo>
                  <a:lnTo>
                    <a:pt x="1722634" y="771816"/>
                  </a:lnTo>
                  <a:lnTo>
                    <a:pt x="1719419" y="766423"/>
                  </a:lnTo>
                  <a:lnTo>
                    <a:pt x="1717554" y="759116"/>
                  </a:lnTo>
                  <a:lnTo>
                    <a:pt x="1722404" y="759116"/>
                  </a:lnTo>
                  <a:lnTo>
                    <a:pt x="1730752" y="771737"/>
                  </a:lnTo>
                  <a:close/>
                </a:path>
                <a:path w="2381885" h="2181859">
                  <a:moveTo>
                    <a:pt x="1741577" y="771816"/>
                  </a:moveTo>
                  <a:lnTo>
                    <a:pt x="1730804" y="771816"/>
                  </a:lnTo>
                  <a:lnTo>
                    <a:pt x="1730877" y="771528"/>
                  </a:lnTo>
                  <a:lnTo>
                    <a:pt x="1738277" y="759116"/>
                  </a:lnTo>
                  <a:lnTo>
                    <a:pt x="1745550" y="759116"/>
                  </a:lnTo>
                  <a:lnTo>
                    <a:pt x="1745471" y="760467"/>
                  </a:lnTo>
                  <a:lnTo>
                    <a:pt x="1741577" y="771816"/>
                  </a:lnTo>
                  <a:close/>
                </a:path>
                <a:path w="2381885" h="2181859">
                  <a:moveTo>
                    <a:pt x="1775239" y="771816"/>
                  </a:moveTo>
                  <a:lnTo>
                    <a:pt x="1745151" y="771816"/>
                  </a:lnTo>
                  <a:lnTo>
                    <a:pt x="1745511" y="760350"/>
                  </a:lnTo>
                  <a:lnTo>
                    <a:pt x="1745934" y="759116"/>
                  </a:lnTo>
                  <a:lnTo>
                    <a:pt x="1778129" y="759116"/>
                  </a:lnTo>
                  <a:lnTo>
                    <a:pt x="1775239" y="771816"/>
                  </a:lnTo>
                  <a:close/>
                </a:path>
                <a:path w="2381885" h="2181859">
                  <a:moveTo>
                    <a:pt x="1790369" y="771816"/>
                  </a:moveTo>
                  <a:lnTo>
                    <a:pt x="1775240" y="771816"/>
                  </a:lnTo>
                  <a:lnTo>
                    <a:pt x="1778129" y="759116"/>
                  </a:lnTo>
                  <a:lnTo>
                    <a:pt x="1788093" y="759116"/>
                  </a:lnTo>
                  <a:lnTo>
                    <a:pt x="1790369" y="771816"/>
                  </a:lnTo>
                  <a:close/>
                </a:path>
                <a:path w="2381885" h="2181859">
                  <a:moveTo>
                    <a:pt x="1793406" y="763349"/>
                  </a:moveTo>
                  <a:lnTo>
                    <a:pt x="1792078" y="759116"/>
                  </a:lnTo>
                  <a:lnTo>
                    <a:pt x="1793173" y="759116"/>
                  </a:lnTo>
                  <a:lnTo>
                    <a:pt x="1793406" y="763349"/>
                  </a:lnTo>
                  <a:close/>
                </a:path>
                <a:path w="2381885" h="2181859">
                  <a:moveTo>
                    <a:pt x="1820771" y="784516"/>
                  </a:moveTo>
                  <a:lnTo>
                    <a:pt x="1819675" y="784516"/>
                  </a:lnTo>
                  <a:lnTo>
                    <a:pt x="1817982" y="771816"/>
                  </a:lnTo>
                  <a:lnTo>
                    <a:pt x="1796063" y="771816"/>
                  </a:lnTo>
                  <a:lnTo>
                    <a:pt x="1793610" y="764000"/>
                  </a:lnTo>
                  <a:lnTo>
                    <a:pt x="1793572" y="759116"/>
                  </a:lnTo>
                  <a:lnTo>
                    <a:pt x="1823960" y="759116"/>
                  </a:lnTo>
                  <a:lnTo>
                    <a:pt x="1822363" y="771083"/>
                  </a:lnTo>
                  <a:lnTo>
                    <a:pt x="1822239" y="772241"/>
                  </a:lnTo>
                  <a:lnTo>
                    <a:pt x="1821976" y="776434"/>
                  </a:lnTo>
                  <a:lnTo>
                    <a:pt x="1820771" y="784516"/>
                  </a:lnTo>
                  <a:close/>
                </a:path>
                <a:path w="2381885" h="2181859">
                  <a:moveTo>
                    <a:pt x="1825254" y="771816"/>
                  </a:moveTo>
                  <a:lnTo>
                    <a:pt x="1822266" y="771816"/>
                  </a:lnTo>
                  <a:lnTo>
                    <a:pt x="1823960" y="759116"/>
                  </a:lnTo>
                  <a:lnTo>
                    <a:pt x="1827546" y="759116"/>
                  </a:lnTo>
                  <a:lnTo>
                    <a:pt x="1825254" y="771816"/>
                  </a:lnTo>
                  <a:close/>
                </a:path>
                <a:path w="2381885" h="2181859">
                  <a:moveTo>
                    <a:pt x="1841280" y="771816"/>
                  </a:moveTo>
                  <a:lnTo>
                    <a:pt x="1826516" y="771816"/>
                  </a:lnTo>
                  <a:lnTo>
                    <a:pt x="1834122" y="759116"/>
                  </a:lnTo>
                  <a:lnTo>
                    <a:pt x="1841280" y="771816"/>
                  </a:lnTo>
                  <a:close/>
                </a:path>
                <a:path w="2381885" h="2181859">
                  <a:moveTo>
                    <a:pt x="1855742" y="771816"/>
                  </a:moveTo>
                  <a:lnTo>
                    <a:pt x="1843756" y="771816"/>
                  </a:lnTo>
                  <a:lnTo>
                    <a:pt x="1838107" y="759116"/>
                  </a:lnTo>
                  <a:lnTo>
                    <a:pt x="1862094" y="759116"/>
                  </a:lnTo>
                  <a:lnTo>
                    <a:pt x="1861004" y="762266"/>
                  </a:lnTo>
                  <a:lnTo>
                    <a:pt x="1855742" y="771816"/>
                  </a:lnTo>
                  <a:close/>
                </a:path>
                <a:path w="2381885" h="2181859">
                  <a:moveTo>
                    <a:pt x="1862397" y="759736"/>
                  </a:moveTo>
                  <a:lnTo>
                    <a:pt x="1862094" y="759116"/>
                  </a:lnTo>
                  <a:lnTo>
                    <a:pt x="1862739" y="759116"/>
                  </a:lnTo>
                  <a:lnTo>
                    <a:pt x="1862397" y="759736"/>
                  </a:lnTo>
                  <a:close/>
                </a:path>
                <a:path w="2381885" h="2181859">
                  <a:moveTo>
                    <a:pt x="1871384" y="771816"/>
                  </a:moveTo>
                  <a:lnTo>
                    <a:pt x="1868831" y="771816"/>
                  </a:lnTo>
                  <a:lnTo>
                    <a:pt x="1862739" y="759116"/>
                  </a:lnTo>
                  <a:lnTo>
                    <a:pt x="1871284" y="759116"/>
                  </a:lnTo>
                  <a:lnTo>
                    <a:pt x="1871384" y="771816"/>
                  </a:lnTo>
                  <a:close/>
                </a:path>
                <a:path w="2381885" h="2181859">
                  <a:moveTo>
                    <a:pt x="1876764" y="771816"/>
                  </a:moveTo>
                  <a:lnTo>
                    <a:pt x="1871384" y="771816"/>
                  </a:lnTo>
                  <a:lnTo>
                    <a:pt x="1871783" y="759116"/>
                  </a:lnTo>
                  <a:lnTo>
                    <a:pt x="1877461" y="759116"/>
                  </a:lnTo>
                  <a:lnTo>
                    <a:pt x="1877312" y="768667"/>
                  </a:lnTo>
                  <a:lnTo>
                    <a:pt x="1876764" y="771816"/>
                  </a:lnTo>
                  <a:close/>
                </a:path>
                <a:path w="2381885" h="2181859">
                  <a:moveTo>
                    <a:pt x="1881646" y="771816"/>
                  </a:moveTo>
                  <a:lnTo>
                    <a:pt x="1877262" y="771816"/>
                  </a:lnTo>
                  <a:lnTo>
                    <a:pt x="1877312" y="768667"/>
                  </a:lnTo>
                  <a:lnTo>
                    <a:pt x="1878973" y="759116"/>
                  </a:lnTo>
                  <a:lnTo>
                    <a:pt x="1892300" y="759116"/>
                  </a:lnTo>
                  <a:lnTo>
                    <a:pt x="1881646" y="771816"/>
                  </a:lnTo>
                  <a:close/>
                </a:path>
                <a:path w="2381885" h="2181859">
                  <a:moveTo>
                    <a:pt x="1893438" y="761047"/>
                  </a:moveTo>
                  <a:lnTo>
                    <a:pt x="1892300" y="759116"/>
                  </a:lnTo>
                  <a:lnTo>
                    <a:pt x="1894355" y="759116"/>
                  </a:lnTo>
                  <a:lnTo>
                    <a:pt x="1893438" y="761047"/>
                  </a:lnTo>
                  <a:close/>
                </a:path>
                <a:path w="2381885" h="2181859">
                  <a:moveTo>
                    <a:pt x="1899779" y="771816"/>
                  </a:moveTo>
                  <a:lnTo>
                    <a:pt x="1899434" y="771230"/>
                  </a:lnTo>
                  <a:lnTo>
                    <a:pt x="1894355" y="759116"/>
                  </a:lnTo>
                  <a:lnTo>
                    <a:pt x="1894599" y="759116"/>
                  </a:lnTo>
                  <a:lnTo>
                    <a:pt x="1899779" y="771816"/>
                  </a:lnTo>
                  <a:close/>
                </a:path>
                <a:path w="2381885" h="2181859">
                  <a:moveTo>
                    <a:pt x="1903963" y="771816"/>
                  </a:moveTo>
                  <a:lnTo>
                    <a:pt x="1899779" y="771816"/>
                  </a:lnTo>
                  <a:lnTo>
                    <a:pt x="1898882" y="759116"/>
                  </a:lnTo>
                  <a:lnTo>
                    <a:pt x="1902170" y="759116"/>
                  </a:lnTo>
                  <a:lnTo>
                    <a:pt x="1903963" y="771816"/>
                  </a:lnTo>
                  <a:close/>
                </a:path>
                <a:path w="2381885" h="2181859">
                  <a:moveTo>
                    <a:pt x="1907450" y="771816"/>
                  </a:moveTo>
                  <a:lnTo>
                    <a:pt x="1905657" y="771816"/>
                  </a:lnTo>
                  <a:lnTo>
                    <a:pt x="1905062" y="759116"/>
                  </a:lnTo>
                  <a:lnTo>
                    <a:pt x="1909443" y="759116"/>
                  </a:lnTo>
                  <a:lnTo>
                    <a:pt x="1907450" y="771816"/>
                  </a:lnTo>
                  <a:close/>
                </a:path>
                <a:path w="2381885" h="2181859">
                  <a:moveTo>
                    <a:pt x="1928572" y="771816"/>
                  </a:moveTo>
                  <a:lnTo>
                    <a:pt x="1908646" y="771816"/>
                  </a:lnTo>
                  <a:lnTo>
                    <a:pt x="1916064" y="759116"/>
                  </a:lnTo>
                  <a:lnTo>
                    <a:pt x="1922666" y="759116"/>
                  </a:lnTo>
                  <a:lnTo>
                    <a:pt x="1928572" y="771816"/>
                  </a:lnTo>
                  <a:close/>
                </a:path>
                <a:path w="2381885" h="2181859">
                  <a:moveTo>
                    <a:pt x="1928572" y="771816"/>
                  </a:moveTo>
                  <a:lnTo>
                    <a:pt x="1922666" y="759116"/>
                  </a:lnTo>
                  <a:lnTo>
                    <a:pt x="1923590" y="759116"/>
                  </a:lnTo>
                  <a:lnTo>
                    <a:pt x="1928572" y="771816"/>
                  </a:lnTo>
                  <a:close/>
                </a:path>
                <a:path w="2381885" h="2181859">
                  <a:moveTo>
                    <a:pt x="1930825" y="771816"/>
                  </a:moveTo>
                  <a:lnTo>
                    <a:pt x="1928572" y="771816"/>
                  </a:lnTo>
                  <a:lnTo>
                    <a:pt x="1923590" y="759116"/>
                  </a:lnTo>
                  <a:lnTo>
                    <a:pt x="1925471" y="759116"/>
                  </a:lnTo>
                  <a:lnTo>
                    <a:pt x="1930825" y="771816"/>
                  </a:lnTo>
                  <a:close/>
                </a:path>
                <a:path w="2381885" h="2181859">
                  <a:moveTo>
                    <a:pt x="1943118" y="771816"/>
                  </a:moveTo>
                  <a:lnTo>
                    <a:pt x="1934466" y="771816"/>
                  </a:lnTo>
                  <a:lnTo>
                    <a:pt x="1936344" y="759116"/>
                  </a:lnTo>
                  <a:lnTo>
                    <a:pt x="1941126" y="759116"/>
                  </a:lnTo>
                  <a:lnTo>
                    <a:pt x="1943118" y="771816"/>
                  </a:lnTo>
                  <a:close/>
                </a:path>
                <a:path w="2381885" h="2181859">
                  <a:moveTo>
                    <a:pt x="1953779" y="771816"/>
                  </a:moveTo>
                  <a:lnTo>
                    <a:pt x="1947502" y="759116"/>
                  </a:lnTo>
                  <a:lnTo>
                    <a:pt x="1952982" y="759116"/>
                  </a:lnTo>
                  <a:lnTo>
                    <a:pt x="1956430" y="766695"/>
                  </a:lnTo>
                  <a:lnTo>
                    <a:pt x="1953779" y="771816"/>
                  </a:lnTo>
                  <a:close/>
                </a:path>
                <a:path w="2381885" h="2181859">
                  <a:moveTo>
                    <a:pt x="1956430" y="766695"/>
                  </a:moveTo>
                  <a:lnTo>
                    <a:pt x="1952982" y="759116"/>
                  </a:lnTo>
                  <a:lnTo>
                    <a:pt x="1959956" y="759116"/>
                  </a:lnTo>
                  <a:lnTo>
                    <a:pt x="1959944" y="759910"/>
                  </a:lnTo>
                  <a:lnTo>
                    <a:pt x="1956430" y="766695"/>
                  </a:lnTo>
                  <a:close/>
                </a:path>
                <a:path w="2381885" h="2181859">
                  <a:moveTo>
                    <a:pt x="1959944" y="759910"/>
                  </a:moveTo>
                  <a:lnTo>
                    <a:pt x="1959956" y="759116"/>
                  </a:lnTo>
                  <a:lnTo>
                    <a:pt x="1960155" y="759116"/>
                  </a:lnTo>
                  <a:lnTo>
                    <a:pt x="1960033" y="759736"/>
                  </a:lnTo>
                  <a:lnTo>
                    <a:pt x="1959944" y="759910"/>
                  </a:lnTo>
                  <a:close/>
                </a:path>
                <a:path w="2381885" h="2181859">
                  <a:moveTo>
                    <a:pt x="1967682" y="771816"/>
                  </a:moveTo>
                  <a:lnTo>
                    <a:pt x="1959757" y="771816"/>
                  </a:lnTo>
                  <a:lnTo>
                    <a:pt x="1960142" y="759526"/>
                  </a:lnTo>
                  <a:lnTo>
                    <a:pt x="1960355" y="759116"/>
                  </a:lnTo>
                  <a:lnTo>
                    <a:pt x="1961749" y="759116"/>
                  </a:lnTo>
                  <a:lnTo>
                    <a:pt x="1967682" y="771816"/>
                  </a:lnTo>
                  <a:close/>
                </a:path>
                <a:path w="2381885" h="2181859">
                  <a:moveTo>
                    <a:pt x="1967689" y="771528"/>
                  </a:moveTo>
                  <a:lnTo>
                    <a:pt x="1961749" y="759116"/>
                  </a:lnTo>
                  <a:lnTo>
                    <a:pt x="1966034" y="759116"/>
                  </a:lnTo>
                  <a:lnTo>
                    <a:pt x="1967689" y="771528"/>
                  </a:lnTo>
                  <a:close/>
                </a:path>
                <a:path w="2381885" h="2181859">
                  <a:moveTo>
                    <a:pt x="1970317" y="771816"/>
                  </a:moveTo>
                  <a:lnTo>
                    <a:pt x="1967827" y="771816"/>
                  </a:lnTo>
                  <a:lnTo>
                    <a:pt x="1967689" y="771528"/>
                  </a:lnTo>
                  <a:lnTo>
                    <a:pt x="1966034" y="759116"/>
                  </a:lnTo>
                  <a:lnTo>
                    <a:pt x="1969122" y="759116"/>
                  </a:lnTo>
                  <a:lnTo>
                    <a:pt x="1970317" y="771816"/>
                  </a:lnTo>
                  <a:close/>
                </a:path>
                <a:path w="2381885" h="2181859">
                  <a:moveTo>
                    <a:pt x="2024119" y="771816"/>
                  </a:moveTo>
                  <a:lnTo>
                    <a:pt x="1970317" y="771816"/>
                  </a:lnTo>
                  <a:lnTo>
                    <a:pt x="1969122" y="759116"/>
                  </a:lnTo>
                  <a:lnTo>
                    <a:pt x="2026438" y="759116"/>
                  </a:lnTo>
                  <a:lnTo>
                    <a:pt x="2026232" y="761093"/>
                  </a:lnTo>
                  <a:lnTo>
                    <a:pt x="2024119" y="771816"/>
                  </a:lnTo>
                  <a:close/>
                </a:path>
                <a:path w="2381885" h="2181859">
                  <a:moveTo>
                    <a:pt x="2039062" y="771816"/>
                  </a:moveTo>
                  <a:lnTo>
                    <a:pt x="2025114" y="771816"/>
                  </a:lnTo>
                  <a:lnTo>
                    <a:pt x="2026232" y="761093"/>
                  </a:lnTo>
                  <a:lnTo>
                    <a:pt x="2026622" y="759116"/>
                  </a:lnTo>
                  <a:lnTo>
                    <a:pt x="2035975" y="759116"/>
                  </a:lnTo>
                  <a:lnTo>
                    <a:pt x="2036544" y="760467"/>
                  </a:lnTo>
                  <a:lnTo>
                    <a:pt x="2039062" y="771816"/>
                  </a:lnTo>
                  <a:close/>
                </a:path>
                <a:path w="2381885" h="2181859">
                  <a:moveTo>
                    <a:pt x="2052214" y="784516"/>
                  </a:moveTo>
                  <a:lnTo>
                    <a:pt x="2041330" y="771816"/>
                  </a:lnTo>
                  <a:lnTo>
                    <a:pt x="2036544" y="760467"/>
                  </a:lnTo>
                  <a:lnTo>
                    <a:pt x="2036245" y="759116"/>
                  </a:lnTo>
                  <a:lnTo>
                    <a:pt x="2059487" y="759116"/>
                  </a:lnTo>
                  <a:lnTo>
                    <a:pt x="2060857" y="771816"/>
                  </a:lnTo>
                  <a:lnTo>
                    <a:pt x="2060185" y="771816"/>
                  </a:lnTo>
                  <a:lnTo>
                    <a:pt x="2059970" y="773120"/>
                  </a:lnTo>
                  <a:lnTo>
                    <a:pt x="2052214" y="784516"/>
                  </a:lnTo>
                  <a:close/>
                </a:path>
                <a:path w="2381885" h="2181859">
                  <a:moveTo>
                    <a:pt x="2062576" y="771816"/>
                  </a:moveTo>
                  <a:lnTo>
                    <a:pt x="2061480" y="771816"/>
                  </a:lnTo>
                  <a:lnTo>
                    <a:pt x="2059487" y="759116"/>
                  </a:lnTo>
                  <a:lnTo>
                    <a:pt x="2062975" y="759116"/>
                  </a:lnTo>
                  <a:lnTo>
                    <a:pt x="2062576" y="771816"/>
                  </a:lnTo>
                  <a:close/>
                </a:path>
                <a:path w="2381885" h="2181859">
                  <a:moveTo>
                    <a:pt x="2065665" y="771816"/>
                  </a:moveTo>
                  <a:lnTo>
                    <a:pt x="2062676" y="771816"/>
                  </a:lnTo>
                  <a:lnTo>
                    <a:pt x="2063274" y="759116"/>
                  </a:lnTo>
                  <a:lnTo>
                    <a:pt x="2064668" y="759116"/>
                  </a:lnTo>
                  <a:lnTo>
                    <a:pt x="2065665" y="771816"/>
                  </a:lnTo>
                  <a:close/>
                </a:path>
                <a:path w="2381885" h="2181859">
                  <a:moveTo>
                    <a:pt x="1868295" y="771816"/>
                  </a:moveTo>
                  <a:lnTo>
                    <a:pt x="1857697" y="771816"/>
                  </a:lnTo>
                  <a:lnTo>
                    <a:pt x="1861004" y="762266"/>
                  </a:lnTo>
                  <a:lnTo>
                    <a:pt x="1862397" y="759736"/>
                  </a:lnTo>
                  <a:lnTo>
                    <a:pt x="1868295" y="771816"/>
                  </a:lnTo>
                  <a:close/>
                </a:path>
                <a:path w="2381885" h="2181859">
                  <a:moveTo>
                    <a:pt x="1959757" y="771816"/>
                  </a:moveTo>
                  <a:lnTo>
                    <a:pt x="1958761" y="771816"/>
                  </a:lnTo>
                  <a:lnTo>
                    <a:pt x="1956430" y="766695"/>
                  </a:lnTo>
                  <a:lnTo>
                    <a:pt x="1959944" y="759910"/>
                  </a:lnTo>
                  <a:lnTo>
                    <a:pt x="1959757" y="771816"/>
                  </a:lnTo>
                  <a:close/>
                </a:path>
                <a:path w="2381885" h="2181859">
                  <a:moveTo>
                    <a:pt x="1899679" y="771816"/>
                  </a:moveTo>
                  <a:lnTo>
                    <a:pt x="1888321" y="771816"/>
                  </a:lnTo>
                  <a:lnTo>
                    <a:pt x="1893438" y="761047"/>
                  </a:lnTo>
                  <a:lnTo>
                    <a:pt x="1899434" y="771230"/>
                  </a:lnTo>
                  <a:lnTo>
                    <a:pt x="1899679" y="771816"/>
                  </a:lnTo>
                  <a:close/>
                </a:path>
                <a:path w="2381885" h="2181859">
                  <a:moveTo>
                    <a:pt x="1793638" y="767585"/>
                  </a:moveTo>
                  <a:lnTo>
                    <a:pt x="1793406" y="763349"/>
                  </a:lnTo>
                  <a:lnTo>
                    <a:pt x="1793610" y="764000"/>
                  </a:lnTo>
                  <a:lnTo>
                    <a:pt x="1793638" y="767585"/>
                  </a:lnTo>
                  <a:close/>
                </a:path>
                <a:path w="2381885" h="2181859">
                  <a:moveTo>
                    <a:pt x="1722634" y="771816"/>
                  </a:moveTo>
                  <a:lnTo>
                    <a:pt x="1720796" y="771816"/>
                  </a:lnTo>
                  <a:lnTo>
                    <a:pt x="1719419" y="766423"/>
                  </a:lnTo>
                  <a:lnTo>
                    <a:pt x="1722634" y="771816"/>
                  </a:lnTo>
                  <a:close/>
                </a:path>
                <a:path w="2381885" h="2181859">
                  <a:moveTo>
                    <a:pt x="1793871" y="771816"/>
                  </a:moveTo>
                  <a:lnTo>
                    <a:pt x="1793672" y="771816"/>
                  </a:lnTo>
                  <a:lnTo>
                    <a:pt x="1793638" y="767585"/>
                  </a:lnTo>
                  <a:lnTo>
                    <a:pt x="1793871" y="771816"/>
                  </a:lnTo>
                  <a:close/>
                </a:path>
                <a:path w="2381885" h="2181859">
                  <a:moveTo>
                    <a:pt x="1716168" y="771816"/>
                  </a:moveTo>
                  <a:lnTo>
                    <a:pt x="1715966" y="771083"/>
                  </a:lnTo>
                  <a:lnTo>
                    <a:pt x="1716168" y="771816"/>
                  </a:lnTo>
                  <a:close/>
                </a:path>
                <a:path w="2381885" h="2181859">
                  <a:moveTo>
                    <a:pt x="1967827" y="771816"/>
                  </a:moveTo>
                  <a:lnTo>
                    <a:pt x="1967689" y="771528"/>
                  </a:lnTo>
                  <a:lnTo>
                    <a:pt x="1967827" y="771816"/>
                  </a:lnTo>
                  <a:close/>
                </a:path>
                <a:path w="2381885" h="2181859">
                  <a:moveTo>
                    <a:pt x="1730804" y="771816"/>
                  </a:moveTo>
                  <a:close/>
                </a:path>
                <a:path w="2381885" h="2181859">
                  <a:moveTo>
                    <a:pt x="1274892" y="784516"/>
                  </a:moveTo>
                  <a:lnTo>
                    <a:pt x="1274095" y="771816"/>
                  </a:lnTo>
                  <a:lnTo>
                    <a:pt x="1279674" y="771816"/>
                  </a:lnTo>
                  <a:lnTo>
                    <a:pt x="1274892" y="784516"/>
                  </a:lnTo>
                  <a:close/>
                </a:path>
                <a:path w="2381885" h="2181859">
                  <a:moveTo>
                    <a:pt x="1720343" y="797216"/>
                  </a:moveTo>
                  <a:lnTo>
                    <a:pt x="1688561" y="797216"/>
                  </a:lnTo>
                  <a:lnTo>
                    <a:pt x="1687775" y="784691"/>
                  </a:lnTo>
                  <a:lnTo>
                    <a:pt x="1687266" y="771816"/>
                  </a:lnTo>
                  <a:lnTo>
                    <a:pt x="1689756" y="771816"/>
                  </a:lnTo>
                  <a:lnTo>
                    <a:pt x="1695519" y="783858"/>
                  </a:lnTo>
                  <a:lnTo>
                    <a:pt x="1695535" y="784516"/>
                  </a:lnTo>
                  <a:lnTo>
                    <a:pt x="1720841" y="784516"/>
                  </a:lnTo>
                  <a:lnTo>
                    <a:pt x="1720343" y="797216"/>
                  </a:lnTo>
                  <a:close/>
                </a:path>
                <a:path w="2381885" h="2181859">
                  <a:moveTo>
                    <a:pt x="1703893" y="784516"/>
                  </a:moveTo>
                  <a:lnTo>
                    <a:pt x="1695834" y="784516"/>
                  </a:lnTo>
                  <a:lnTo>
                    <a:pt x="1695519" y="783858"/>
                  </a:lnTo>
                  <a:lnTo>
                    <a:pt x="1695236" y="771816"/>
                  </a:lnTo>
                  <a:lnTo>
                    <a:pt x="1696432" y="771816"/>
                  </a:lnTo>
                  <a:lnTo>
                    <a:pt x="1703893" y="784516"/>
                  </a:lnTo>
                  <a:close/>
                </a:path>
                <a:path w="2381885" h="2181859">
                  <a:moveTo>
                    <a:pt x="1705660" y="781599"/>
                  </a:moveTo>
                  <a:lnTo>
                    <a:pt x="1699720" y="771816"/>
                  </a:lnTo>
                  <a:lnTo>
                    <a:pt x="1711588" y="771816"/>
                  </a:lnTo>
                  <a:lnTo>
                    <a:pt x="1705660" y="781599"/>
                  </a:lnTo>
                  <a:close/>
                </a:path>
                <a:path w="2381885" h="2181859">
                  <a:moveTo>
                    <a:pt x="1707432" y="784516"/>
                  </a:moveTo>
                  <a:lnTo>
                    <a:pt x="1705660" y="781599"/>
                  </a:lnTo>
                  <a:lnTo>
                    <a:pt x="1711588" y="771816"/>
                  </a:lnTo>
                  <a:lnTo>
                    <a:pt x="1713668" y="771816"/>
                  </a:lnTo>
                  <a:lnTo>
                    <a:pt x="1707432" y="784516"/>
                  </a:lnTo>
                  <a:close/>
                </a:path>
                <a:path w="2381885" h="2181859">
                  <a:moveTo>
                    <a:pt x="1727517" y="784516"/>
                  </a:moveTo>
                  <a:lnTo>
                    <a:pt x="1707432" y="784516"/>
                  </a:lnTo>
                  <a:lnTo>
                    <a:pt x="1713668" y="771816"/>
                  </a:lnTo>
                  <a:lnTo>
                    <a:pt x="1727616" y="771816"/>
                  </a:lnTo>
                  <a:lnTo>
                    <a:pt x="1727517" y="784516"/>
                  </a:lnTo>
                  <a:close/>
                </a:path>
                <a:path w="2381885" h="2181859">
                  <a:moveTo>
                    <a:pt x="1744653" y="784516"/>
                  </a:moveTo>
                  <a:lnTo>
                    <a:pt x="1727616" y="784516"/>
                  </a:lnTo>
                  <a:lnTo>
                    <a:pt x="1727617" y="771816"/>
                  </a:lnTo>
                  <a:lnTo>
                    <a:pt x="1742262" y="771816"/>
                  </a:lnTo>
                  <a:lnTo>
                    <a:pt x="1742439" y="772241"/>
                  </a:lnTo>
                  <a:lnTo>
                    <a:pt x="1744653" y="784516"/>
                  </a:lnTo>
                  <a:close/>
                </a:path>
                <a:path w="2381885" h="2181859">
                  <a:moveTo>
                    <a:pt x="1747742" y="784516"/>
                  </a:moveTo>
                  <a:lnTo>
                    <a:pt x="1742443" y="772241"/>
                  </a:lnTo>
                  <a:lnTo>
                    <a:pt x="1742362" y="771816"/>
                  </a:lnTo>
                  <a:lnTo>
                    <a:pt x="1746646" y="771816"/>
                  </a:lnTo>
                  <a:lnTo>
                    <a:pt x="1747742" y="784516"/>
                  </a:lnTo>
                  <a:close/>
                </a:path>
                <a:path w="2381885" h="2181859">
                  <a:moveTo>
                    <a:pt x="1761391" y="784516"/>
                  </a:moveTo>
                  <a:lnTo>
                    <a:pt x="1748738" y="784516"/>
                  </a:lnTo>
                  <a:lnTo>
                    <a:pt x="1748957" y="771816"/>
                  </a:lnTo>
                  <a:lnTo>
                    <a:pt x="1761623" y="771816"/>
                  </a:lnTo>
                  <a:lnTo>
                    <a:pt x="1761391" y="784516"/>
                  </a:lnTo>
                  <a:close/>
                </a:path>
                <a:path w="2381885" h="2181859">
                  <a:moveTo>
                    <a:pt x="1766173" y="784516"/>
                  </a:moveTo>
                  <a:lnTo>
                    <a:pt x="1762387" y="784516"/>
                  </a:lnTo>
                  <a:lnTo>
                    <a:pt x="1761889" y="771816"/>
                  </a:lnTo>
                  <a:lnTo>
                    <a:pt x="1771553" y="771816"/>
                  </a:lnTo>
                  <a:lnTo>
                    <a:pt x="1767318" y="782400"/>
                  </a:lnTo>
                  <a:lnTo>
                    <a:pt x="1766173" y="784516"/>
                  </a:lnTo>
                  <a:close/>
                </a:path>
                <a:path w="2381885" h="2181859">
                  <a:moveTo>
                    <a:pt x="1777830" y="784516"/>
                  </a:moveTo>
                  <a:lnTo>
                    <a:pt x="1766472" y="784516"/>
                  </a:lnTo>
                  <a:lnTo>
                    <a:pt x="1767318" y="782400"/>
                  </a:lnTo>
                  <a:lnTo>
                    <a:pt x="1773048" y="771816"/>
                  </a:lnTo>
                  <a:lnTo>
                    <a:pt x="1780421" y="771816"/>
                  </a:lnTo>
                  <a:lnTo>
                    <a:pt x="1777830" y="784516"/>
                  </a:lnTo>
                  <a:close/>
                </a:path>
                <a:path w="2381885" h="2181859">
                  <a:moveTo>
                    <a:pt x="1780456" y="772134"/>
                  </a:moveTo>
                  <a:lnTo>
                    <a:pt x="1780421" y="771816"/>
                  </a:lnTo>
                  <a:lnTo>
                    <a:pt x="1780456" y="772134"/>
                  </a:lnTo>
                  <a:close/>
                </a:path>
                <a:path w="2381885" h="2181859">
                  <a:moveTo>
                    <a:pt x="1781816" y="784516"/>
                  </a:moveTo>
                  <a:lnTo>
                    <a:pt x="1780624" y="773669"/>
                  </a:lnTo>
                  <a:lnTo>
                    <a:pt x="1780520" y="771816"/>
                  </a:lnTo>
                  <a:lnTo>
                    <a:pt x="1781816" y="784516"/>
                  </a:lnTo>
                  <a:close/>
                </a:path>
                <a:path w="2381885" h="2181859">
                  <a:moveTo>
                    <a:pt x="1790384" y="784516"/>
                  </a:moveTo>
                  <a:lnTo>
                    <a:pt x="1781816" y="784516"/>
                  </a:lnTo>
                  <a:lnTo>
                    <a:pt x="1780520" y="771816"/>
                  </a:lnTo>
                  <a:lnTo>
                    <a:pt x="1790184" y="771816"/>
                  </a:lnTo>
                  <a:lnTo>
                    <a:pt x="1790384" y="784516"/>
                  </a:lnTo>
                  <a:close/>
                </a:path>
                <a:path w="2381885" h="2181859">
                  <a:moveTo>
                    <a:pt x="1800447" y="784516"/>
                  </a:moveTo>
                  <a:lnTo>
                    <a:pt x="1791966" y="784516"/>
                  </a:lnTo>
                  <a:lnTo>
                    <a:pt x="1791254" y="771816"/>
                  </a:lnTo>
                  <a:lnTo>
                    <a:pt x="1804366" y="771816"/>
                  </a:lnTo>
                  <a:lnTo>
                    <a:pt x="1800447" y="784516"/>
                  </a:lnTo>
                  <a:close/>
                </a:path>
                <a:path w="2381885" h="2181859">
                  <a:moveTo>
                    <a:pt x="1803801" y="783448"/>
                  </a:moveTo>
                  <a:lnTo>
                    <a:pt x="1804531" y="771816"/>
                  </a:lnTo>
                  <a:lnTo>
                    <a:pt x="1808218" y="771816"/>
                  </a:lnTo>
                  <a:lnTo>
                    <a:pt x="1805975" y="781039"/>
                  </a:lnTo>
                  <a:lnTo>
                    <a:pt x="1803801" y="783448"/>
                  </a:lnTo>
                  <a:close/>
                </a:path>
                <a:path w="2381885" h="2181859">
                  <a:moveTo>
                    <a:pt x="1813022" y="773227"/>
                  </a:moveTo>
                  <a:lnTo>
                    <a:pt x="1813199" y="771816"/>
                  </a:lnTo>
                  <a:lnTo>
                    <a:pt x="1813472" y="772729"/>
                  </a:lnTo>
                  <a:lnTo>
                    <a:pt x="1813022" y="773227"/>
                  </a:lnTo>
                  <a:close/>
                </a:path>
                <a:path w="2381885" h="2181859">
                  <a:moveTo>
                    <a:pt x="1813949" y="774332"/>
                  </a:moveTo>
                  <a:lnTo>
                    <a:pt x="1813472" y="772729"/>
                  </a:lnTo>
                  <a:lnTo>
                    <a:pt x="1814296" y="771816"/>
                  </a:lnTo>
                  <a:lnTo>
                    <a:pt x="1815292" y="771816"/>
                  </a:lnTo>
                  <a:lnTo>
                    <a:pt x="1813949" y="774332"/>
                  </a:lnTo>
                  <a:close/>
                </a:path>
                <a:path w="2381885" h="2181859">
                  <a:moveTo>
                    <a:pt x="1819675" y="784514"/>
                  </a:moveTo>
                  <a:lnTo>
                    <a:pt x="1815292" y="771816"/>
                  </a:lnTo>
                  <a:lnTo>
                    <a:pt x="1817782" y="771816"/>
                  </a:lnTo>
                  <a:lnTo>
                    <a:pt x="1819675" y="784514"/>
                  </a:lnTo>
                  <a:close/>
                </a:path>
                <a:path w="2381885" h="2181859">
                  <a:moveTo>
                    <a:pt x="1836673" y="784516"/>
                  </a:moveTo>
                  <a:lnTo>
                    <a:pt x="1821469" y="784516"/>
                  </a:lnTo>
                  <a:lnTo>
                    <a:pt x="1821976" y="776434"/>
                  </a:lnTo>
                  <a:lnTo>
                    <a:pt x="1822664" y="771816"/>
                  </a:lnTo>
                  <a:lnTo>
                    <a:pt x="1842204" y="771816"/>
                  </a:lnTo>
                  <a:lnTo>
                    <a:pt x="1839228" y="779535"/>
                  </a:lnTo>
                  <a:lnTo>
                    <a:pt x="1836673" y="784516"/>
                  </a:lnTo>
                  <a:close/>
                </a:path>
                <a:path w="2381885" h="2181859">
                  <a:moveTo>
                    <a:pt x="1850760" y="784516"/>
                  </a:moveTo>
                  <a:lnTo>
                    <a:pt x="1837308" y="784516"/>
                  </a:lnTo>
                  <a:lnTo>
                    <a:pt x="1839245" y="779503"/>
                  </a:lnTo>
                  <a:lnTo>
                    <a:pt x="1843188" y="771816"/>
                  </a:lnTo>
                  <a:lnTo>
                    <a:pt x="1853550" y="771816"/>
                  </a:lnTo>
                  <a:lnTo>
                    <a:pt x="1853710" y="773669"/>
                  </a:lnTo>
                  <a:lnTo>
                    <a:pt x="1850760" y="784516"/>
                  </a:lnTo>
                  <a:close/>
                </a:path>
                <a:path w="2381885" h="2181859">
                  <a:moveTo>
                    <a:pt x="1870696" y="784516"/>
                  </a:moveTo>
                  <a:lnTo>
                    <a:pt x="1854646" y="784516"/>
                  </a:lnTo>
                  <a:lnTo>
                    <a:pt x="1853767" y="774332"/>
                  </a:lnTo>
                  <a:lnTo>
                    <a:pt x="1853796" y="773354"/>
                  </a:lnTo>
                  <a:lnTo>
                    <a:pt x="1854214" y="771816"/>
                  </a:lnTo>
                  <a:lnTo>
                    <a:pt x="1876142" y="771816"/>
                  </a:lnTo>
                  <a:lnTo>
                    <a:pt x="1870696" y="784516"/>
                  </a:lnTo>
                  <a:close/>
                </a:path>
                <a:path w="2381885" h="2181859">
                  <a:moveTo>
                    <a:pt x="1901971" y="784516"/>
                  </a:moveTo>
                  <a:lnTo>
                    <a:pt x="1872038" y="784516"/>
                  </a:lnTo>
                  <a:lnTo>
                    <a:pt x="1881646" y="771816"/>
                  </a:lnTo>
                  <a:lnTo>
                    <a:pt x="1901373" y="771816"/>
                  </a:lnTo>
                  <a:lnTo>
                    <a:pt x="1901971" y="784516"/>
                  </a:lnTo>
                  <a:close/>
                </a:path>
                <a:path w="2381885" h="2181859">
                  <a:moveTo>
                    <a:pt x="1902269" y="784516"/>
                  </a:moveTo>
                  <a:lnTo>
                    <a:pt x="1901971" y="784516"/>
                  </a:lnTo>
                  <a:lnTo>
                    <a:pt x="1901373" y="771816"/>
                  </a:lnTo>
                  <a:lnTo>
                    <a:pt x="1902967" y="771816"/>
                  </a:lnTo>
                  <a:lnTo>
                    <a:pt x="1902269" y="784516"/>
                  </a:lnTo>
                  <a:close/>
                </a:path>
                <a:path w="2381885" h="2181859">
                  <a:moveTo>
                    <a:pt x="1926082" y="784516"/>
                  </a:moveTo>
                  <a:lnTo>
                    <a:pt x="1902269" y="784516"/>
                  </a:lnTo>
                  <a:lnTo>
                    <a:pt x="1902967" y="771816"/>
                  </a:lnTo>
                  <a:lnTo>
                    <a:pt x="1929170" y="771816"/>
                  </a:lnTo>
                  <a:lnTo>
                    <a:pt x="1926082" y="784516"/>
                  </a:lnTo>
                  <a:close/>
                </a:path>
                <a:path w="2381885" h="2181859">
                  <a:moveTo>
                    <a:pt x="1928672" y="784516"/>
                  </a:moveTo>
                  <a:lnTo>
                    <a:pt x="1926082" y="784516"/>
                  </a:lnTo>
                  <a:lnTo>
                    <a:pt x="1930825" y="771816"/>
                  </a:lnTo>
                  <a:lnTo>
                    <a:pt x="1930963" y="771816"/>
                  </a:lnTo>
                  <a:lnTo>
                    <a:pt x="1930469" y="779535"/>
                  </a:lnTo>
                  <a:lnTo>
                    <a:pt x="1928672" y="784516"/>
                  </a:lnTo>
                  <a:close/>
                </a:path>
                <a:path w="2381885" h="2181859">
                  <a:moveTo>
                    <a:pt x="1963332" y="784516"/>
                  </a:moveTo>
                  <a:lnTo>
                    <a:pt x="1930166" y="784516"/>
                  </a:lnTo>
                  <a:lnTo>
                    <a:pt x="1930481" y="779503"/>
                  </a:lnTo>
                  <a:lnTo>
                    <a:pt x="1933255" y="771816"/>
                  </a:lnTo>
                  <a:lnTo>
                    <a:pt x="1967142" y="771816"/>
                  </a:lnTo>
                  <a:lnTo>
                    <a:pt x="1963332" y="784516"/>
                  </a:lnTo>
                  <a:close/>
                </a:path>
                <a:path w="2381885" h="2181859">
                  <a:moveTo>
                    <a:pt x="1972402" y="784516"/>
                  </a:moveTo>
                  <a:lnTo>
                    <a:pt x="1965535" y="784516"/>
                  </a:lnTo>
                  <a:lnTo>
                    <a:pt x="1967229" y="771816"/>
                  </a:lnTo>
                  <a:lnTo>
                    <a:pt x="1972402" y="784516"/>
                  </a:lnTo>
                  <a:close/>
                </a:path>
                <a:path w="2381885" h="2181859">
                  <a:moveTo>
                    <a:pt x="1985362" y="784516"/>
                  </a:moveTo>
                  <a:lnTo>
                    <a:pt x="1972609" y="784516"/>
                  </a:lnTo>
                  <a:lnTo>
                    <a:pt x="1972510" y="771816"/>
                  </a:lnTo>
                  <a:lnTo>
                    <a:pt x="1982273" y="771816"/>
                  </a:lnTo>
                  <a:lnTo>
                    <a:pt x="1985362" y="784516"/>
                  </a:lnTo>
                  <a:close/>
                </a:path>
                <a:path w="2381885" h="2181859">
                  <a:moveTo>
                    <a:pt x="2037569" y="784516"/>
                  </a:moveTo>
                  <a:lnTo>
                    <a:pt x="1985602" y="784516"/>
                  </a:lnTo>
                  <a:lnTo>
                    <a:pt x="1982398" y="771816"/>
                  </a:lnTo>
                  <a:lnTo>
                    <a:pt x="2030296" y="771816"/>
                  </a:lnTo>
                  <a:lnTo>
                    <a:pt x="2037569" y="784516"/>
                  </a:lnTo>
                  <a:close/>
                </a:path>
                <a:path w="2381885" h="2181859">
                  <a:moveTo>
                    <a:pt x="2043846" y="784516"/>
                  </a:moveTo>
                  <a:lnTo>
                    <a:pt x="2038565" y="784516"/>
                  </a:lnTo>
                  <a:lnTo>
                    <a:pt x="2034381" y="771816"/>
                  </a:lnTo>
                  <a:lnTo>
                    <a:pt x="2041056" y="771816"/>
                  </a:lnTo>
                  <a:lnTo>
                    <a:pt x="2043846" y="784516"/>
                  </a:lnTo>
                  <a:close/>
                </a:path>
                <a:path w="2381885" h="2181859">
                  <a:moveTo>
                    <a:pt x="2061679" y="784516"/>
                  </a:moveTo>
                  <a:lnTo>
                    <a:pt x="2058092" y="784516"/>
                  </a:lnTo>
                  <a:lnTo>
                    <a:pt x="2059970" y="773120"/>
                  </a:lnTo>
                  <a:lnTo>
                    <a:pt x="2060857" y="771816"/>
                  </a:lnTo>
                  <a:lnTo>
                    <a:pt x="2062974" y="771816"/>
                  </a:lnTo>
                  <a:lnTo>
                    <a:pt x="2061679" y="784516"/>
                  </a:lnTo>
                  <a:close/>
                </a:path>
                <a:path w="2381885" h="2181859">
                  <a:moveTo>
                    <a:pt x="2065037" y="784516"/>
                  </a:moveTo>
                  <a:lnTo>
                    <a:pt x="2061679" y="784516"/>
                  </a:lnTo>
                  <a:lnTo>
                    <a:pt x="2062975" y="771816"/>
                  </a:lnTo>
                  <a:lnTo>
                    <a:pt x="2067520" y="771816"/>
                  </a:lnTo>
                  <a:lnTo>
                    <a:pt x="2065037" y="784516"/>
                  </a:lnTo>
                  <a:close/>
                </a:path>
                <a:path w="2381885" h="2181859">
                  <a:moveTo>
                    <a:pt x="2078616" y="784516"/>
                  </a:moveTo>
                  <a:lnTo>
                    <a:pt x="2065166" y="784516"/>
                  </a:lnTo>
                  <a:lnTo>
                    <a:pt x="2068056" y="771816"/>
                  </a:lnTo>
                  <a:lnTo>
                    <a:pt x="2081008" y="771816"/>
                  </a:lnTo>
                  <a:lnTo>
                    <a:pt x="2080999" y="773669"/>
                  </a:lnTo>
                  <a:lnTo>
                    <a:pt x="2078616" y="784516"/>
                  </a:lnTo>
                  <a:close/>
                </a:path>
                <a:path w="2381885" h="2181859">
                  <a:moveTo>
                    <a:pt x="2089078" y="784516"/>
                  </a:moveTo>
                  <a:lnTo>
                    <a:pt x="2081506" y="784516"/>
                  </a:lnTo>
                  <a:lnTo>
                    <a:pt x="2081209" y="776945"/>
                  </a:lnTo>
                  <a:lnTo>
                    <a:pt x="2081096" y="773227"/>
                  </a:lnTo>
                  <a:lnTo>
                    <a:pt x="2081406" y="771816"/>
                  </a:lnTo>
                  <a:lnTo>
                    <a:pt x="2089078" y="771816"/>
                  </a:lnTo>
                  <a:lnTo>
                    <a:pt x="2089078" y="784516"/>
                  </a:lnTo>
                  <a:close/>
                </a:path>
                <a:path w="2381885" h="2181859">
                  <a:moveTo>
                    <a:pt x="2089201" y="772241"/>
                  </a:moveTo>
                  <a:lnTo>
                    <a:pt x="2089078" y="771816"/>
                  </a:lnTo>
                  <a:lnTo>
                    <a:pt x="2089201" y="772241"/>
                  </a:lnTo>
                  <a:close/>
                </a:path>
                <a:path w="2381885" h="2181859">
                  <a:moveTo>
                    <a:pt x="1727616" y="784516"/>
                  </a:moveTo>
                  <a:lnTo>
                    <a:pt x="1727616" y="771892"/>
                  </a:lnTo>
                  <a:lnTo>
                    <a:pt x="1727616" y="784516"/>
                  </a:lnTo>
                  <a:close/>
                </a:path>
                <a:path w="2381885" h="2181859">
                  <a:moveTo>
                    <a:pt x="1781815" y="784516"/>
                  </a:moveTo>
                  <a:lnTo>
                    <a:pt x="1777930" y="784516"/>
                  </a:lnTo>
                  <a:lnTo>
                    <a:pt x="1780456" y="772134"/>
                  </a:lnTo>
                  <a:lnTo>
                    <a:pt x="1781815" y="784516"/>
                  </a:lnTo>
                  <a:close/>
                </a:path>
                <a:path w="2381885" h="2181859">
                  <a:moveTo>
                    <a:pt x="2092764" y="784516"/>
                  </a:moveTo>
                  <a:lnTo>
                    <a:pt x="2089875" y="784516"/>
                  </a:lnTo>
                  <a:lnTo>
                    <a:pt x="2089201" y="772241"/>
                  </a:lnTo>
                  <a:lnTo>
                    <a:pt x="2092764" y="784516"/>
                  </a:lnTo>
                  <a:close/>
                </a:path>
                <a:path w="2381885" h="2181859">
                  <a:moveTo>
                    <a:pt x="1812555" y="776945"/>
                  </a:moveTo>
                  <a:lnTo>
                    <a:pt x="1813006" y="773354"/>
                  </a:lnTo>
                  <a:lnTo>
                    <a:pt x="1813119" y="773120"/>
                  </a:lnTo>
                  <a:lnTo>
                    <a:pt x="1813472" y="772729"/>
                  </a:lnTo>
                  <a:lnTo>
                    <a:pt x="1813949" y="774332"/>
                  </a:lnTo>
                  <a:lnTo>
                    <a:pt x="1812555" y="776945"/>
                  </a:lnTo>
                  <a:close/>
                </a:path>
                <a:path w="2381885" h="2181859">
                  <a:moveTo>
                    <a:pt x="1808517" y="784516"/>
                  </a:moveTo>
                  <a:lnTo>
                    <a:pt x="1805129" y="784516"/>
                  </a:lnTo>
                  <a:lnTo>
                    <a:pt x="1805975" y="781039"/>
                  </a:lnTo>
                  <a:lnTo>
                    <a:pt x="1813022" y="773227"/>
                  </a:lnTo>
                  <a:lnTo>
                    <a:pt x="1812555" y="776945"/>
                  </a:lnTo>
                  <a:lnTo>
                    <a:pt x="1808517" y="784516"/>
                  </a:lnTo>
                  <a:close/>
                </a:path>
                <a:path w="2381885" h="2181859">
                  <a:moveTo>
                    <a:pt x="1816985" y="784516"/>
                  </a:moveTo>
                  <a:lnTo>
                    <a:pt x="1811605" y="784516"/>
                  </a:lnTo>
                  <a:lnTo>
                    <a:pt x="1812555" y="776945"/>
                  </a:lnTo>
                  <a:lnTo>
                    <a:pt x="1813949" y="774332"/>
                  </a:lnTo>
                  <a:lnTo>
                    <a:pt x="1816985" y="784516"/>
                  </a:lnTo>
                  <a:close/>
                </a:path>
                <a:path w="2381885" h="2181859">
                  <a:moveTo>
                    <a:pt x="1821469" y="784516"/>
                  </a:moveTo>
                  <a:lnTo>
                    <a:pt x="1820771" y="784516"/>
                  </a:lnTo>
                  <a:lnTo>
                    <a:pt x="1821976" y="776434"/>
                  </a:lnTo>
                  <a:lnTo>
                    <a:pt x="1821469" y="784516"/>
                  </a:lnTo>
                  <a:close/>
                </a:path>
                <a:path w="2381885" h="2181859">
                  <a:moveTo>
                    <a:pt x="1805129" y="784516"/>
                  </a:moveTo>
                  <a:lnTo>
                    <a:pt x="1803734" y="784516"/>
                  </a:lnTo>
                  <a:lnTo>
                    <a:pt x="1803801" y="783448"/>
                  </a:lnTo>
                  <a:lnTo>
                    <a:pt x="1805975" y="781039"/>
                  </a:lnTo>
                  <a:lnTo>
                    <a:pt x="1805129" y="784516"/>
                  </a:lnTo>
                  <a:close/>
                </a:path>
                <a:path w="2381885" h="2181859">
                  <a:moveTo>
                    <a:pt x="1707432" y="784516"/>
                  </a:moveTo>
                  <a:lnTo>
                    <a:pt x="1703893" y="784516"/>
                  </a:lnTo>
                  <a:lnTo>
                    <a:pt x="1705660" y="781599"/>
                  </a:lnTo>
                  <a:lnTo>
                    <a:pt x="1707432" y="784516"/>
                  </a:lnTo>
                  <a:close/>
                </a:path>
                <a:path w="2381885" h="2181859">
                  <a:moveTo>
                    <a:pt x="1803734" y="784516"/>
                  </a:moveTo>
                  <a:lnTo>
                    <a:pt x="1802838" y="784516"/>
                  </a:lnTo>
                  <a:lnTo>
                    <a:pt x="1803801" y="783448"/>
                  </a:lnTo>
                  <a:lnTo>
                    <a:pt x="1803734" y="784516"/>
                  </a:lnTo>
                  <a:close/>
                </a:path>
                <a:path w="2381885" h="2181859">
                  <a:moveTo>
                    <a:pt x="1695834" y="784516"/>
                  </a:moveTo>
                  <a:lnTo>
                    <a:pt x="1695535" y="784516"/>
                  </a:lnTo>
                  <a:lnTo>
                    <a:pt x="1695519" y="783858"/>
                  </a:lnTo>
                  <a:lnTo>
                    <a:pt x="1695834" y="784516"/>
                  </a:lnTo>
                  <a:close/>
                </a:path>
                <a:path w="2381885" h="2181859">
                  <a:moveTo>
                    <a:pt x="901699" y="822616"/>
                  </a:moveTo>
                  <a:lnTo>
                    <a:pt x="894435" y="822616"/>
                  </a:lnTo>
                  <a:lnTo>
                    <a:pt x="887227" y="809916"/>
                  </a:lnTo>
                  <a:lnTo>
                    <a:pt x="886231" y="809916"/>
                  </a:lnTo>
                  <a:lnTo>
                    <a:pt x="882545" y="797216"/>
                  </a:lnTo>
                  <a:lnTo>
                    <a:pt x="891314" y="797212"/>
                  </a:lnTo>
                  <a:lnTo>
                    <a:pt x="898087" y="784516"/>
                  </a:lnTo>
                  <a:lnTo>
                    <a:pt x="897542" y="796104"/>
                  </a:lnTo>
                  <a:lnTo>
                    <a:pt x="897606" y="797433"/>
                  </a:lnTo>
                  <a:lnTo>
                    <a:pt x="904272" y="809878"/>
                  </a:lnTo>
                  <a:lnTo>
                    <a:pt x="904156" y="810585"/>
                  </a:lnTo>
                  <a:lnTo>
                    <a:pt x="901699" y="822616"/>
                  </a:lnTo>
                  <a:close/>
                </a:path>
                <a:path w="2381885" h="2181859">
                  <a:moveTo>
                    <a:pt x="982275" y="797216"/>
                  </a:moveTo>
                  <a:lnTo>
                    <a:pt x="971813" y="797212"/>
                  </a:lnTo>
                  <a:lnTo>
                    <a:pt x="967231" y="784516"/>
                  </a:lnTo>
                  <a:lnTo>
                    <a:pt x="977892" y="784516"/>
                  </a:lnTo>
                  <a:lnTo>
                    <a:pt x="982275" y="797216"/>
                  </a:lnTo>
                  <a:close/>
                </a:path>
                <a:path w="2381885" h="2181859">
                  <a:moveTo>
                    <a:pt x="1220794" y="789736"/>
                  </a:moveTo>
                  <a:lnTo>
                    <a:pt x="1221490" y="784516"/>
                  </a:lnTo>
                  <a:lnTo>
                    <a:pt x="1222685" y="784516"/>
                  </a:lnTo>
                  <a:lnTo>
                    <a:pt x="1222090" y="788128"/>
                  </a:lnTo>
                  <a:lnTo>
                    <a:pt x="1220794" y="789736"/>
                  </a:lnTo>
                  <a:close/>
                </a:path>
                <a:path w="2381885" h="2181859">
                  <a:moveTo>
                    <a:pt x="1222090" y="788128"/>
                  </a:moveTo>
                  <a:lnTo>
                    <a:pt x="1222685" y="784516"/>
                  </a:lnTo>
                  <a:lnTo>
                    <a:pt x="1225002" y="784516"/>
                  </a:lnTo>
                  <a:lnTo>
                    <a:pt x="1222090" y="788128"/>
                  </a:lnTo>
                  <a:close/>
                </a:path>
                <a:path w="2381885" h="2181859">
                  <a:moveTo>
                    <a:pt x="1239523" y="797216"/>
                  </a:moveTo>
                  <a:lnTo>
                    <a:pt x="1233744" y="797212"/>
                  </a:lnTo>
                  <a:lnTo>
                    <a:pt x="1231652" y="784516"/>
                  </a:lnTo>
                  <a:lnTo>
                    <a:pt x="1237232" y="784516"/>
                  </a:lnTo>
                  <a:lnTo>
                    <a:pt x="1239523" y="797216"/>
                  </a:lnTo>
                  <a:close/>
                </a:path>
                <a:path w="2381885" h="2181859">
                  <a:moveTo>
                    <a:pt x="1720343" y="797216"/>
                  </a:moveTo>
                  <a:lnTo>
                    <a:pt x="1720841" y="784516"/>
                  </a:lnTo>
                  <a:lnTo>
                    <a:pt x="1720343" y="797216"/>
                  </a:lnTo>
                  <a:close/>
                </a:path>
                <a:path w="2381885" h="2181859">
                  <a:moveTo>
                    <a:pt x="1732899" y="797216"/>
                  </a:moveTo>
                  <a:lnTo>
                    <a:pt x="1720343" y="797216"/>
                  </a:lnTo>
                  <a:lnTo>
                    <a:pt x="1720941" y="784516"/>
                  </a:lnTo>
                  <a:lnTo>
                    <a:pt x="1732009" y="784516"/>
                  </a:lnTo>
                  <a:lnTo>
                    <a:pt x="1733155" y="792785"/>
                  </a:lnTo>
                  <a:lnTo>
                    <a:pt x="1732899" y="797216"/>
                  </a:lnTo>
                  <a:close/>
                </a:path>
                <a:path w="2381885" h="2181859">
                  <a:moveTo>
                    <a:pt x="1752225" y="797216"/>
                  </a:moveTo>
                  <a:lnTo>
                    <a:pt x="1733768" y="797212"/>
                  </a:lnTo>
                  <a:lnTo>
                    <a:pt x="1733280" y="793688"/>
                  </a:lnTo>
                  <a:lnTo>
                    <a:pt x="1733237" y="791353"/>
                  </a:lnTo>
                  <a:lnTo>
                    <a:pt x="1733632" y="784516"/>
                  </a:lnTo>
                  <a:lnTo>
                    <a:pt x="1750233" y="784516"/>
                  </a:lnTo>
                  <a:lnTo>
                    <a:pt x="1752225" y="797216"/>
                  </a:lnTo>
                  <a:close/>
                </a:path>
                <a:path w="2381885" h="2181859">
                  <a:moveTo>
                    <a:pt x="1760295" y="797216"/>
                  </a:moveTo>
                  <a:lnTo>
                    <a:pt x="1752225" y="797212"/>
                  </a:lnTo>
                  <a:lnTo>
                    <a:pt x="1750233" y="784516"/>
                  </a:lnTo>
                  <a:lnTo>
                    <a:pt x="1763185" y="784516"/>
                  </a:lnTo>
                  <a:lnTo>
                    <a:pt x="1762595" y="791353"/>
                  </a:lnTo>
                  <a:lnTo>
                    <a:pt x="1760295" y="797216"/>
                  </a:lnTo>
                  <a:close/>
                </a:path>
                <a:path w="2381885" h="2181859">
                  <a:moveTo>
                    <a:pt x="1762721" y="791031"/>
                  </a:moveTo>
                  <a:lnTo>
                    <a:pt x="1763283" y="784516"/>
                  </a:lnTo>
                  <a:lnTo>
                    <a:pt x="1765277" y="784516"/>
                  </a:lnTo>
                  <a:lnTo>
                    <a:pt x="1762721" y="791031"/>
                  </a:lnTo>
                  <a:close/>
                </a:path>
                <a:path w="2381885" h="2181859">
                  <a:moveTo>
                    <a:pt x="1767269" y="797216"/>
                  </a:moveTo>
                  <a:lnTo>
                    <a:pt x="1766870" y="797212"/>
                  </a:lnTo>
                  <a:lnTo>
                    <a:pt x="1765277" y="784516"/>
                  </a:lnTo>
                  <a:lnTo>
                    <a:pt x="1768664" y="784516"/>
                  </a:lnTo>
                  <a:lnTo>
                    <a:pt x="1767269" y="797216"/>
                  </a:lnTo>
                  <a:close/>
                </a:path>
                <a:path w="2381885" h="2181859">
                  <a:moveTo>
                    <a:pt x="1771753" y="797216"/>
                  </a:moveTo>
                  <a:lnTo>
                    <a:pt x="1767368" y="797216"/>
                  </a:lnTo>
                  <a:lnTo>
                    <a:pt x="1768763" y="784516"/>
                  </a:lnTo>
                  <a:lnTo>
                    <a:pt x="1773347" y="784516"/>
                  </a:lnTo>
                  <a:lnTo>
                    <a:pt x="1771753" y="797216"/>
                  </a:lnTo>
                  <a:close/>
                </a:path>
                <a:path w="2381885" h="2181859">
                  <a:moveTo>
                    <a:pt x="1772749" y="797216"/>
                  </a:moveTo>
                  <a:lnTo>
                    <a:pt x="1771753" y="797216"/>
                  </a:lnTo>
                  <a:lnTo>
                    <a:pt x="1773347" y="784516"/>
                  </a:lnTo>
                  <a:lnTo>
                    <a:pt x="1774741" y="784516"/>
                  </a:lnTo>
                  <a:lnTo>
                    <a:pt x="1772749" y="797216"/>
                  </a:lnTo>
                  <a:close/>
                </a:path>
                <a:path w="2381885" h="2181859">
                  <a:moveTo>
                    <a:pt x="1780578" y="797216"/>
                  </a:moveTo>
                  <a:lnTo>
                    <a:pt x="1772749" y="797216"/>
                  </a:lnTo>
                  <a:lnTo>
                    <a:pt x="1774741" y="784516"/>
                  </a:lnTo>
                  <a:lnTo>
                    <a:pt x="1778490" y="784516"/>
                  </a:lnTo>
                  <a:lnTo>
                    <a:pt x="1780578" y="797216"/>
                  </a:lnTo>
                  <a:close/>
                </a:path>
                <a:path w="2381885" h="2181859">
                  <a:moveTo>
                    <a:pt x="1781018" y="797216"/>
                  </a:moveTo>
                  <a:lnTo>
                    <a:pt x="1780577" y="797212"/>
                  </a:lnTo>
                  <a:lnTo>
                    <a:pt x="1778490" y="784516"/>
                  </a:lnTo>
                  <a:lnTo>
                    <a:pt x="1779624" y="784516"/>
                  </a:lnTo>
                  <a:lnTo>
                    <a:pt x="1781018" y="797216"/>
                  </a:lnTo>
                  <a:close/>
                </a:path>
                <a:path w="2381885" h="2181859">
                  <a:moveTo>
                    <a:pt x="1787793" y="797216"/>
                  </a:moveTo>
                  <a:lnTo>
                    <a:pt x="1781018" y="797216"/>
                  </a:lnTo>
                  <a:lnTo>
                    <a:pt x="1779624" y="784516"/>
                  </a:lnTo>
                  <a:lnTo>
                    <a:pt x="1791978" y="784516"/>
                  </a:lnTo>
                  <a:lnTo>
                    <a:pt x="1787793" y="797216"/>
                  </a:lnTo>
                  <a:close/>
                </a:path>
                <a:path w="2381885" h="2181859">
                  <a:moveTo>
                    <a:pt x="1787893" y="797216"/>
                  </a:moveTo>
                  <a:lnTo>
                    <a:pt x="1791978" y="784516"/>
                  </a:lnTo>
                  <a:lnTo>
                    <a:pt x="1792177" y="784516"/>
                  </a:lnTo>
                  <a:lnTo>
                    <a:pt x="1787893" y="797216"/>
                  </a:lnTo>
                  <a:close/>
                </a:path>
                <a:path w="2381885" h="2181859">
                  <a:moveTo>
                    <a:pt x="1799351" y="797216"/>
                  </a:moveTo>
                  <a:lnTo>
                    <a:pt x="1787893" y="797216"/>
                  </a:lnTo>
                  <a:lnTo>
                    <a:pt x="1792177" y="784516"/>
                  </a:lnTo>
                  <a:lnTo>
                    <a:pt x="1798554" y="784516"/>
                  </a:lnTo>
                  <a:lnTo>
                    <a:pt x="1799351" y="797216"/>
                  </a:lnTo>
                  <a:close/>
                </a:path>
                <a:path w="2381885" h="2181859">
                  <a:moveTo>
                    <a:pt x="1800646" y="797216"/>
                  </a:moveTo>
                  <a:lnTo>
                    <a:pt x="1799351" y="797216"/>
                  </a:lnTo>
                  <a:lnTo>
                    <a:pt x="1798554" y="784516"/>
                  </a:lnTo>
                  <a:lnTo>
                    <a:pt x="1800646" y="797216"/>
                  </a:lnTo>
                  <a:close/>
                </a:path>
                <a:path w="2381885" h="2181859">
                  <a:moveTo>
                    <a:pt x="1811605" y="797216"/>
                  </a:moveTo>
                  <a:lnTo>
                    <a:pt x="1800645" y="797212"/>
                  </a:lnTo>
                  <a:lnTo>
                    <a:pt x="1798554" y="784516"/>
                  </a:lnTo>
                  <a:lnTo>
                    <a:pt x="1811506" y="784516"/>
                  </a:lnTo>
                  <a:lnTo>
                    <a:pt x="1811605" y="797216"/>
                  </a:lnTo>
                  <a:close/>
                </a:path>
                <a:path w="2381885" h="2181859">
                  <a:moveTo>
                    <a:pt x="1824316" y="797216"/>
                  </a:moveTo>
                  <a:lnTo>
                    <a:pt x="1811605" y="797216"/>
                  </a:lnTo>
                  <a:lnTo>
                    <a:pt x="1812601" y="784516"/>
                  </a:lnTo>
                  <a:lnTo>
                    <a:pt x="1825952" y="784516"/>
                  </a:lnTo>
                  <a:lnTo>
                    <a:pt x="1825917" y="786666"/>
                  </a:lnTo>
                  <a:lnTo>
                    <a:pt x="1825387" y="795100"/>
                  </a:lnTo>
                  <a:lnTo>
                    <a:pt x="1824316" y="797216"/>
                  </a:lnTo>
                  <a:close/>
                </a:path>
                <a:path w="2381885" h="2181859">
                  <a:moveTo>
                    <a:pt x="1826040" y="784691"/>
                  </a:moveTo>
                  <a:lnTo>
                    <a:pt x="1825952" y="784516"/>
                  </a:lnTo>
                  <a:lnTo>
                    <a:pt x="1826040" y="784691"/>
                  </a:lnTo>
                  <a:close/>
                </a:path>
                <a:path w="2381885" h="2181859">
                  <a:moveTo>
                    <a:pt x="1828346" y="789257"/>
                  </a:moveTo>
                  <a:lnTo>
                    <a:pt x="1826040" y="784691"/>
                  </a:lnTo>
                  <a:lnTo>
                    <a:pt x="1826051" y="784516"/>
                  </a:lnTo>
                  <a:lnTo>
                    <a:pt x="1828388" y="789174"/>
                  </a:lnTo>
                  <a:close/>
                </a:path>
                <a:path w="2381885" h="2181859">
                  <a:moveTo>
                    <a:pt x="1828388" y="789174"/>
                  </a:moveTo>
                  <a:lnTo>
                    <a:pt x="1826051" y="784516"/>
                  </a:lnTo>
                  <a:lnTo>
                    <a:pt x="1830747" y="784516"/>
                  </a:lnTo>
                  <a:lnTo>
                    <a:pt x="1828388" y="789174"/>
                  </a:lnTo>
                  <a:close/>
                </a:path>
                <a:path w="2381885" h="2181859">
                  <a:moveTo>
                    <a:pt x="1836824" y="797216"/>
                  </a:moveTo>
                  <a:lnTo>
                    <a:pt x="1832420" y="797212"/>
                  </a:lnTo>
                  <a:lnTo>
                    <a:pt x="1828388" y="789174"/>
                  </a:lnTo>
                  <a:lnTo>
                    <a:pt x="1830747" y="784516"/>
                  </a:lnTo>
                  <a:lnTo>
                    <a:pt x="1837567" y="784516"/>
                  </a:lnTo>
                  <a:lnTo>
                    <a:pt x="1836824" y="797216"/>
                  </a:lnTo>
                  <a:close/>
                </a:path>
                <a:path w="2381885" h="2181859">
                  <a:moveTo>
                    <a:pt x="1848568" y="797216"/>
                  </a:moveTo>
                  <a:lnTo>
                    <a:pt x="1836886" y="797216"/>
                  </a:lnTo>
                  <a:lnTo>
                    <a:pt x="1837652" y="784516"/>
                  </a:lnTo>
                  <a:lnTo>
                    <a:pt x="1843387" y="784516"/>
                  </a:lnTo>
                  <a:lnTo>
                    <a:pt x="1848568" y="797216"/>
                  </a:lnTo>
                  <a:close/>
                </a:path>
                <a:path w="2381885" h="2181859">
                  <a:moveTo>
                    <a:pt x="1859627" y="797216"/>
                  </a:moveTo>
                  <a:lnTo>
                    <a:pt x="1848752" y="797216"/>
                  </a:lnTo>
                  <a:lnTo>
                    <a:pt x="1847472" y="784516"/>
                  </a:lnTo>
                  <a:lnTo>
                    <a:pt x="1864509" y="784516"/>
                  </a:lnTo>
                  <a:lnTo>
                    <a:pt x="1859627" y="797216"/>
                  </a:lnTo>
                  <a:close/>
                </a:path>
                <a:path w="2381885" h="2181859">
                  <a:moveTo>
                    <a:pt x="1862417" y="797216"/>
                  </a:moveTo>
                  <a:lnTo>
                    <a:pt x="1859627" y="797216"/>
                  </a:lnTo>
                  <a:lnTo>
                    <a:pt x="1864509" y="784516"/>
                  </a:lnTo>
                  <a:lnTo>
                    <a:pt x="1865207" y="784516"/>
                  </a:lnTo>
                  <a:lnTo>
                    <a:pt x="1862417" y="797216"/>
                  </a:lnTo>
                  <a:close/>
                </a:path>
                <a:path w="2381885" h="2181859">
                  <a:moveTo>
                    <a:pt x="1867498" y="797216"/>
                  </a:moveTo>
                  <a:lnTo>
                    <a:pt x="1862417" y="797216"/>
                  </a:lnTo>
                  <a:lnTo>
                    <a:pt x="1865207" y="784516"/>
                  </a:lnTo>
                  <a:lnTo>
                    <a:pt x="1867598" y="784516"/>
                  </a:lnTo>
                  <a:lnTo>
                    <a:pt x="1867498" y="797216"/>
                  </a:lnTo>
                  <a:close/>
                </a:path>
                <a:path w="2381885" h="2181859">
                  <a:moveTo>
                    <a:pt x="1927853" y="797216"/>
                  </a:moveTo>
                  <a:lnTo>
                    <a:pt x="1867598" y="797216"/>
                  </a:lnTo>
                  <a:lnTo>
                    <a:pt x="1867698" y="784516"/>
                  </a:lnTo>
                  <a:lnTo>
                    <a:pt x="1927377" y="784516"/>
                  </a:lnTo>
                  <a:lnTo>
                    <a:pt x="1927853" y="797216"/>
                  </a:lnTo>
                  <a:close/>
                </a:path>
                <a:path w="2381885" h="2181859">
                  <a:moveTo>
                    <a:pt x="1933654" y="797216"/>
                  </a:moveTo>
                  <a:lnTo>
                    <a:pt x="1928871" y="797216"/>
                  </a:lnTo>
                  <a:lnTo>
                    <a:pt x="1927476" y="784516"/>
                  </a:lnTo>
                  <a:lnTo>
                    <a:pt x="1933654" y="797216"/>
                  </a:lnTo>
                  <a:close/>
                </a:path>
                <a:path w="2381885" h="2181859">
                  <a:moveTo>
                    <a:pt x="1933654" y="786666"/>
                  </a:moveTo>
                  <a:lnTo>
                    <a:pt x="1932558" y="784516"/>
                  </a:lnTo>
                  <a:lnTo>
                    <a:pt x="1933654" y="784516"/>
                  </a:lnTo>
                  <a:lnTo>
                    <a:pt x="1933654" y="786666"/>
                  </a:lnTo>
                  <a:close/>
                </a:path>
                <a:path w="2381885" h="2181859">
                  <a:moveTo>
                    <a:pt x="1956369" y="797216"/>
                  </a:moveTo>
                  <a:lnTo>
                    <a:pt x="1940512" y="797212"/>
                  </a:lnTo>
                  <a:lnTo>
                    <a:pt x="1936903" y="784516"/>
                  </a:lnTo>
                  <a:lnTo>
                    <a:pt x="1957764" y="784516"/>
                  </a:lnTo>
                  <a:lnTo>
                    <a:pt x="1957365" y="790160"/>
                  </a:lnTo>
                  <a:lnTo>
                    <a:pt x="1956369" y="797216"/>
                  </a:lnTo>
                  <a:close/>
                </a:path>
                <a:path w="2381885" h="2181859">
                  <a:moveTo>
                    <a:pt x="1957116" y="793688"/>
                  </a:moveTo>
                  <a:lnTo>
                    <a:pt x="1957304" y="791031"/>
                  </a:lnTo>
                  <a:lnTo>
                    <a:pt x="1957425" y="789736"/>
                  </a:lnTo>
                  <a:lnTo>
                    <a:pt x="1958162" y="784516"/>
                  </a:lnTo>
                  <a:lnTo>
                    <a:pt x="1959059" y="784516"/>
                  </a:lnTo>
                  <a:lnTo>
                    <a:pt x="1957116" y="793688"/>
                  </a:lnTo>
                  <a:close/>
                </a:path>
                <a:path w="2381885" h="2181859">
                  <a:moveTo>
                    <a:pt x="1976415" y="797216"/>
                  </a:moveTo>
                  <a:lnTo>
                    <a:pt x="1956867" y="797216"/>
                  </a:lnTo>
                  <a:lnTo>
                    <a:pt x="1959059" y="784516"/>
                  </a:lnTo>
                  <a:lnTo>
                    <a:pt x="1971650" y="784516"/>
                  </a:lnTo>
                  <a:lnTo>
                    <a:pt x="1976415" y="797216"/>
                  </a:lnTo>
                  <a:close/>
                </a:path>
                <a:path w="2381885" h="2181859">
                  <a:moveTo>
                    <a:pt x="1988650" y="797216"/>
                  </a:moveTo>
                  <a:lnTo>
                    <a:pt x="1976414" y="797212"/>
                  </a:lnTo>
                  <a:lnTo>
                    <a:pt x="1971650" y="784516"/>
                  </a:lnTo>
                  <a:lnTo>
                    <a:pt x="1984366" y="784516"/>
                  </a:lnTo>
                  <a:lnTo>
                    <a:pt x="1988624" y="795594"/>
                  </a:lnTo>
                  <a:lnTo>
                    <a:pt x="1988650" y="797216"/>
                  </a:lnTo>
                  <a:close/>
                </a:path>
                <a:path w="2381885" h="2181859">
                  <a:moveTo>
                    <a:pt x="1988624" y="795594"/>
                  </a:moveTo>
                  <a:lnTo>
                    <a:pt x="1984366" y="784516"/>
                  </a:lnTo>
                  <a:lnTo>
                    <a:pt x="1988450" y="784516"/>
                  </a:lnTo>
                  <a:lnTo>
                    <a:pt x="1988624" y="795594"/>
                  </a:lnTo>
                  <a:close/>
                </a:path>
                <a:path w="2381885" h="2181859">
                  <a:moveTo>
                    <a:pt x="1990742" y="797216"/>
                  </a:moveTo>
                  <a:lnTo>
                    <a:pt x="1989246" y="797212"/>
                  </a:lnTo>
                  <a:lnTo>
                    <a:pt x="1988624" y="795594"/>
                  </a:lnTo>
                  <a:lnTo>
                    <a:pt x="1988450" y="784516"/>
                  </a:lnTo>
                  <a:lnTo>
                    <a:pt x="1990941" y="784516"/>
                  </a:lnTo>
                  <a:lnTo>
                    <a:pt x="1991212" y="793688"/>
                  </a:lnTo>
                  <a:lnTo>
                    <a:pt x="1990742" y="797216"/>
                  </a:lnTo>
                  <a:close/>
                </a:path>
                <a:path w="2381885" h="2181859">
                  <a:moveTo>
                    <a:pt x="2008576" y="797216"/>
                  </a:moveTo>
                  <a:lnTo>
                    <a:pt x="1991340" y="797216"/>
                  </a:lnTo>
                  <a:lnTo>
                    <a:pt x="1991333" y="792785"/>
                  </a:lnTo>
                  <a:lnTo>
                    <a:pt x="1992436" y="784516"/>
                  </a:lnTo>
                  <a:lnTo>
                    <a:pt x="2011166" y="784516"/>
                  </a:lnTo>
                  <a:lnTo>
                    <a:pt x="2008576" y="797216"/>
                  </a:lnTo>
                  <a:close/>
                </a:path>
                <a:path w="2381885" h="2181859">
                  <a:moveTo>
                    <a:pt x="2011963" y="797216"/>
                  </a:moveTo>
                  <a:lnTo>
                    <a:pt x="2008576" y="797216"/>
                  </a:lnTo>
                  <a:lnTo>
                    <a:pt x="2011166" y="784516"/>
                  </a:lnTo>
                  <a:lnTo>
                    <a:pt x="2011963" y="797216"/>
                  </a:lnTo>
                  <a:close/>
                </a:path>
                <a:path w="2381885" h="2181859">
                  <a:moveTo>
                    <a:pt x="2026908" y="797216"/>
                  </a:moveTo>
                  <a:lnTo>
                    <a:pt x="2011963" y="797216"/>
                  </a:lnTo>
                  <a:lnTo>
                    <a:pt x="2011166" y="784516"/>
                  </a:lnTo>
                  <a:lnTo>
                    <a:pt x="2030395" y="784516"/>
                  </a:lnTo>
                  <a:lnTo>
                    <a:pt x="2026908" y="797216"/>
                  </a:lnTo>
                  <a:close/>
                </a:path>
                <a:path w="2381885" h="2181859">
                  <a:moveTo>
                    <a:pt x="2032787" y="797216"/>
                  </a:moveTo>
                  <a:lnTo>
                    <a:pt x="2029797" y="797216"/>
                  </a:lnTo>
                  <a:lnTo>
                    <a:pt x="2031690" y="784516"/>
                  </a:lnTo>
                  <a:lnTo>
                    <a:pt x="2035875" y="784516"/>
                  </a:lnTo>
                  <a:lnTo>
                    <a:pt x="2035766" y="786666"/>
                  </a:lnTo>
                  <a:lnTo>
                    <a:pt x="2032787" y="797216"/>
                  </a:lnTo>
                  <a:close/>
                </a:path>
                <a:path w="2381885" h="2181859">
                  <a:moveTo>
                    <a:pt x="2035946" y="786029"/>
                  </a:moveTo>
                  <a:lnTo>
                    <a:pt x="2035875" y="784516"/>
                  </a:lnTo>
                  <a:lnTo>
                    <a:pt x="2036374" y="784516"/>
                  </a:lnTo>
                  <a:lnTo>
                    <a:pt x="2035946" y="786029"/>
                  </a:lnTo>
                  <a:close/>
                </a:path>
                <a:path w="2381885" h="2181859">
                  <a:moveTo>
                    <a:pt x="2035960" y="786331"/>
                  </a:moveTo>
                  <a:lnTo>
                    <a:pt x="2035946" y="786029"/>
                  </a:lnTo>
                  <a:lnTo>
                    <a:pt x="2036374" y="784516"/>
                  </a:lnTo>
                  <a:lnTo>
                    <a:pt x="2035960" y="786331"/>
                  </a:lnTo>
                  <a:close/>
                </a:path>
                <a:path w="2381885" h="2181859">
                  <a:moveTo>
                    <a:pt x="2046237" y="797216"/>
                  </a:moveTo>
                  <a:lnTo>
                    <a:pt x="2036473" y="797216"/>
                  </a:lnTo>
                  <a:lnTo>
                    <a:pt x="2036522" y="795100"/>
                  </a:lnTo>
                  <a:lnTo>
                    <a:pt x="2037594" y="784516"/>
                  </a:lnTo>
                  <a:lnTo>
                    <a:pt x="2045639" y="784516"/>
                  </a:lnTo>
                  <a:lnTo>
                    <a:pt x="2046237" y="797216"/>
                  </a:lnTo>
                  <a:close/>
                </a:path>
                <a:path w="2381885" h="2181859">
                  <a:moveTo>
                    <a:pt x="2088380" y="797216"/>
                  </a:moveTo>
                  <a:lnTo>
                    <a:pt x="2055699" y="797212"/>
                  </a:lnTo>
                  <a:lnTo>
                    <a:pt x="2046336" y="784516"/>
                  </a:lnTo>
                  <a:lnTo>
                    <a:pt x="2094358" y="784516"/>
                  </a:lnTo>
                  <a:lnTo>
                    <a:pt x="2088380" y="797216"/>
                  </a:lnTo>
                  <a:close/>
                </a:path>
                <a:path w="2381885" h="2181859">
                  <a:moveTo>
                    <a:pt x="2105019" y="797216"/>
                  </a:moveTo>
                  <a:lnTo>
                    <a:pt x="2088480" y="797216"/>
                  </a:lnTo>
                  <a:lnTo>
                    <a:pt x="2094458" y="784516"/>
                  </a:lnTo>
                  <a:lnTo>
                    <a:pt x="2104620" y="784516"/>
                  </a:lnTo>
                  <a:lnTo>
                    <a:pt x="2105019" y="797216"/>
                  </a:lnTo>
                  <a:close/>
                </a:path>
                <a:path w="2381885" h="2181859">
                  <a:moveTo>
                    <a:pt x="2107211" y="797216"/>
                  </a:moveTo>
                  <a:lnTo>
                    <a:pt x="2105418" y="797216"/>
                  </a:lnTo>
                  <a:lnTo>
                    <a:pt x="2106115" y="784516"/>
                  </a:lnTo>
                  <a:lnTo>
                    <a:pt x="2112890" y="784516"/>
                  </a:lnTo>
                  <a:lnTo>
                    <a:pt x="2112557" y="786029"/>
                  </a:lnTo>
                  <a:lnTo>
                    <a:pt x="2112447" y="786331"/>
                  </a:lnTo>
                  <a:lnTo>
                    <a:pt x="2107211" y="797216"/>
                  </a:lnTo>
                  <a:close/>
                </a:path>
                <a:path w="2381885" h="2181859">
                  <a:moveTo>
                    <a:pt x="2132816" y="809916"/>
                  </a:moveTo>
                  <a:lnTo>
                    <a:pt x="2098344" y="809916"/>
                  </a:lnTo>
                  <a:lnTo>
                    <a:pt x="2104720" y="797216"/>
                  </a:lnTo>
                  <a:lnTo>
                    <a:pt x="2110101" y="797212"/>
                  </a:lnTo>
                  <a:lnTo>
                    <a:pt x="2112491" y="786331"/>
                  </a:lnTo>
                  <a:lnTo>
                    <a:pt x="2112592" y="786029"/>
                  </a:lnTo>
                  <a:lnTo>
                    <a:pt x="2113320" y="784516"/>
                  </a:lnTo>
                  <a:lnTo>
                    <a:pt x="2135008" y="784516"/>
                  </a:lnTo>
                  <a:lnTo>
                    <a:pt x="2134759" y="795100"/>
                  </a:lnTo>
                  <a:lnTo>
                    <a:pt x="2134849" y="798697"/>
                  </a:lnTo>
                  <a:lnTo>
                    <a:pt x="2134961" y="799887"/>
                  </a:lnTo>
                  <a:lnTo>
                    <a:pt x="2134848" y="800984"/>
                  </a:lnTo>
                  <a:lnTo>
                    <a:pt x="2132816" y="809916"/>
                  </a:lnTo>
                  <a:close/>
                </a:path>
                <a:path w="2381885" h="2181859">
                  <a:moveTo>
                    <a:pt x="2055701" y="797216"/>
                  </a:moveTo>
                  <a:lnTo>
                    <a:pt x="2047532" y="797216"/>
                  </a:lnTo>
                  <a:lnTo>
                    <a:pt x="2046336" y="784516"/>
                  </a:lnTo>
                  <a:lnTo>
                    <a:pt x="2055701" y="797216"/>
                  </a:lnTo>
                  <a:close/>
                </a:path>
                <a:path w="2381885" h="2181859">
                  <a:moveTo>
                    <a:pt x="2110100" y="797216"/>
                  </a:moveTo>
                  <a:lnTo>
                    <a:pt x="2107211" y="797216"/>
                  </a:lnTo>
                  <a:lnTo>
                    <a:pt x="2112529" y="786160"/>
                  </a:lnTo>
                  <a:lnTo>
                    <a:pt x="2110100" y="797216"/>
                  </a:lnTo>
                  <a:close/>
                </a:path>
                <a:path w="2381885" h="2181859">
                  <a:moveTo>
                    <a:pt x="2036308" y="797216"/>
                  </a:moveTo>
                  <a:lnTo>
                    <a:pt x="2032886" y="797216"/>
                  </a:lnTo>
                  <a:lnTo>
                    <a:pt x="2035960" y="786331"/>
                  </a:lnTo>
                  <a:lnTo>
                    <a:pt x="2036373" y="795100"/>
                  </a:lnTo>
                  <a:lnTo>
                    <a:pt x="2036308" y="797216"/>
                  </a:lnTo>
                  <a:close/>
                </a:path>
                <a:path w="2381885" h="2181859">
                  <a:moveTo>
                    <a:pt x="1939031" y="797216"/>
                  </a:moveTo>
                  <a:lnTo>
                    <a:pt x="1933654" y="797216"/>
                  </a:lnTo>
                  <a:lnTo>
                    <a:pt x="1933654" y="786666"/>
                  </a:lnTo>
                  <a:lnTo>
                    <a:pt x="1939031" y="797216"/>
                  </a:lnTo>
                  <a:close/>
                </a:path>
                <a:path w="2381885" h="2181859">
                  <a:moveTo>
                    <a:pt x="1220593" y="797216"/>
                  </a:moveTo>
                  <a:lnTo>
                    <a:pt x="1219796" y="797216"/>
                  </a:lnTo>
                  <a:lnTo>
                    <a:pt x="1220794" y="789736"/>
                  </a:lnTo>
                  <a:lnTo>
                    <a:pt x="1222090" y="788128"/>
                  </a:lnTo>
                  <a:lnTo>
                    <a:pt x="1220593" y="797216"/>
                  </a:lnTo>
                  <a:close/>
                </a:path>
                <a:path w="2381885" h="2181859">
                  <a:moveTo>
                    <a:pt x="1832364" y="797216"/>
                  </a:moveTo>
                  <a:lnTo>
                    <a:pt x="1825254" y="797216"/>
                  </a:lnTo>
                  <a:lnTo>
                    <a:pt x="1825387" y="795100"/>
                  </a:lnTo>
                  <a:lnTo>
                    <a:pt x="1828346" y="789257"/>
                  </a:lnTo>
                  <a:lnTo>
                    <a:pt x="1832364" y="797216"/>
                  </a:lnTo>
                  <a:close/>
                </a:path>
                <a:path w="2381885" h="2181859">
                  <a:moveTo>
                    <a:pt x="1762187" y="797216"/>
                  </a:moveTo>
                  <a:lnTo>
                    <a:pt x="1762595" y="791353"/>
                  </a:lnTo>
                  <a:lnTo>
                    <a:pt x="1762721" y="791031"/>
                  </a:lnTo>
                  <a:lnTo>
                    <a:pt x="1762187" y="797216"/>
                  </a:lnTo>
                  <a:close/>
                </a:path>
                <a:path w="2381885" h="2181859">
                  <a:moveTo>
                    <a:pt x="1733768" y="797216"/>
                  </a:moveTo>
                  <a:lnTo>
                    <a:pt x="1732899" y="797216"/>
                  </a:lnTo>
                  <a:lnTo>
                    <a:pt x="1733155" y="792785"/>
                  </a:lnTo>
                  <a:lnTo>
                    <a:pt x="1733768" y="797216"/>
                  </a:lnTo>
                  <a:close/>
                </a:path>
                <a:path w="2381885" h="2181859">
                  <a:moveTo>
                    <a:pt x="1956867" y="797216"/>
                  </a:moveTo>
                  <a:lnTo>
                    <a:pt x="1956369" y="797216"/>
                  </a:lnTo>
                  <a:lnTo>
                    <a:pt x="1957116" y="793688"/>
                  </a:lnTo>
                  <a:lnTo>
                    <a:pt x="1956867" y="797216"/>
                  </a:lnTo>
                  <a:close/>
                </a:path>
                <a:path w="2381885" h="2181859">
                  <a:moveTo>
                    <a:pt x="1126741" y="822616"/>
                  </a:moveTo>
                  <a:lnTo>
                    <a:pt x="1109965" y="822616"/>
                  </a:lnTo>
                  <a:lnTo>
                    <a:pt x="1105046" y="810219"/>
                  </a:lnTo>
                  <a:lnTo>
                    <a:pt x="1104950" y="809878"/>
                  </a:lnTo>
                  <a:lnTo>
                    <a:pt x="1112991" y="797216"/>
                  </a:lnTo>
                  <a:lnTo>
                    <a:pt x="1118110" y="809916"/>
                  </a:lnTo>
                  <a:lnTo>
                    <a:pt x="1121510" y="809916"/>
                  </a:lnTo>
                  <a:lnTo>
                    <a:pt x="1126741" y="822616"/>
                  </a:lnTo>
                  <a:close/>
                </a:path>
                <a:path w="2381885" h="2181859">
                  <a:moveTo>
                    <a:pt x="1139649" y="809916"/>
                  </a:moveTo>
                  <a:lnTo>
                    <a:pt x="1134612" y="809916"/>
                  </a:lnTo>
                  <a:lnTo>
                    <a:pt x="1130626" y="797216"/>
                  </a:lnTo>
                  <a:lnTo>
                    <a:pt x="1144874" y="797216"/>
                  </a:lnTo>
                  <a:lnTo>
                    <a:pt x="1139649" y="809916"/>
                  </a:lnTo>
                  <a:close/>
                </a:path>
                <a:path w="2381885" h="2181859">
                  <a:moveTo>
                    <a:pt x="1246672" y="809916"/>
                  </a:moveTo>
                  <a:lnTo>
                    <a:pt x="1233922" y="809916"/>
                  </a:lnTo>
                  <a:lnTo>
                    <a:pt x="1238527" y="797216"/>
                  </a:lnTo>
                  <a:lnTo>
                    <a:pt x="1243337" y="797216"/>
                  </a:lnTo>
                  <a:lnTo>
                    <a:pt x="1246672" y="809916"/>
                  </a:lnTo>
                  <a:close/>
                </a:path>
                <a:path w="2381885" h="2181859">
                  <a:moveTo>
                    <a:pt x="1700815" y="809916"/>
                  </a:moveTo>
                  <a:lnTo>
                    <a:pt x="1694937" y="809916"/>
                  </a:lnTo>
                  <a:lnTo>
                    <a:pt x="1693443" y="797216"/>
                  </a:lnTo>
                  <a:lnTo>
                    <a:pt x="1705199" y="797216"/>
                  </a:lnTo>
                  <a:lnTo>
                    <a:pt x="1700815" y="809916"/>
                  </a:lnTo>
                  <a:close/>
                </a:path>
                <a:path w="2381885" h="2181859">
                  <a:moveTo>
                    <a:pt x="1705272" y="797292"/>
                  </a:moveTo>
                  <a:close/>
                </a:path>
                <a:path w="2381885" h="2181859">
                  <a:moveTo>
                    <a:pt x="1724229" y="809916"/>
                  </a:moveTo>
                  <a:lnTo>
                    <a:pt x="1717454" y="809916"/>
                  </a:lnTo>
                  <a:lnTo>
                    <a:pt x="1705409" y="797433"/>
                  </a:lnTo>
                  <a:lnTo>
                    <a:pt x="1705299" y="797216"/>
                  </a:lnTo>
                  <a:lnTo>
                    <a:pt x="1725125" y="797216"/>
                  </a:lnTo>
                  <a:lnTo>
                    <a:pt x="1724229" y="809916"/>
                  </a:lnTo>
                  <a:close/>
                </a:path>
                <a:path w="2381885" h="2181859">
                  <a:moveTo>
                    <a:pt x="1726969" y="809916"/>
                  </a:moveTo>
                  <a:lnTo>
                    <a:pt x="1724229" y="809916"/>
                  </a:lnTo>
                  <a:lnTo>
                    <a:pt x="1725125" y="797216"/>
                  </a:lnTo>
                  <a:lnTo>
                    <a:pt x="1725465" y="797216"/>
                  </a:lnTo>
                  <a:lnTo>
                    <a:pt x="1726969" y="809916"/>
                  </a:lnTo>
                  <a:close/>
                </a:path>
                <a:path w="2381885" h="2181859">
                  <a:moveTo>
                    <a:pt x="1730107" y="809916"/>
                  </a:moveTo>
                  <a:lnTo>
                    <a:pt x="1726969" y="809916"/>
                  </a:lnTo>
                  <a:lnTo>
                    <a:pt x="1725465" y="797216"/>
                  </a:lnTo>
                  <a:lnTo>
                    <a:pt x="1725923" y="797216"/>
                  </a:lnTo>
                  <a:lnTo>
                    <a:pt x="1730107" y="809916"/>
                  </a:lnTo>
                  <a:close/>
                </a:path>
                <a:path w="2381885" h="2181859">
                  <a:moveTo>
                    <a:pt x="1744304" y="809916"/>
                  </a:moveTo>
                  <a:lnTo>
                    <a:pt x="1735020" y="809916"/>
                  </a:lnTo>
                  <a:lnTo>
                    <a:pt x="1725923" y="797216"/>
                  </a:lnTo>
                  <a:lnTo>
                    <a:pt x="1750974" y="797216"/>
                  </a:lnTo>
                  <a:lnTo>
                    <a:pt x="1744304" y="809916"/>
                  </a:lnTo>
                  <a:close/>
                </a:path>
                <a:path w="2381885" h="2181859">
                  <a:moveTo>
                    <a:pt x="1760893" y="809916"/>
                  </a:moveTo>
                  <a:lnTo>
                    <a:pt x="1745363" y="809916"/>
                  </a:lnTo>
                  <a:lnTo>
                    <a:pt x="1751274" y="797216"/>
                  </a:lnTo>
                  <a:lnTo>
                    <a:pt x="1756509" y="797216"/>
                  </a:lnTo>
                  <a:lnTo>
                    <a:pt x="1760893" y="809916"/>
                  </a:lnTo>
                  <a:close/>
                </a:path>
                <a:path w="2381885" h="2181859">
                  <a:moveTo>
                    <a:pt x="1774343" y="809916"/>
                  </a:moveTo>
                  <a:lnTo>
                    <a:pt x="1760992" y="809916"/>
                  </a:lnTo>
                  <a:lnTo>
                    <a:pt x="1756608" y="797216"/>
                  </a:lnTo>
                  <a:lnTo>
                    <a:pt x="1772250" y="797216"/>
                  </a:lnTo>
                  <a:lnTo>
                    <a:pt x="1773389" y="800846"/>
                  </a:lnTo>
                  <a:lnTo>
                    <a:pt x="1773498" y="801629"/>
                  </a:lnTo>
                  <a:lnTo>
                    <a:pt x="1774343" y="809916"/>
                  </a:lnTo>
                  <a:close/>
                </a:path>
                <a:path w="2381885" h="2181859">
                  <a:moveTo>
                    <a:pt x="1778926" y="809916"/>
                  </a:moveTo>
                  <a:lnTo>
                    <a:pt x="1776236" y="809916"/>
                  </a:lnTo>
                  <a:lnTo>
                    <a:pt x="1773433" y="800984"/>
                  </a:lnTo>
                  <a:lnTo>
                    <a:pt x="1773048" y="797216"/>
                  </a:lnTo>
                  <a:lnTo>
                    <a:pt x="1777332" y="797216"/>
                  </a:lnTo>
                  <a:lnTo>
                    <a:pt x="1778859" y="808210"/>
                  </a:lnTo>
                  <a:lnTo>
                    <a:pt x="1778926" y="809916"/>
                  </a:lnTo>
                  <a:close/>
                </a:path>
                <a:path w="2381885" h="2181859">
                  <a:moveTo>
                    <a:pt x="1778859" y="808210"/>
                  </a:moveTo>
                  <a:lnTo>
                    <a:pt x="1777332" y="797216"/>
                  </a:lnTo>
                  <a:lnTo>
                    <a:pt x="1778428" y="797216"/>
                  </a:lnTo>
                  <a:lnTo>
                    <a:pt x="1778859" y="808210"/>
                  </a:lnTo>
                  <a:close/>
                </a:path>
                <a:path w="2381885" h="2181859">
                  <a:moveTo>
                    <a:pt x="1783483" y="809916"/>
                  </a:moveTo>
                  <a:lnTo>
                    <a:pt x="1779096" y="809916"/>
                  </a:lnTo>
                  <a:lnTo>
                    <a:pt x="1778928" y="808707"/>
                  </a:lnTo>
                  <a:lnTo>
                    <a:pt x="1778838" y="807661"/>
                  </a:lnTo>
                  <a:lnTo>
                    <a:pt x="1778428" y="797216"/>
                  </a:lnTo>
                  <a:lnTo>
                    <a:pt x="1784705" y="797216"/>
                  </a:lnTo>
                  <a:lnTo>
                    <a:pt x="1784670" y="801629"/>
                  </a:lnTo>
                  <a:lnTo>
                    <a:pt x="1783483" y="809916"/>
                  </a:lnTo>
                  <a:close/>
                </a:path>
                <a:path w="2381885" h="2181859">
                  <a:moveTo>
                    <a:pt x="1784670" y="801629"/>
                  </a:moveTo>
                  <a:lnTo>
                    <a:pt x="1784705" y="797216"/>
                  </a:lnTo>
                  <a:lnTo>
                    <a:pt x="1785004" y="797216"/>
                  </a:lnTo>
                  <a:lnTo>
                    <a:pt x="1784920" y="799887"/>
                  </a:lnTo>
                  <a:lnTo>
                    <a:pt x="1784670" y="801629"/>
                  </a:lnTo>
                  <a:close/>
                </a:path>
                <a:path w="2381885" h="2181859">
                  <a:moveTo>
                    <a:pt x="1784920" y="799887"/>
                  </a:moveTo>
                  <a:lnTo>
                    <a:pt x="1785004" y="797216"/>
                  </a:lnTo>
                  <a:lnTo>
                    <a:pt x="1785303" y="797216"/>
                  </a:lnTo>
                  <a:lnTo>
                    <a:pt x="1784920" y="799887"/>
                  </a:lnTo>
                  <a:close/>
                </a:path>
                <a:path w="2381885" h="2181859">
                  <a:moveTo>
                    <a:pt x="1804930" y="809916"/>
                  </a:moveTo>
                  <a:lnTo>
                    <a:pt x="1784605" y="809916"/>
                  </a:lnTo>
                  <a:lnTo>
                    <a:pt x="1784845" y="802287"/>
                  </a:lnTo>
                  <a:lnTo>
                    <a:pt x="1785401" y="797216"/>
                  </a:lnTo>
                  <a:lnTo>
                    <a:pt x="1802240" y="797216"/>
                  </a:lnTo>
                  <a:lnTo>
                    <a:pt x="1804930" y="809916"/>
                  </a:lnTo>
                  <a:close/>
                </a:path>
                <a:path w="2381885" h="2181859">
                  <a:moveTo>
                    <a:pt x="1802561" y="798266"/>
                  </a:moveTo>
                  <a:lnTo>
                    <a:pt x="1802240" y="797216"/>
                  </a:lnTo>
                  <a:lnTo>
                    <a:pt x="1802561" y="798266"/>
                  </a:lnTo>
                  <a:close/>
                </a:path>
                <a:path w="2381885" h="2181859">
                  <a:moveTo>
                    <a:pt x="1811506" y="809916"/>
                  </a:moveTo>
                  <a:lnTo>
                    <a:pt x="1810808" y="809916"/>
                  </a:lnTo>
                  <a:lnTo>
                    <a:pt x="1814495" y="797216"/>
                  </a:lnTo>
                  <a:lnTo>
                    <a:pt x="1811506" y="809916"/>
                  </a:lnTo>
                  <a:close/>
                </a:path>
                <a:path w="2381885" h="2181859">
                  <a:moveTo>
                    <a:pt x="1833182" y="809916"/>
                  </a:moveTo>
                  <a:lnTo>
                    <a:pt x="1811605" y="809916"/>
                  </a:lnTo>
                  <a:lnTo>
                    <a:pt x="1814594" y="797216"/>
                  </a:lnTo>
                  <a:lnTo>
                    <a:pt x="1834720" y="797216"/>
                  </a:lnTo>
                  <a:lnTo>
                    <a:pt x="1833182" y="809916"/>
                  </a:lnTo>
                  <a:close/>
                </a:path>
                <a:path w="2381885" h="2181859">
                  <a:moveTo>
                    <a:pt x="1857635" y="809916"/>
                  </a:moveTo>
                  <a:lnTo>
                    <a:pt x="1833424" y="809916"/>
                  </a:lnTo>
                  <a:lnTo>
                    <a:pt x="1835516" y="797216"/>
                  </a:lnTo>
                  <a:lnTo>
                    <a:pt x="1853849" y="797216"/>
                  </a:lnTo>
                  <a:lnTo>
                    <a:pt x="1857635" y="809916"/>
                  </a:lnTo>
                  <a:close/>
                </a:path>
                <a:path w="2381885" h="2181859">
                  <a:moveTo>
                    <a:pt x="1857635" y="809916"/>
                  </a:moveTo>
                  <a:lnTo>
                    <a:pt x="1853849" y="797216"/>
                  </a:lnTo>
                  <a:lnTo>
                    <a:pt x="1854646" y="797216"/>
                  </a:lnTo>
                  <a:lnTo>
                    <a:pt x="1857493" y="806288"/>
                  </a:lnTo>
                  <a:lnTo>
                    <a:pt x="1857635" y="809916"/>
                  </a:lnTo>
                  <a:close/>
                </a:path>
                <a:path w="2381885" h="2181859">
                  <a:moveTo>
                    <a:pt x="1857493" y="806288"/>
                  </a:moveTo>
                  <a:lnTo>
                    <a:pt x="1854646" y="797216"/>
                  </a:lnTo>
                  <a:lnTo>
                    <a:pt x="1857137" y="797216"/>
                  </a:lnTo>
                  <a:lnTo>
                    <a:pt x="1857493" y="806288"/>
                  </a:lnTo>
                  <a:close/>
                </a:path>
                <a:path w="2381885" h="2181859">
                  <a:moveTo>
                    <a:pt x="1857524" y="806387"/>
                  </a:moveTo>
                  <a:lnTo>
                    <a:pt x="1857421" y="804473"/>
                  </a:lnTo>
                  <a:lnTo>
                    <a:pt x="1857137" y="797216"/>
                  </a:lnTo>
                  <a:lnTo>
                    <a:pt x="1857524" y="806387"/>
                  </a:lnTo>
                  <a:close/>
                </a:path>
                <a:path w="2381885" h="2181859">
                  <a:moveTo>
                    <a:pt x="1861122" y="809916"/>
                  </a:moveTo>
                  <a:lnTo>
                    <a:pt x="1858631" y="809916"/>
                  </a:lnTo>
                  <a:lnTo>
                    <a:pt x="1857542" y="806446"/>
                  </a:lnTo>
                  <a:lnTo>
                    <a:pt x="1857236" y="797216"/>
                  </a:lnTo>
                  <a:lnTo>
                    <a:pt x="1862616" y="797216"/>
                  </a:lnTo>
                  <a:lnTo>
                    <a:pt x="1862593" y="800984"/>
                  </a:lnTo>
                  <a:lnTo>
                    <a:pt x="1861122" y="809916"/>
                  </a:lnTo>
                  <a:close/>
                </a:path>
                <a:path w="2381885" h="2181859">
                  <a:moveTo>
                    <a:pt x="1874771" y="809916"/>
                  </a:moveTo>
                  <a:lnTo>
                    <a:pt x="1862616" y="809916"/>
                  </a:lnTo>
                  <a:lnTo>
                    <a:pt x="1862704" y="800313"/>
                  </a:lnTo>
                  <a:lnTo>
                    <a:pt x="1863214" y="797216"/>
                  </a:lnTo>
                  <a:lnTo>
                    <a:pt x="1872380" y="797216"/>
                  </a:lnTo>
                  <a:lnTo>
                    <a:pt x="1875284" y="804473"/>
                  </a:lnTo>
                  <a:lnTo>
                    <a:pt x="1874771" y="809916"/>
                  </a:lnTo>
                  <a:close/>
                </a:path>
                <a:path w="2381885" h="2181859">
                  <a:moveTo>
                    <a:pt x="1912666" y="822616"/>
                  </a:moveTo>
                  <a:lnTo>
                    <a:pt x="1910039" y="822616"/>
                  </a:lnTo>
                  <a:lnTo>
                    <a:pt x="1917910" y="809916"/>
                  </a:lnTo>
                  <a:lnTo>
                    <a:pt x="1877461" y="809916"/>
                  </a:lnTo>
                  <a:lnTo>
                    <a:pt x="1875284" y="804473"/>
                  </a:lnTo>
                  <a:lnTo>
                    <a:pt x="1875967" y="797216"/>
                  </a:lnTo>
                  <a:lnTo>
                    <a:pt x="1926877" y="797216"/>
                  </a:lnTo>
                  <a:lnTo>
                    <a:pt x="1926137" y="800984"/>
                  </a:lnTo>
                  <a:lnTo>
                    <a:pt x="1922070" y="809917"/>
                  </a:lnTo>
                  <a:lnTo>
                    <a:pt x="1912666" y="822616"/>
                  </a:lnTo>
                  <a:close/>
                </a:path>
                <a:path w="2381885" h="2181859">
                  <a:moveTo>
                    <a:pt x="1926137" y="800984"/>
                  </a:moveTo>
                  <a:lnTo>
                    <a:pt x="1926877" y="797216"/>
                  </a:lnTo>
                  <a:lnTo>
                    <a:pt x="1927179" y="798697"/>
                  </a:lnTo>
                  <a:lnTo>
                    <a:pt x="1926137" y="800984"/>
                  </a:lnTo>
                  <a:close/>
                </a:path>
                <a:path w="2381885" h="2181859">
                  <a:moveTo>
                    <a:pt x="1927179" y="798697"/>
                  </a:moveTo>
                  <a:lnTo>
                    <a:pt x="1926877" y="797216"/>
                  </a:lnTo>
                  <a:lnTo>
                    <a:pt x="1927178" y="797216"/>
                  </a:lnTo>
                  <a:lnTo>
                    <a:pt x="1927611" y="797748"/>
                  </a:lnTo>
                  <a:lnTo>
                    <a:pt x="1927179" y="798697"/>
                  </a:lnTo>
                  <a:close/>
                </a:path>
                <a:path w="2381885" h="2181859">
                  <a:moveTo>
                    <a:pt x="1936772" y="809001"/>
                  </a:moveTo>
                  <a:lnTo>
                    <a:pt x="1927611" y="797748"/>
                  </a:lnTo>
                  <a:lnTo>
                    <a:pt x="1927853" y="797216"/>
                  </a:lnTo>
                  <a:lnTo>
                    <a:pt x="1941041" y="797216"/>
                  </a:lnTo>
                  <a:lnTo>
                    <a:pt x="1936772" y="809001"/>
                  </a:lnTo>
                  <a:close/>
                </a:path>
                <a:path w="2381885" h="2181859">
                  <a:moveTo>
                    <a:pt x="1952384" y="809916"/>
                  </a:moveTo>
                  <a:lnTo>
                    <a:pt x="1937517" y="809916"/>
                  </a:lnTo>
                  <a:lnTo>
                    <a:pt x="1941076" y="797216"/>
                  </a:lnTo>
                  <a:lnTo>
                    <a:pt x="1953517" y="797216"/>
                  </a:lnTo>
                  <a:lnTo>
                    <a:pt x="1953440" y="798697"/>
                  </a:lnTo>
                  <a:lnTo>
                    <a:pt x="1952384" y="809916"/>
                  </a:lnTo>
                  <a:close/>
                </a:path>
                <a:path w="2381885" h="2181859">
                  <a:moveTo>
                    <a:pt x="1963841" y="809916"/>
                  </a:moveTo>
                  <a:lnTo>
                    <a:pt x="1956000" y="809916"/>
                  </a:lnTo>
                  <a:lnTo>
                    <a:pt x="1953621" y="797748"/>
                  </a:lnTo>
                  <a:lnTo>
                    <a:pt x="1953580" y="797216"/>
                  </a:lnTo>
                  <a:lnTo>
                    <a:pt x="1964240" y="797216"/>
                  </a:lnTo>
                  <a:lnTo>
                    <a:pt x="1964168" y="806446"/>
                  </a:lnTo>
                  <a:lnTo>
                    <a:pt x="1963841" y="809916"/>
                  </a:lnTo>
                  <a:close/>
                </a:path>
                <a:path w="2381885" h="2181859">
                  <a:moveTo>
                    <a:pt x="1964151" y="808643"/>
                  </a:moveTo>
                  <a:lnTo>
                    <a:pt x="1964183" y="806288"/>
                  </a:lnTo>
                  <a:lnTo>
                    <a:pt x="1965037" y="797216"/>
                  </a:lnTo>
                  <a:lnTo>
                    <a:pt x="1966532" y="797216"/>
                  </a:lnTo>
                  <a:lnTo>
                    <a:pt x="1966342" y="799632"/>
                  </a:lnTo>
                  <a:lnTo>
                    <a:pt x="1964151" y="808643"/>
                  </a:lnTo>
                  <a:close/>
                </a:path>
                <a:path w="2381885" h="2181859">
                  <a:moveTo>
                    <a:pt x="1966432" y="809916"/>
                  </a:moveTo>
                  <a:lnTo>
                    <a:pt x="1965535" y="809916"/>
                  </a:lnTo>
                  <a:lnTo>
                    <a:pt x="1966342" y="799632"/>
                  </a:lnTo>
                  <a:lnTo>
                    <a:pt x="1966930" y="797216"/>
                  </a:lnTo>
                  <a:lnTo>
                    <a:pt x="1968325" y="797216"/>
                  </a:lnTo>
                  <a:lnTo>
                    <a:pt x="1966432" y="809916"/>
                  </a:lnTo>
                  <a:close/>
                </a:path>
                <a:path w="2381885" h="2181859">
                  <a:moveTo>
                    <a:pt x="1968225" y="809916"/>
                  </a:moveTo>
                  <a:lnTo>
                    <a:pt x="1966432" y="809916"/>
                  </a:lnTo>
                  <a:lnTo>
                    <a:pt x="1968325" y="797216"/>
                  </a:lnTo>
                  <a:lnTo>
                    <a:pt x="1968225" y="809916"/>
                  </a:lnTo>
                  <a:close/>
                </a:path>
                <a:path w="2381885" h="2181859">
                  <a:moveTo>
                    <a:pt x="1981178" y="809916"/>
                  </a:moveTo>
                  <a:lnTo>
                    <a:pt x="1968225" y="809916"/>
                  </a:lnTo>
                  <a:lnTo>
                    <a:pt x="1968425" y="797216"/>
                  </a:lnTo>
                  <a:lnTo>
                    <a:pt x="1980878" y="797216"/>
                  </a:lnTo>
                  <a:lnTo>
                    <a:pt x="1981178" y="809916"/>
                  </a:lnTo>
                  <a:close/>
                </a:path>
                <a:path w="2381885" h="2181859">
                  <a:moveTo>
                    <a:pt x="2004500" y="809916"/>
                  </a:moveTo>
                  <a:lnTo>
                    <a:pt x="1981675" y="809916"/>
                  </a:lnTo>
                  <a:lnTo>
                    <a:pt x="1980879" y="797216"/>
                  </a:lnTo>
                  <a:lnTo>
                    <a:pt x="1996745" y="797216"/>
                  </a:lnTo>
                  <a:lnTo>
                    <a:pt x="2004500" y="809916"/>
                  </a:lnTo>
                  <a:close/>
                </a:path>
                <a:path w="2381885" h="2181859">
                  <a:moveTo>
                    <a:pt x="2026808" y="809916"/>
                  </a:moveTo>
                  <a:lnTo>
                    <a:pt x="2004868" y="809916"/>
                  </a:lnTo>
                  <a:lnTo>
                    <a:pt x="1997417" y="797216"/>
                  </a:lnTo>
                  <a:lnTo>
                    <a:pt x="2027207" y="797216"/>
                  </a:lnTo>
                  <a:lnTo>
                    <a:pt x="2027714" y="806446"/>
                  </a:lnTo>
                  <a:lnTo>
                    <a:pt x="2027651" y="808210"/>
                  </a:lnTo>
                  <a:lnTo>
                    <a:pt x="2026808" y="809916"/>
                  </a:lnTo>
                  <a:close/>
                </a:path>
                <a:path w="2381885" h="2181859">
                  <a:moveTo>
                    <a:pt x="2027795" y="807920"/>
                  </a:moveTo>
                  <a:lnTo>
                    <a:pt x="2027719" y="804473"/>
                  </a:lnTo>
                  <a:lnTo>
                    <a:pt x="2027606" y="797216"/>
                  </a:lnTo>
                  <a:lnTo>
                    <a:pt x="2033085" y="797216"/>
                  </a:lnTo>
                  <a:lnTo>
                    <a:pt x="2027795" y="807920"/>
                  </a:lnTo>
                  <a:close/>
                </a:path>
                <a:path w="2381885" h="2181859">
                  <a:moveTo>
                    <a:pt x="2036527" y="807661"/>
                  </a:moveTo>
                  <a:lnTo>
                    <a:pt x="2033085" y="797216"/>
                  </a:lnTo>
                  <a:lnTo>
                    <a:pt x="2041853" y="797216"/>
                  </a:lnTo>
                  <a:lnTo>
                    <a:pt x="2036527" y="807661"/>
                  </a:lnTo>
                  <a:close/>
                </a:path>
                <a:path w="2381885" h="2181859">
                  <a:moveTo>
                    <a:pt x="2079115" y="809916"/>
                  </a:moveTo>
                  <a:lnTo>
                    <a:pt x="2037568" y="809916"/>
                  </a:lnTo>
                  <a:lnTo>
                    <a:pt x="2042052" y="797216"/>
                  </a:lnTo>
                  <a:lnTo>
                    <a:pt x="2078418" y="797216"/>
                  </a:lnTo>
                  <a:lnTo>
                    <a:pt x="2079115" y="809916"/>
                  </a:lnTo>
                  <a:close/>
                </a:path>
                <a:path w="2381885" h="2181859">
                  <a:moveTo>
                    <a:pt x="2081088" y="808707"/>
                  </a:moveTo>
                  <a:lnTo>
                    <a:pt x="2079014" y="797216"/>
                  </a:lnTo>
                  <a:lnTo>
                    <a:pt x="2080908" y="797216"/>
                  </a:lnTo>
                  <a:lnTo>
                    <a:pt x="2081088" y="808707"/>
                  </a:lnTo>
                  <a:close/>
                </a:path>
                <a:path w="2381885" h="2181859">
                  <a:moveTo>
                    <a:pt x="2081218" y="809428"/>
                  </a:moveTo>
                  <a:lnTo>
                    <a:pt x="2081008" y="797216"/>
                  </a:lnTo>
                  <a:lnTo>
                    <a:pt x="2081506" y="797216"/>
                  </a:lnTo>
                  <a:lnTo>
                    <a:pt x="2081218" y="809428"/>
                  </a:lnTo>
                  <a:close/>
                </a:path>
                <a:path w="2381885" h="2181859">
                  <a:moveTo>
                    <a:pt x="2084894" y="809916"/>
                  </a:moveTo>
                  <a:lnTo>
                    <a:pt x="2081506" y="809916"/>
                  </a:lnTo>
                  <a:lnTo>
                    <a:pt x="2084097" y="797216"/>
                  </a:lnTo>
                  <a:lnTo>
                    <a:pt x="2084894" y="809916"/>
                  </a:lnTo>
                  <a:close/>
                </a:path>
                <a:path w="2381885" h="2181859">
                  <a:moveTo>
                    <a:pt x="2098344" y="809916"/>
                  </a:moveTo>
                  <a:lnTo>
                    <a:pt x="2084993" y="809916"/>
                  </a:lnTo>
                  <a:lnTo>
                    <a:pt x="2092665" y="797216"/>
                  </a:lnTo>
                  <a:lnTo>
                    <a:pt x="2100237" y="797216"/>
                  </a:lnTo>
                  <a:lnTo>
                    <a:pt x="2098344" y="809916"/>
                  </a:lnTo>
                  <a:close/>
                </a:path>
                <a:path w="2381885" h="2181859">
                  <a:moveTo>
                    <a:pt x="2157824" y="809916"/>
                  </a:moveTo>
                  <a:lnTo>
                    <a:pt x="2135905" y="809916"/>
                  </a:lnTo>
                  <a:lnTo>
                    <a:pt x="2135186" y="802287"/>
                  </a:lnTo>
                  <a:lnTo>
                    <a:pt x="2135098" y="799887"/>
                  </a:lnTo>
                  <a:lnTo>
                    <a:pt x="2135705" y="797216"/>
                  </a:lnTo>
                  <a:lnTo>
                    <a:pt x="2156429" y="797216"/>
                  </a:lnTo>
                  <a:lnTo>
                    <a:pt x="2157824" y="809916"/>
                  </a:lnTo>
                  <a:close/>
                </a:path>
                <a:path w="2381885" h="2181859">
                  <a:moveTo>
                    <a:pt x="2173813" y="809916"/>
                  </a:moveTo>
                  <a:lnTo>
                    <a:pt x="2164099" y="809916"/>
                  </a:lnTo>
                  <a:lnTo>
                    <a:pt x="2163601" y="797216"/>
                  </a:lnTo>
                  <a:lnTo>
                    <a:pt x="2171014" y="797216"/>
                  </a:lnTo>
                  <a:lnTo>
                    <a:pt x="2173813" y="809916"/>
                  </a:lnTo>
                  <a:close/>
                </a:path>
                <a:path w="2381885" h="2181859">
                  <a:moveTo>
                    <a:pt x="1711675" y="809916"/>
                  </a:moveTo>
                  <a:lnTo>
                    <a:pt x="1700915" y="809916"/>
                  </a:lnTo>
                  <a:lnTo>
                    <a:pt x="1705272" y="797292"/>
                  </a:lnTo>
                  <a:lnTo>
                    <a:pt x="1705408" y="797433"/>
                  </a:lnTo>
                  <a:lnTo>
                    <a:pt x="1711675" y="809916"/>
                  </a:lnTo>
                  <a:close/>
                </a:path>
                <a:path w="2381885" h="2181859">
                  <a:moveTo>
                    <a:pt x="1806125" y="809916"/>
                  </a:moveTo>
                  <a:lnTo>
                    <a:pt x="1805029" y="809916"/>
                  </a:lnTo>
                  <a:lnTo>
                    <a:pt x="1802561" y="798266"/>
                  </a:lnTo>
                  <a:lnTo>
                    <a:pt x="1806125" y="809916"/>
                  </a:lnTo>
                  <a:close/>
                </a:path>
                <a:path w="2381885" h="2181859">
                  <a:moveTo>
                    <a:pt x="1929467" y="809916"/>
                  </a:moveTo>
                  <a:lnTo>
                    <a:pt x="1924386" y="809916"/>
                  </a:lnTo>
                  <a:lnTo>
                    <a:pt x="1926137" y="800984"/>
                  </a:lnTo>
                  <a:lnTo>
                    <a:pt x="1927179" y="798697"/>
                  </a:lnTo>
                  <a:lnTo>
                    <a:pt x="1929467" y="809916"/>
                  </a:lnTo>
                  <a:close/>
                </a:path>
                <a:path w="2381885" h="2181859">
                  <a:moveTo>
                    <a:pt x="1784651" y="804047"/>
                  </a:moveTo>
                  <a:lnTo>
                    <a:pt x="1784763" y="800984"/>
                  </a:lnTo>
                  <a:lnTo>
                    <a:pt x="1784920" y="799887"/>
                  </a:lnTo>
                  <a:lnTo>
                    <a:pt x="1784845" y="802287"/>
                  </a:lnTo>
                  <a:lnTo>
                    <a:pt x="1784651" y="804047"/>
                  </a:lnTo>
                  <a:close/>
                </a:path>
                <a:path w="2381885" h="2181859">
                  <a:moveTo>
                    <a:pt x="2135905" y="809916"/>
                  </a:moveTo>
                  <a:lnTo>
                    <a:pt x="2132816" y="809916"/>
                  </a:lnTo>
                  <a:lnTo>
                    <a:pt x="2135001" y="800313"/>
                  </a:lnTo>
                  <a:lnTo>
                    <a:pt x="2135905" y="809916"/>
                  </a:lnTo>
                  <a:close/>
                </a:path>
                <a:path w="2381885" h="2181859">
                  <a:moveTo>
                    <a:pt x="1862616" y="809916"/>
                  </a:moveTo>
                  <a:lnTo>
                    <a:pt x="1861122" y="809916"/>
                  </a:lnTo>
                  <a:lnTo>
                    <a:pt x="1862616" y="800846"/>
                  </a:lnTo>
                  <a:lnTo>
                    <a:pt x="1862616" y="809916"/>
                  </a:lnTo>
                  <a:close/>
                </a:path>
                <a:path w="2381885" h="2181859">
                  <a:moveTo>
                    <a:pt x="1784605" y="809916"/>
                  </a:moveTo>
                  <a:lnTo>
                    <a:pt x="1784007" y="809916"/>
                  </a:lnTo>
                  <a:lnTo>
                    <a:pt x="1784651" y="804047"/>
                  </a:lnTo>
                  <a:lnTo>
                    <a:pt x="1784605" y="809916"/>
                  </a:lnTo>
                  <a:close/>
                </a:path>
                <a:path w="2381885" h="2181859">
                  <a:moveTo>
                    <a:pt x="1858631" y="809916"/>
                  </a:moveTo>
                  <a:lnTo>
                    <a:pt x="1857635" y="809916"/>
                  </a:lnTo>
                  <a:lnTo>
                    <a:pt x="1857524" y="806387"/>
                  </a:lnTo>
                  <a:lnTo>
                    <a:pt x="1858631" y="809916"/>
                  </a:lnTo>
                  <a:close/>
                </a:path>
                <a:path w="2381885" h="2181859">
                  <a:moveTo>
                    <a:pt x="2037270" y="809916"/>
                  </a:moveTo>
                  <a:lnTo>
                    <a:pt x="2035377" y="809916"/>
                  </a:lnTo>
                  <a:lnTo>
                    <a:pt x="2036527" y="807661"/>
                  </a:lnTo>
                  <a:lnTo>
                    <a:pt x="2037270" y="809916"/>
                  </a:lnTo>
                  <a:close/>
                </a:path>
                <a:path w="2381885" h="2181859">
                  <a:moveTo>
                    <a:pt x="2027905" y="809916"/>
                  </a:moveTo>
                  <a:lnTo>
                    <a:pt x="2027795" y="807920"/>
                  </a:lnTo>
                  <a:lnTo>
                    <a:pt x="2027905" y="809916"/>
                  </a:lnTo>
                  <a:close/>
                </a:path>
                <a:path w="2381885" h="2181859">
                  <a:moveTo>
                    <a:pt x="1964141" y="809916"/>
                  </a:moveTo>
                  <a:lnTo>
                    <a:pt x="1963841" y="809916"/>
                  </a:lnTo>
                  <a:lnTo>
                    <a:pt x="1964151" y="808643"/>
                  </a:lnTo>
                  <a:lnTo>
                    <a:pt x="1964141" y="809916"/>
                  </a:lnTo>
                  <a:close/>
                </a:path>
                <a:path w="2381885" h="2181859">
                  <a:moveTo>
                    <a:pt x="2081207" y="809916"/>
                  </a:moveTo>
                  <a:lnTo>
                    <a:pt x="2081088" y="808707"/>
                  </a:lnTo>
                  <a:lnTo>
                    <a:pt x="2081207" y="809916"/>
                  </a:lnTo>
                  <a:close/>
                </a:path>
                <a:path w="2381885" h="2181859">
                  <a:moveTo>
                    <a:pt x="1937517" y="809916"/>
                  </a:moveTo>
                  <a:lnTo>
                    <a:pt x="1936441" y="809916"/>
                  </a:lnTo>
                  <a:lnTo>
                    <a:pt x="1936772" y="809001"/>
                  </a:lnTo>
                  <a:lnTo>
                    <a:pt x="1937517" y="809916"/>
                  </a:lnTo>
                  <a:close/>
                </a:path>
                <a:path w="2381885" h="2181859">
                  <a:moveTo>
                    <a:pt x="2081306" y="809916"/>
                  </a:moveTo>
                  <a:lnTo>
                    <a:pt x="2081218" y="809428"/>
                  </a:lnTo>
                  <a:lnTo>
                    <a:pt x="2081306" y="809916"/>
                  </a:lnTo>
                  <a:close/>
                </a:path>
                <a:path w="2381885" h="2181859">
                  <a:moveTo>
                    <a:pt x="1026014" y="860716"/>
                  </a:moveTo>
                  <a:lnTo>
                    <a:pt x="1012521" y="860716"/>
                  </a:lnTo>
                  <a:lnTo>
                    <a:pt x="1002289" y="848016"/>
                  </a:lnTo>
                  <a:lnTo>
                    <a:pt x="998814" y="835499"/>
                  </a:lnTo>
                  <a:lnTo>
                    <a:pt x="998842" y="835165"/>
                  </a:lnTo>
                  <a:lnTo>
                    <a:pt x="1005388" y="822619"/>
                  </a:lnTo>
                  <a:lnTo>
                    <a:pt x="1007980" y="809916"/>
                  </a:lnTo>
                  <a:lnTo>
                    <a:pt x="1010073" y="822616"/>
                  </a:lnTo>
                  <a:lnTo>
                    <a:pt x="1031929" y="822616"/>
                  </a:lnTo>
                  <a:lnTo>
                    <a:pt x="1038622" y="835165"/>
                  </a:lnTo>
                  <a:lnTo>
                    <a:pt x="1038746" y="836295"/>
                  </a:lnTo>
                  <a:lnTo>
                    <a:pt x="1039265" y="848016"/>
                  </a:lnTo>
                  <a:lnTo>
                    <a:pt x="1028604" y="848016"/>
                  </a:lnTo>
                  <a:lnTo>
                    <a:pt x="1026014" y="860716"/>
                  </a:lnTo>
                  <a:close/>
                </a:path>
                <a:path w="2381885" h="2181859">
                  <a:moveTo>
                    <a:pt x="1696457" y="817001"/>
                  </a:moveTo>
                  <a:lnTo>
                    <a:pt x="1695734" y="809916"/>
                  </a:lnTo>
                  <a:lnTo>
                    <a:pt x="1697926" y="809916"/>
                  </a:lnTo>
                  <a:lnTo>
                    <a:pt x="1697545" y="815309"/>
                  </a:lnTo>
                  <a:lnTo>
                    <a:pt x="1696457" y="817001"/>
                  </a:lnTo>
                  <a:close/>
                </a:path>
                <a:path w="2381885" h="2181859">
                  <a:moveTo>
                    <a:pt x="1702808" y="822616"/>
                  </a:moveTo>
                  <a:lnTo>
                    <a:pt x="1697029" y="822616"/>
                  </a:lnTo>
                  <a:lnTo>
                    <a:pt x="1697545" y="815309"/>
                  </a:lnTo>
                  <a:lnTo>
                    <a:pt x="1701015" y="809916"/>
                  </a:lnTo>
                  <a:lnTo>
                    <a:pt x="1709284" y="809916"/>
                  </a:lnTo>
                  <a:lnTo>
                    <a:pt x="1702808" y="822616"/>
                  </a:lnTo>
                  <a:close/>
                </a:path>
                <a:path w="2381885" h="2181859">
                  <a:moveTo>
                    <a:pt x="1714863" y="822616"/>
                  </a:moveTo>
                  <a:lnTo>
                    <a:pt x="1703904" y="822616"/>
                  </a:lnTo>
                  <a:lnTo>
                    <a:pt x="1711077" y="809916"/>
                  </a:lnTo>
                  <a:lnTo>
                    <a:pt x="1719646" y="809916"/>
                  </a:lnTo>
                  <a:lnTo>
                    <a:pt x="1714863" y="822616"/>
                  </a:lnTo>
                  <a:close/>
                </a:path>
                <a:path w="2381885" h="2181859">
                  <a:moveTo>
                    <a:pt x="1745350" y="822616"/>
                  </a:moveTo>
                  <a:lnTo>
                    <a:pt x="1722137" y="822616"/>
                  </a:lnTo>
                  <a:lnTo>
                    <a:pt x="1719646" y="809916"/>
                  </a:lnTo>
                  <a:lnTo>
                    <a:pt x="1745350" y="809916"/>
                  </a:lnTo>
                  <a:lnTo>
                    <a:pt x="1745350" y="822616"/>
                  </a:lnTo>
                  <a:close/>
                </a:path>
                <a:path w="2381885" h="2181859">
                  <a:moveTo>
                    <a:pt x="1746147" y="822616"/>
                  </a:moveTo>
                  <a:lnTo>
                    <a:pt x="1745350" y="822616"/>
                  </a:lnTo>
                  <a:lnTo>
                    <a:pt x="1745450" y="809916"/>
                  </a:lnTo>
                  <a:lnTo>
                    <a:pt x="1745749" y="809916"/>
                  </a:lnTo>
                  <a:lnTo>
                    <a:pt x="1746147" y="822616"/>
                  </a:lnTo>
                  <a:close/>
                </a:path>
                <a:path w="2381885" h="2181859">
                  <a:moveTo>
                    <a:pt x="1760320" y="822616"/>
                  </a:moveTo>
                  <a:lnTo>
                    <a:pt x="1746247" y="822616"/>
                  </a:lnTo>
                  <a:lnTo>
                    <a:pt x="1745849" y="809916"/>
                  </a:lnTo>
                  <a:lnTo>
                    <a:pt x="1757549" y="809916"/>
                  </a:lnTo>
                  <a:lnTo>
                    <a:pt x="1760320" y="822616"/>
                  </a:lnTo>
                  <a:close/>
                </a:path>
                <a:path w="2381885" h="2181859">
                  <a:moveTo>
                    <a:pt x="1762487" y="822616"/>
                  </a:moveTo>
                  <a:lnTo>
                    <a:pt x="1760382" y="822616"/>
                  </a:lnTo>
                  <a:lnTo>
                    <a:pt x="1757634" y="809916"/>
                  </a:lnTo>
                  <a:lnTo>
                    <a:pt x="1767668" y="809916"/>
                  </a:lnTo>
                  <a:lnTo>
                    <a:pt x="1762487" y="822616"/>
                  </a:lnTo>
                  <a:close/>
                </a:path>
                <a:path w="2381885" h="2181859">
                  <a:moveTo>
                    <a:pt x="1770557" y="822616"/>
                  </a:moveTo>
                  <a:lnTo>
                    <a:pt x="1765300" y="822616"/>
                  </a:lnTo>
                  <a:lnTo>
                    <a:pt x="1767668" y="809916"/>
                  </a:lnTo>
                  <a:lnTo>
                    <a:pt x="1770557" y="822616"/>
                  </a:lnTo>
                  <a:close/>
                </a:path>
                <a:path w="2381885" h="2181859">
                  <a:moveTo>
                    <a:pt x="1770557" y="822616"/>
                  </a:moveTo>
                  <a:lnTo>
                    <a:pt x="1767668" y="809916"/>
                  </a:lnTo>
                  <a:lnTo>
                    <a:pt x="1773446" y="809916"/>
                  </a:lnTo>
                  <a:lnTo>
                    <a:pt x="1770557" y="822616"/>
                  </a:lnTo>
                  <a:close/>
                </a:path>
                <a:path w="2381885" h="2181859">
                  <a:moveTo>
                    <a:pt x="1774575" y="822616"/>
                  </a:moveTo>
                  <a:lnTo>
                    <a:pt x="1770557" y="822616"/>
                  </a:lnTo>
                  <a:lnTo>
                    <a:pt x="1773446" y="809916"/>
                  </a:lnTo>
                  <a:lnTo>
                    <a:pt x="1775738" y="809916"/>
                  </a:lnTo>
                  <a:lnTo>
                    <a:pt x="1774575" y="822616"/>
                  </a:lnTo>
                  <a:close/>
                </a:path>
                <a:path w="2381885" h="2181859">
                  <a:moveTo>
                    <a:pt x="1804333" y="822616"/>
                  </a:moveTo>
                  <a:lnTo>
                    <a:pt x="1776734" y="822616"/>
                  </a:lnTo>
                  <a:lnTo>
                    <a:pt x="1775738" y="809916"/>
                  </a:lnTo>
                  <a:lnTo>
                    <a:pt x="1801443" y="809916"/>
                  </a:lnTo>
                  <a:lnTo>
                    <a:pt x="1804333" y="822616"/>
                  </a:lnTo>
                  <a:close/>
                </a:path>
                <a:path w="2381885" h="2181859">
                  <a:moveTo>
                    <a:pt x="1805976" y="835316"/>
                  </a:moveTo>
                  <a:lnTo>
                    <a:pt x="1783708" y="835316"/>
                  </a:lnTo>
                  <a:lnTo>
                    <a:pt x="1785502" y="822616"/>
                  </a:lnTo>
                  <a:lnTo>
                    <a:pt x="1804431" y="822616"/>
                  </a:lnTo>
                  <a:lnTo>
                    <a:pt x="1801542" y="809916"/>
                  </a:lnTo>
                  <a:lnTo>
                    <a:pt x="1812801" y="809916"/>
                  </a:lnTo>
                  <a:lnTo>
                    <a:pt x="1809916" y="822176"/>
                  </a:lnTo>
                  <a:lnTo>
                    <a:pt x="1809800" y="822816"/>
                  </a:lnTo>
                  <a:lnTo>
                    <a:pt x="1805976" y="835316"/>
                  </a:lnTo>
                  <a:close/>
                </a:path>
                <a:path w="2381885" h="2181859">
                  <a:moveTo>
                    <a:pt x="1823062" y="822616"/>
                  </a:moveTo>
                  <a:lnTo>
                    <a:pt x="1809911" y="822616"/>
                  </a:lnTo>
                  <a:lnTo>
                    <a:pt x="1812900" y="809916"/>
                  </a:lnTo>
                  <a:lnTo>
                    <a:pt x="1822061" y="809916"/>
                  </a:lnTo>
                  <a:lnTo>
                    <a:pt x="1823062" y="822616"/>
                  </a:lnTo>
                  <a:close/>
                </a:path>
                <a:path w="2381885" h="2181859">
                  <a:moveTo>
                    <a:pt x="1836812" y="822616"/>
                  </a:moveTo>
                  <a:lnTo>
                    <a:pt x="1823063" y="822616"/>
                  </a:lnTo>
                  <a:lnTo>
                    <a:pt x="1822062" y="809916"/>
                  </a:lnTo>
                  <a:lnTo>
                    <a:pt x="1831631" y="809916"/>
                  </a:lnTo>
                  <a:lnTo>
                    <a:pt x="1836812" y="822616"/>
                  </a:lnTo>
                  <a:close/>
                </a:path>
                <a:path w="2381885" h="2181859">
                  <a:moveTo>
                    <a:pt x="1850561" y="822616"/>
                  </a:moveTo>
                  <a:lnTo>
                    <a:pt x="1837136" y="822616"/>
                  </a:lnTo>
                  <a:lnTo>
                    <a:pt x="1833182" y="809916"/>
                  </a:lnTo>
                  <a:lnTo>
                    <a:pt x="1855542" y="809916"/>
                  </a:lnTo>
                  <a:lnTo>
                    <a:pt x="1850561" y="822616"/>
                  </a:lnTo>
                  <a:close/>
                </a:path>
                <a:path w="2381885" h="2181859">
                  <a:moveTo>
                    <a:pt x="1879654" y="822616"/>
                  </a:moveTo>
                  <a:lnTo>
                    <a:pt x="1850761" y="822616"/>
                  </a:lnTo>
                  <a:lnTo>
                    <a:pt x="1855642" y="809916"/>
                  </a:lnTo>
                  <a:lnTo>
                    <a:pt x="1884037" y="809916"/>
                  </a:lnTo>
                  <a:lnTo>
                    <a:pt x="1882695" y="814949"/>
                  </a:lnTo>
                  <a:lnTo>
                    <a:pt x="1879654" y="822616"/>
                  </a:lnTo>
                  <a:close/>
                </a:path>
                <a:path w="2381885" h="2181859">
                  <a:moveTo>
                    <a:pt x="1893004" y="822616"/>
                  </a:moveTo>
                  <a:lnTo>
                    <a:pt x="1880650" y="822616"/>
                  </a:lnTo>
                  <a:lnTo>
                    <a:pt x="1882705" y="814924"/>
                  </a:lnTo>
                  <a:lnTo>
                    <a:pt x="1884691" y="809916"/>
                  </a:lnTo>
                  <a:lnTo>
                    <a:pt x="1892805" y="809916"/>
                  </a:lnTo>
                  <a:lnTo>
                    <a:pt x="1893004" y="822616"/>
                  </a:lnTo>
                  <a:close/>
                </a:path>
                <a:path w="2381885" h="2181859">
                  <a:moveTo>
                    <a:pt x="1902270" y="822616"/>
                  </a:moveTo>
                  <a:lnTo>
                    <a:pt x="1893104" y="822616"/>
                  </a:lnTo>
                  <a:lnTo>
                    <a:pt x="1892904" y="809916"/>
                  </a:lnTo>
                  <a:lnTo>
                    <a:pt x="1901373" y="809916"/>
                  </a:lnTo>
                  <a:lnTo>
                    <a:pt x="1902270" y="822616"/>
                  </a:lnTo>
                  <a:close/>
                </a:path>
                <a:path w="2381885" h="2181859">
                  <a:moveTo>
                    <a:pt x="1904491" y="822616"/>
                  </a:moveTo>
                  <a:lnTo>
                    <a:pt x="1902270" y="822616"/>
                  </a:lnTo>
                  <a:lnTo>
                    <a:pt x="1901373" y="809916"/>
                  </a:lnTo>
                  <a:lnTo>
                    <a:pt x="1901809" y="809916"/>
                  </a:lnTo>
                  <a:lnTo>
                    <a:pt x="1904491" y="822616"/>
                  </a:lnTo>
                  <a:close/>
                </a:path>
                <a:path w="2381885" h="2181859">
                  <a:moveTo>
                    <a:pt x="1910039" y="822616"/>
                  </a:moveTo>
                  <a:lnTo>
                    <a:pt x="1904491" y="822616"/>
                  </a:lnTo>
                  <a:lnTo>
                    <a:pt x="1901809" y="809916"/>
                  </a:lnTo>
                  <a:lnTo>
                    <a:pt x="1917910" y="809916"/>
                  </a:lnTo>
                  <a:lnTo>
                    <a:pt x="1910039" y="822616"/>
                  </a:lnTo>
                  <a:close/>
                </a:path>
                <a:path w="2381885" h="2181859">
                  <a:moveTo>
                    <a:pt x="1933185" y="822616"/>
                  </a:moveTo>
                  <a:lnTo>
                    <a:pt x="1912666" y="822616"/>
                  </a:lnTo>
                  <a:lnTo>
                    <a:pt x="1922071" y="809916"/>
                  </a:lnTo>
                  <a:lnTo>
                    <a:pt x="1937537" y="809916"/>
                  </a:lnTo>
                  <a:lnTo>
                    <a:pt x="1933185" y="822616"/>
                  </a:lnTo>
                  <a:close/>
                </a:path>
                <a:path w="2381885" h="2181859">
                  <a:moveTo>
                    <a:pt x="1951287" y="822616"/>
                  </a:moveTo>
                  <a:lnTo>
                    <a:pt x="1933527" y="822616"/>
                  </a:lnTo>
                  <a:lnTo>
                    <a:pt x="1937838" y="809916"/>
                  </a:lnTo>
                  <a:lnTo>
                    <a:pt x="1952980" y="809916"/>
                  </a:lnTo>
                  <a:lnTo>
                    <a:pt x="1951287" y="822616"/>
                  </a:lnTo>
                  <a:close/>
                </a:path>
                <a:path w="2381885" h="2181859">
                  <a:moveTo>
                    <a:pt x="1951488" y="822616"/>
                  </a:moveTo>
                  <a:lnTo>
                    <a:pt x="1951287" y="822616"/>
                  </a:lnTo>
                  <a:lnTo>
                    <a:pt x="1952980" y="809916"/>
                  </a:lnTo>
                  <a:lnTo>
                    <a:pt x="1953281" y="809916"/>
                  </a:lnTo>
                  <a:lnTo>
                    <a:pt x="1951488" y="822616"/>
                  </a:lnTo>
                  <a:close/>
                </a:path>
                <a:path w="2381885" h="2181859">
                  <a:moveTo>
                    <a:pt x="1969022" y="822616"/>
                  </a:moveTo>
                  <a:lnTo>
                    <a:pt x="1951488" y="822616"/>
                  </a:lnTo>
                  <a:lnTo>
                    <a:pt x="1953281" y="809916"/>
                  </a:lnTo>
                  <a:lnTo>
                    <a:pt x="1972111" y="809916"/>
                  </a:lnTo>
                  <a:lnTo>
                    <a:pt x="1969022" y="822616"/>
                  </a:lnTo>
                  <a:close/>
                </a:path>
                <a:path w="2381885" h="2181859">
                  <a:moveTo>
                    <a:pt x="1987492" y="822616"/>
                  </a:moveTo>
                  <a:lnTo>
                    <a:pt x="1969720" y="822616"/>
                  </a:lnTo>
                  <a:lnTo>
                    <a:pt x="1973506" y="809916"/>
                  </a:lnTo>
                  <a:lnTo>
                    <a:pt x="1981955" y="809917"/>
                  </a:lnTo>
                  <a:lnTo>
                    <a:pt x="1987218" y="821828"/>
                  </a:lnTo>
                  <a:lnTo>
                    <a:pt x="1987492" y="822616"/>
                  </a:lnTo>
                  <a:close/>
                </a:path>
                <a:path w="2381885" h="2181859">
                  <a:moveTo>
                    <a:pt x="2013108" y="822616"/>
                  </a:moveTo>
                  <a:lnTo>
                    <a:pt x="1987566" y="822616"/>
                  </a:lnTo>
                  <a:lnTo>
                    <a:pt x="1987218" y="821828"/>
                  </a:lnTo>
                  <a:lnTo>
                    <a:pt x="1983081" y="809916"/>
                  </a:lnTo>
                  <a:lnTo>
                    <a:pt x="2009672" y="809916"/>
                  </a:lnTo>
                  <a:lnTo>
                    <a:pt x="2013108" y="822616"/>
                  </a:lnTo>
                  <a:close/>
                </a:path>
                <a:path w="2381885" h="2181859">
                  <a:moveTo>
                    <a:pt x="2015114" y="822616"/>
                  </a:moveTo>
                  <a:lnTo>
                    <a:pt x="2010140" y="809916"/>
                  </a:lnTo>
                  <a:lnTo>
                    <a:pt x="2019957" y="809916"/>
                  </a:lnTo>
                  <a:lnTo>
                    <a:pt x="2015114" y="822616"/>
                  </a:lnTo>
                  <a:close/>
                </a:path>
                <a:path w="2381885" h="2181859">
                  <a:moveTo>
                    <a:pt x="2027805" y="822616"/>
                  </a:moveTo>
                  <a:lnTo>
                    <a:pt x="2017804" y="822616"/>
                  </a:lnTo>
                  <a:lnTo>
                    <a:pt x="2020278" y="809916"/>
                  </a:lnTo>
                  <a:lnTo>
                    <a:pt x="2024915" y="809916"/>
                  </a:lnTo>
                  <a:lnTo>
                    <a:pt x="2027805" y="822616"/>
                  </a:lnTo>
                  <a:close/>
                </a:path>
                <a:path w="2381885" h="2181859">
                  <a:moveTo>
                    <a:pt x="2027860" y="822423"/>
                  </a:moveTo>
                  <a:lnTo>
                    <a:pt x="2025015" y="809916"/>
                  </a:lnTo>
                  <a:lnTo>
                    <a:pt x="2029100" y="809916"/>
                  </a:lnTo>
                  <a:lnTo>
                    <a:pt x="2029609" y="816401"/>
                  </a:lnTo>
                  <a:lnTo>
                    <a:pt x="2027860" y="822423"/>
                  </a:lnTo>
                  <a:close/>
                </a:path>
                <a:path w="2381885" h="2181859">
                  <a:moveTo>
                    <a:pt x="2082402" y="822616"/>
                  </a:moveTo>
                  <a:lnTo>
                    <a:pt x="2030096" y="822616"/>
                  </a:lnTo>
                  <a:lnTo>
                    <a:pt x="2029609" y="816401"/>
                  </a:lnTo>
                  <a:lnTo>
                    <a:pt x="2031491" y="809916"/>
                  </a:lnTo>
                  <a:lnTo>
                    <a:pt x="2077222" y="809916"/>
                  </a:lnTo>
                  <a:lnTo>
                    <a:pt x="2082402" y="822616"/>
                  </a:lnTo>
                  <a:close/>
                </a:path>
                <a:path w="2381885" h="2181859">
                  <a:moveTo>
                    <a:pt x="2126141" y="822616"/>
                  </a:moveTo>
                  <a:lnTo>
                    <a:pt x="2083398" y="822616"/>
                  </a:lnTo>
                  <a:lnTo>
                    <a:pt x="2078317" y="809916"/>
                  </a:lnTo>
                  <a:lnTo>
                    <a:pt x="2124149" y="809917"/>
                  </a:lnTo>
                  <a:lnTo>
                    <a:pt x="2126623" y="814924"/>
                  </a:lnTo>
                  <a:lnTo>
                    <a:pt x="2126141" y="822616"/>
                  </a:lnTo>
                  <a:close/>
                </a:path>
                <a:path w="2381885" h="2181859">
                  <a:moveTo>
                    <a:pt x="2126672" y="814148"/>
                  </a:moveTo>
                  <a:lnTo>
                    <a:pt x="2126041" y="809916"/>
                  </a:lnTo>
                  <a:lnTo>
                    <a:pt x="2126938" y="809916"/>
                  </a:lnTo>
                  <a:lnTo>
                    <a:pt x="2126672" y="814148"/>
                  </a:lnTo>
                  <a:close/>
                </a:path>
                <a:path w="2381885" h="2181859">
                  <a:moveTo>
                    <a:pt x="2126742" y="814619"/>
                  </a:moveTo>
                  <a:lnTo>
                    <a:pt x="2126672" y="814148"/>
                  </a:lnTo>
                  <a:lnTo>
                    <a:pt x="2126938" y="809916"/>
                  </a:lnTo>
                  <a:lnTo>
                    <a:pt x="2126919" y="811813"/>
                  </a:lnTo>
                  <a:lnTo>
                    <a:pt x="2126742" y="814619"/>
                  </a:lnTo>
                  <a:close/>
                </a:path>
                <a:path w="2381885" h="2181859">
                  <a:moveTo>
                    <a:pt x="2127019" y="810219"/>
                  </a:moveTo>
                  <a:lnTo>
                    <a:pt x="2126938" y="809916"/>
                  </a:lnTo>
                  <a:lnTo>
                    <a:pt x="2127019" y="810219"/>
                  </a:lnTo>
                  <a:close/>
                </a:path>
                <a:path w="2381885" h="2181859">
                  <a:moveTo>
                    <a:pt x="2128970" y="817536"/>
                  </a:moveTo>
                  <a:lnTo>
                    <a:pt x="2127116" y="810585"/>
                  </a:lnTo>
                  <a:lnTo>
                    <a:pt x="2127038" y="809916"/>
                  </a:lnTo>
                  <a:lnTo>
                    <a:pt x="2129628" y="809916"/>
                  </a:lnTo>
                  <a:lnTo>
                    <a:pt x="2128970" y="817536"/>
                  </a:lnTo>
                  <a:close/>
                </a:path>
                <a:path w="2381885" h="2181859">
                  <a:moveTo>
                    <a:pt x="2142139" y="822616"/>
                  </a:moveTo>
                  <a:lnTo>
                    <a:pt x="2130425" y="822616"/>
                  </a:lnTo>
                  <a:lnTo>
                    <a:pt x="2130405" y="821828"/>
                  </a:lnTo>
                  <a:lnTo>
                    <a:pt x="2131620" y="809916"/>
                  </a:lnTo>
                  <a:lnTo>
                    <a:pt x="2141583" y="809916"/>
                  </a:lnTo>
                  <a:lnTo>
                    <a:pt x="2142313" y="811813"/>
                  </a:lnTo>
                  <a:lnTo>
                    <a:pt x="2142139" y="822616"/>
                  </a:lnTo>
                  <a:close/>
                </a:path>
                <a:path w="2381885" h="2181859">
                  <a:moveTo>
                    <a:pt x="2165992" y="822616"/>
                  </a:moveTo>
                  <a:lnTo>
                    <a:pt x="2146465" y="822616"/>
                  </a:lnTo>
                  <a:lnTo>
                    <a:pt x="2142313" y="811813"/>
                  </a:lnTo>
                  <a:lnTo>
                    <a:pt x="2142343" y="809916"/>
                  </a:lnTo>
                  <a:lnTo>
                    <a:pt x="2169878" y="809916"/>
                  </a:lnTo>
                  <a:lnTo>
                    <a:pt x="2165992" y="822616"/>
                  </a:lnTo>
                  <a:close/>
                </a:path>
                <a:path w="2381885" h="2181859">
                  <a:moveTo>
                    <a:pt x="2204549" y="822616"/>
                  </a:moveTo>
                  <a:lnTo>
                    <a:pt x="2168011" y="822616"/>
                  </a:lnTo>
                  <a:lnTo>
                    <a:pt x="2170648" y="809916"/>
                  </a:lnTo>
                  <a:lnTo>
                    <a:pt x="2206044" y="809916"/>
                  </a:lnTo>
                  <a:lnTo>
                    <a:pt x="2204549" y="822616"/>
                  </a:lnTo>
                  <a:close/>
                </a:path>
                <a:path w="2381885" h="2181859">
                  <a:moveTo>
                    <a:pt x="2211225" y="822616"/>
                  </a:moveTo>
                  <a:lnTo>
                    <a:pt x="2204650" y="822616"/>
                  </a:lnTo>
                  <a:lnTo>
                    <a:pt x="2206144" y="809916"/>
                  </a:lnTo>
                  <a:lnTo>
                    <a:pt x="2209930" y="809916"/>
                  </a:lnTo>
                  <a:lnTo>
                    <a:pt x="2211225" y="822616"/>
                  </a:lnTo>
                  <a:close/>
                </a:path>
                <a:path w="2381885" h="2181859">
                  <a:moveTo>
                    <a:pt x="2213217" y="822616"/>
                  </a:moveTo>
                  <a:lnTo>
                    <a:pt x="2211226" y="822616"/>
                  </a:lnTo>
                  <a:lnTo>
                    <a:pt x="2210130" y="809916"/>
                  </a:lnTo>
                  <a:lnTo>
                    <a:pt x="2211823" y="809916"/>
                  </a:lnTo>
                  <a:lnTo>
                    <a:pt x="2213217" y="822616"/>
                  </a:lnTo>
                  <a:close/>
                </a:path>
                <a:path w="2381885" h="2181859">
                  <a:moveTo>
                    <a:pt x="2232384" y="822616"/>
                  </a:moveTo>
                  <a:lnTo>
                    <a:pt x="2213217" y="822616"/>
                  </a:lnTo>
                  <a:lnTo>
                    <a:pt x="2216804" y="809916"/>
                  </a:lnTo>
                  <a:lnTo>
                    <a:pt x="2225898" y="809917"/>
                  </a:lnTo>
                  <a:lnTo>
                    <a:pt x="2232384" y="822616"/>
                  </a:lnTo>
                  <a:close/>
                </a:path>
                <a:path w="2381885" h="2181859">
                  <a:moveTo>
                    <a:pt x="2244702" y="822616"/>
                  </a:moveTo>
                  <a:lnTo>
                    <a:pt x="2234938" y="822616"/>
                  </a:lnTo>
                  <a:lnTo>
                    <a:pt x="2230455" y="809916"/>
                  </a:lnTo>
                  <a:lnTo>
                    <a:pt x="2244702" y="822616"/>
                  </a:lnTo>
                  <a:close/>
                </a:path>
                <a:path w="2381885" h="2181859">
                  <a:moveTo>
                    <a:pt x="2127940" y="817588"/>
                  </a:moveTo>
                  <a:lnTo>
                    <a:pt x="2126859" y="815400"/>
                  </a:lnTo>
                  <a:lnTo>
                    <a:pt x="2126772" y="814148"/>
                  </a:lnTo>
                  <a:lnTo>
                    <a:pt x="2127019" y="810219"/>
                  </a:lnTo>
                  <a:lnTo>
                    <a:pt x="2127116" y="810585"/>
                  </a:lnTo>
                  <a:lnTo>
                    <a:pt x="2127940" y="817588"/>
                  </a:lnTo>
                  <a:close/>
                </a:path>
                <a:path w="2381885" h="2181859">
                  <a:moveTo>
                    <a:pt x="2128813" y="819355"/>
                  </a:moveTo>
                  <a:lnTo>
                    <a:pt x="2127940" y="817588"/>
                  </a:lnTo>
                  <a:lnTo>
                    <a:pt x="2127116" y="810585"/>
                  </a:lnTo>
                  <a:lnTo>
                    <a:pt x="2128970" y="817536"/>
                  </a:lnTo>
                  <a:lnTo>
                    <a:pt x="2128813" y="819355"/>
                  </a:lnTo>
                  <a:close/>
                </a:path>
                <a:path w="2381885" h="2181859">
                  <a:moveTo>
                    <a:pt x="2146465" y="822616"/>
                  </a:moveTo>
                  <a:lnTo>
                    <a:pt x="2142139" y="822616"/>
                  </a:lnTo>
                  <a:lnTo>
                    <a:pt x="2142313" y="811813"/>
                  </a:lnTo>
                  <a:lnTo>
                    <a:pt x="2146465" y="822616"/>
                  </a:lnTo>
                  <a:close/>
                </a:path>
                <a:path w="2381885" h="2181859">
                  <a:moveTo>
                    <a:pt x="2126240" y="822616"/>
                  </a:moveTo>
                  <a:lnTo>
                    <a:pt x="2126623" y="814924"/>
                  </a:lnTo>
                  <a:lnTo>
                    <a:pt x="2126556" y="817588"/>
                  </a:lnTo>
                  <a:lnTo>
                    <a:pt x="2126240" y="822616"/>
                  </a:lnTo>
                  <a:close/>
                </a:path>
                <a:path w="2381885" h="2181859">
                  <a:moveTo>
                    <a:pt x="2127934" y="822616"/>
                  </a:moveTo>
                  <a:lnTo>
                    <a:pt x="2126240" y="822616"/>
                  </a:lnTo>
                  <a:lnTo>
                    <a:pt x="2126712" y="815103"/>
                  </a:lnTo>
                  <a:lnTo>
                    <a:pt x="2126859" y="815400"/>
                  </a:lnTo>
                  <a:lnTo>
                    <a:pt x="2127934" y="822616"/>
                  </a:lnTo>
                  <a:close/>
                </a:path>
                <a:path w="2381885" h="2181859">
                  <a:moveTo>
                    <a:pt x="1697029" y="822616"/>
                  </a:moveTo>
                  <a:lnTo>
                    <a:pt x="1696457" y="817001"/>
                  </a:lnTo>
                  <a:lnTo>
                    <a:pt x="1697545" y="815309"/>
                  </a:lnTo>
                  <a:lnTo>
                    <a:pt x="1697029" y="822616"/>
                  </a:lnTo>
                  <a:close/>
                </a:path>
                <a:path w="2381885" h="2181859">
                  <a:moveTo>
                    <a:pt x="2128532" y="822616"/>
                  </a:moveTo>
                  <a:lnTo>
                    <a:pt x="2127934" y="822616"/>
                  </a:lnTo>
                  <a:lnTo>
                    <a:pt x="2126859" y="815400"/>
                  </a:lnTo>
                  <a:lnTo>
                    <a:pt x="2127940" y="817588"/>
                  </a:lnTo>
                  <a:lnTo>
                    <a:pt x="2128532" y="822616"/>
                  </a:lnTo>
                  <a:close/>
                </a:path>
                <a:path w="2381885" h="2181859">
                  <a:moveTo>
                    <a:pt x="1697029" y="822616"/>
                  </a:moveTo>
                  <a:lnTo>
                    <a:pt x="1692845" y="822616"/>
                  </a:lnTo>
                  <a:lnTo>
                    <a:pt x="1696457" y="817001"/>
                  </a:lnTo>
                  <a:lnTo>
                    <a:pt x="1697029" y="822616"/>
                  </a:lnTo>
                  <a:close/>
                </a:path>
                <a:path w="2381885" h="2181859">
                  <a:moveTo>
                    <a:pt x="2130208" y="822176"/>
                  </a:moveTo>
                  <a:lnTo>
                    <a:pt x="2128813" y="819355"/>
                  </a:lnTo>
                  <a:lnTo>
                    <a:pt x="2128970" y="817536"/>
                  </a:lnTo>
                  <a:lnTo>
                    <a:pt x="2130208" y="822176"/>
                  </a:lnTo>
                  <a:close/>
                </a:path>
                <a:path w="2381885" h="2181859">
                  <a:moveTo>
                    <a:pt x="2128532" y="822616"/>
                  </a:moveTo>
                  <a:lnTo>
                    <a:pt x="2127940" y="817588"/>
                  </a:lnTo>
                  <a:lnTo>
                    <a:pt x="2128813" y="819355"/>
                  </a:lnTo>
                  <a:lnTo>
                    <a:pt x="2128532" y="822616"/>
                  </a:lnTo>
                  <a:close/>
                </a:path>
                <a:path w="2381885" h="2181859">
                  <a:moveTo>
                    <a:pt x="2130325" y="822616"/>
                  </a:moveTo>
                  <a:lnTo>
                    <a:pt x="2128532" y="822616"/>
                  </a:lnTo>
                  <a:lnTo>
                    <a:pt x="2128813" y="819355"/>
                  </a:lnTo>
                  <a:lnTo>
                    <a:pt x="2130208" y="822176"/>
                  </a:lnTo>
                  <a:lnTo>
                    <a:pt x="2130325" y="822616"/>
                  </a:lnTo>
                  <a:close/>
                </a:path>
                <a:path w="2381885" h="2181859">
                  <a:moveTo>
                    <a:pt x="2130325" y="822616"/>
                  </a:moveTo>
                  <a:lnTo>
                    <a:pt x="2130208" y="822176"/>
                  </a:lnTo>
                  <a:lnTo>
                    <a:pt x="2130330" y="822423"/>
                  </a:lnTo>
                  <a:lnTo>
                    <a:pt x="2130325" y="822616"/>
                  </a:lnTo>
                  <a:close/>
                </a:path>
                <a:path w="2381885" h="2181859">
                  <a:moveTo>
                    <a:pt x="2027904" y="822616"/>
                  </a:moveTo>
                  <a:lnTo>
                    <a:pt x="2027860" y="822423"/>
                  </a:lnTo>
                  <a:lnTo>
                    <a:pt x="2027904" y="822616"/>
                  </a:lnTo>
                  <a:close/>
                </a:path>
                <a:path w="2381885" h="2181859">
                  <a:moveTo>
                    <a:pt x="2130425" y="822616"/>
                  </a:moveTo>
                  <a:lnTo>
                    <a:pt x="2130342" y="822448"/>
                  </a:lnTo>
                  <a:lnTo>
                    <a:pt x="2130425" y="822616"/>
                  </a:lnTo>
                  <a:close/>
                </a:path>
                <a:path w="2381885" h="2181859">
                  <a:moveTo>
                    <a:pt x="1704701" y="848016"/>
                  </a:moveTo>
                  <a:lnTo>
                    <a:pt x="1690222" y="848016"/>
                  </a:lnTo>
                  <a:lnTo>
                    <a:pt x="1690181" y="822616"/>
                  </a:lnTo>
                  <a:lnTo>
                    <a:pt x="1706793" y="822616"/>
                  </a:lnTo>
                  <a:lnTo>
                    <a:pt x="1708156" y="826091"/>
                  </a:lnTo>
                  <a:lnTo>
                    <a:pt x="1708436" y="835316"/>
                  </a:lnTo>
                  <a:lnTo>
                    <a:pt x="1708288" y="835316"/>
                  </a:lnTo>
                  <a:lnTo>
                    <a:pt x="1705894" y="843959"/>
                  </a:lnTo>
                  <a:lnTo>
                    <a:pt x="1704701" y="848016"/>
                  </a:lnTo>
                  <a:close/>
                </a:path>
                <a:path w="2381885" h="2181859">
                  <a:moveTo>
                    <a:pt x="1708156" y="826091"/>
                  </a:moveTo>
                  <a:lnTo>
                    <a:pt x="1706793" y="822616"/>
                  </a:lnTo>
                  <a:lnTo>
                    <a:pt x="1708051" y="822616"/>
                  </a:lnTo>
                  <a:lnTo>
                    <a:pt x="1708156" y="826091"/>
                  </a:lnTo>
                  <a:close/>
                </a:path>
                <a:path w="2381885" h="2181859">
                  <a:moveTo>
                    <a:pt x="1722435" y="835316"/>
                  </a:moveTo>
                  <a:lnTo>
                    <a:pt x="1711775" y="835316"/>
                  </a:lnTo>
                  <a:lnTo>
                    <a:pt x="1708156" y="826091"/>
                  </a:lnTo>
                  <a:lnTo>
                    <a:pt x="1708051" y="822616"/>
                  </a:lnTo>
                  <a:lnTo>
                    <a:pt x="1724826" y="822616"/>
                  </a:lnTo>
                  <a:lnTo>
                    <a:pt x="1724654" y="826998"/>
                  </a:lnTo>
                  <a:lnTo>
                    <a:pt x="1722435" y="835316"/>
                  </a:lnTo>
                  <a:close/>
                </a:path>
                <a:path w="2381885" h="2181859">
                  <a:moveTo>
                    <a:pt x="1728812" y="835316"/>
                  </a:moveTo>
                  <a:lnTo>
                    <a:pt x="1724328" y="835316"/>
                  </a:lnTo>
                  <a:lnTo>
                    <a:pt x="1724655" y="826994"/>
                  </a:lnTo>
                  <a:lnTo>
                    <a:pt x="1725822" y="822616"/>
                  </a:lnTo>
                  <a:lnTo>
                    <a:pt x="1733127" y="822616"/>
                  </a:lnTo>
                  <a:lnTo>
                    <a:pt x="1728812" y="835316"/>
                  </a:lnTo>
                  <a:close/>
                </a:path>
                <a:path w="2381885" h="2181859">
                  <a:moveTo>
                    <a:pt x="1768365" y="835316"/>
                  </a:moveTo>
                  <a:lnTo>
                    <a:pt x="1730406" y="835316"/>
                  </a:lnTo>
                  <a:lnTo>
                    <a:pt x="1733741" y="822616"/>
                  </a:lnTo>
                  <a:lnTo>
                    <a:pt x="1764773" y="822616"/>
                  </a:lnTo>
                  <a:lnTo>
                    <a:pt x="1768365" y="835316"/>
                  </a:lnTo>
                  <a:close/>
                </a:path>
                <a:path w="2381885" h="2181859">
                  <a:moveTo>
                    <a:pt x="1768421" y="835165"/>
                  </a:moveTo>
                  <a:lnTo>
                    <a:pt x="1764829" y="822616"/>
                  </a:lnTo>
                  <a:lnTo>
                    <a:pt x="1773048" y="822616"/>
                  </a:lnTo>
                  <a:lnTo>
                    <a:pt x="1768421" y="835165"/>
                  </a:lnTo>
                  <a:close/>
                </a:path>
                <a:path w="2381885" h="2181859">
                  <a:moveTo>
                    <a:pt x="1768464" y="835316"/>
                  </a:moveTo>
                  <a:lnTo>
                    <a:pt x="1768505" y="834938"/>
                  </a:lnTo>
                  <a:lnTo>
                    <a:pt x="1773048" y="822616"/>
                  </a:lnTo>
                  <a:lnTo>
                    <a:pt x="1772939" y="823179"/>
                  </a:lnTo>
                  <a:lnTo>
                    <a:pt x="1768464" y="835316"/>
                  </a:lnTo>
                  <a:close/>
                </a:path>
                <a:path w="2381885" h="2181859">
                  <a:moveTo>
                    <a:pt x="1773050" y="822878"/>
                  </a:moveTo>
                  <a:lnTo>
                    <a:pt x="1773048" y="822616"/>
                  </a:lnTo>
                  <a:lnTo>
                    <a:pt x="1773050" y="822878"/>
                  </a:lnTo>
                  <a:close/>
                </a:path>
                <a:path w="2381885" h="2181859">
                  <a:moveTo>
                    <a:pt x="1783708" y="835316"/>
                  </a:moveTo>
                  <a:lnTo>
                    <a:pt x="1773247" y="835316"/>
                  </a:lnTo>
                  <a:lnTo>
                    <a:pt x="1773148" y="822616"/>
                  </a:lnTo>
                  <a:lnTo>
                    <a:pt x="1785502" y="822616"/>
                  </a:lnTo>
                  <a:lnTo>
                    <a:pt x="1783708" y="835316"/>
                  </a:lnTo>
                  <a:close/>
                </a:path>
                <a:path w="2381885" h="2181859">
                  <a:moveTo>
                    <a:pt x="1810011" y="835316"/>
                  </a:moveTo>
                  <a:lnTo>
                    <a:pt x="1809214" y="835316"/>
                  </a:lnTo>
                  <a:lnTo>
                    <a:pt x="1809740" y="824145"/>
                  </a:lnTo>
                  <a:lnTo>
                    <a:pt x="1809861" y="822616"/>
                  </a:lnTo>
                  <a:lnTo>
                    <a:pt x="1812004" y="822616"/>
                  </a:lnTo>
                  <a:lnTo>
                    <a:pt x="1810011" y="835316"/>
                  </a:lnTo>
                  <a:close/>
                </a:path>
                <a:path w="2381885" h="2181859">
                  <a:moveTo>
                    <a:pt x="1830136" y="835316"/>
                  </a:moveTo>
                  <a:lnTo>
                    <a:pt x="1811453" y="835316"/>
                  </a:lnTo>
                  <a:lnTo>
                    <a:pt x="1814071" y="822616"/>
                  </a:lnTo>
                  <a:lnTo>
                    <a:pt x="1831432" y="822616"/>
                  </a:lnTo>
                  <a:lnTo>
                    <a:pt x="1830136" y="835316"/>
                  </a:lnTo>
                  <a:close/>
                </a:path>
                <a:path w="2381885" h="2181859">
                  <a:moveTo>
                    <a:pt x="1846650" y="835316"/>
                  </a:moveTo>
                  <a:lnTo>
                    <a:pt x="1831033" y="835316"/>
                  </a:lnTo>
                  <a:lnTo>
                    <a:pt x="1831432" y="822616"/>
                  </a:lnTo>
                  <a:lnTo>
                    <a:pt x="1838671" y="822616"/>
                  </a:lnTo>
                  <a:lnTo>
                    <a:pt x="1846650" y="835316"/>
                  </a:lnTo>
                  <a:close/>
                </a:path>
                <a:path w="2381885" h="2181859">
                  <a:moveTo>
                    <a:pt x="1854546" y="835316"/>
                  </a:moveTo>
                  <a:lnTo>
                    <a:pt x="1847435" y="835316"/>
                  </a:lnTo>
                  <a:lnTo>
                    <a:pt x="1839195" y="822616"/>
                  </a:lnTo>
                  <a:lnTo>
                    <a:pt x="1853849" y="822616"/>
                  </a:lnTo>
                  <a:lnTo>
                    <a:pt x="1854546" y="835316"/>
                  </a:lnTo>
                  <a:close/>
                </a:path>
                <a:path w="2381885" h="2181859">
                  <a:moveTo>
                    <a:pt x="1869590" y="835316"/>
                  </a:moveTo>
                  <a:lnTo>
                    <a:pt x="1854945" y="835316"/>
                  </a:lnTo>
                  <a:lnTo>
                    <a:pt x="1853948" y="822616"/>
                  </a:lnTo>
                  <a:lnTo>
                    <a:pt x="1874273" y="822616"/>
                  </a:lnTo>
                  <a:lnTo>
                    <a:pt x="1873655" y="826994"/>
                  </a:lnTo>
                  <a:lnTo>
                    <a:pt x="1873581" y="827368"/>
                  </a:lnTo>
                  <a:lnTo>
                    <a:pt x="1869590" y="835316"/>
                  </a:lnTo>
                  <a:close/>
                </a:path>
                <a:path w="2381885" h="2181859">
                  <a:moveTo>
                    <a:pt x="1873610" y="827309"/>
                  </a:moveTo>
                  <a:lnTo>
                    <a:pt x="1874273" y="822616"/>
                  </a:lnTo>
                  <a:lnTo>
                    <a:pt x="1875811" y="822616"/>
                  </a:lnTo>
                  <a:lnTo>
                    <a:pt x="1875400" y="823745"/>
                  </a:lnTo>
                  <a:lnTo>
                    <a:pt x="1873610" y="827309"/>
                  </a:lnTo>
                  <a:close/>
                </a:path>
                <a:path w="2381885" h="2181859">
                  <a:moveTo>
                    <a:pt x="1875400" y="823745"/>
                  </a:moveTo>
                  <a:lnTo>
                    <a:pt x="1875811" y="822616"/>
                  </a:lnTo>
                  <a:lnTo>
                    <a:pt x="1875967" y="822616"/>
                  </a:lnTo>
                  <a:lnTo>
                    <a:pt x="1875400" y="823745"/>
                  </a:lnTo>
                  <a:close/>
                </a:path>
                <a:path w="2381885" h="2181859">
                  <a:moveTo>
                    <a:pt x="1891111" y="835316"/>
                  </a:moveTo>
                  <a:lnTo>
                    <a:pt x="1873974" y="835316"/>
                  </a:lnTo>
                  <a:lnTo>
                    <a:pt x="1875967" y="822616"/>
                  </a:lnTo>
                  <a:lnTo>
                    <a:pt x="1887524" y="822616"/>
                  </a:lnTo>
                  <a:lnTo>
                    <a:pt x="1891111" y="835316"/>
                  </a:lnTo>
                  <a:close/>
                </a:path>
                <a:path w="2381885" h="2181859">
                  <a:moveTo>
                    <a:pt x="1891111" y="835316"/>
                  </a:moveTo>
                  <a:lnTo>
                    <a:pt x="1887923" y="822616"/>
                  </a:lnTo>
                  <a:lnTo>
                    <a:pt x="1888620" y="822616"/>
                  </a:lnTo>
                  <a:lnTo>
                    <a:pt x="1891111" y="835316"/>
                  </a:lnTo>
                  <a:close/>
                </a:path>
                <a:path w="2381885" h="2181859">
                  <a:moveTo>
                    <a:pt x="1891111" y="835316"/>
                  </a:moveTo>
                  <a:lnTo>
                    <a:pt x="1888620" y="822616"/>
                  </a:lnTo>
                  <a:lnTo>
                    <a:pt x="1889915" y="822616"/>
                  </a:lnTo>
                  <a:lnTo>
                    <a:pt x="1891111" y="835316"/>
                  </a:lnTo>
                  <a:close/>
                </a:path>
                <a:path w="2381885" h="2181859">
                  <a:moveTo>
                    <a:pt x="1907111" y="835316"/>
                  </a:moveTo>
                  <a:lnTo>
                    <a:pt x="1891111" y="835316"/>
                  </a:lnTo>
                  <a:lnTo>
                    <a:pt x="1889915" y="822616"/>
                  </a:lnTo>
                  <a:lnTo>
                    <a:pt x="1907924" y="822616"/>
                  </a:lnTo>
                  <a:lnTo>
                    <a:pt x="1907111" y="835316"/>
                  </a:lnTo>
                  <a:close/>
                </a:path>
                <a:path w="2381885" h="2181859">
                  <a:moveTo>
                    <a:pt x="1926699" y="835316"/>
                  </a:moveTo>
                  <a:lnTo>
                    <a:pt x="1907112" y="835316"/>
                  </a:lnTo>
                  <a:lnTo>
                    <a:pt x="1907924" y="822616"/>
                  </a:lnTo>
                  <a:lnTo>
                    <a:pt x="1918410" y="822616"/>
                  </a:lnTo>
                  <a:lnTo>
                    <a:pt x="1926699" y="835316"/>
                  </a:lnTo>
                  <a:close/>
                </a:path>
                <a:path w="2381885" h="2181859">
                  <a:moveTo>
                    <a:pt x="1935645" y="835316"/>
                  </a:moveTo>
                  <a:lnTo>
                    <a:pt x="1926699" y="835316"/>
                  </a:lnTo>
                  <a:lnTo>
                    <a:pt x="1930776" y="822616"/>
                  </a:lnTo>
                  <a:lnTo>
                    <a:pt x="1938235" y="822616"/>
                  </a:lnTo>
                  <a:lnTo>
                    <a:pt x="1935645" y="835316"/>
                  </a:lnTo>
                  <a:close/>
                </a:path>
                <a:path w="2381885" h="2181859">
                  <a:moveTo>
                    <a:pt x="1935945" y="835316"/>
                  </a:moveTo>
                  <a:lnTo>
                    <a:pt x="1935645" y="835316"/>
                  </a:lnTo>
                  <a:lnTo>
                    <a:pt x="1938235" y="822616"/>
                  </a:lnTo>
                  <a:lnTo>
                    <a:pt x="1938536" y="822616"/>
                  </a:lnTo>
                  <a:lnTo>
                    <a:pt x="1935945" y="835316"/>
                  </a:lnTo>
                  <a:close/>
                </a:path>
                <a:path w="2381885" h="2181859">
                  <a:moveTo>
                    <a:pt x="1944912" y="835316"/>
                  </a:moveTo>
                  <a:lnTo>
                    <a:pt x="1935945" y="835316"/>
                  </a:lnTo>
                  <a:lnTo>
                    <a:pt x="1938536" y="822616"/>
                  </a:lnTo>
                  <a:lnTo>
                    <a:pt x="1942819" y="822616"/>
                  </a:lnTo>
                  <a:lnTo>
                    <a:pt x="1944912" y="835316"/>
                  </a:lnTo>
                  <a:close/>
                </a:path>
                <a:path w="2381885" h="2181859">
                  <a:moveTo>
                    <a:pt x="1961052" y="835316"/>
                  </a:moveTo>
                  <a:lnTo>
                    <a:pt x="1945011" y="835316"/>
                  </a:lnTo>
                  <a:lnTo>
                    <a:pt x="1942819" y="822616"/>
                  </a:lnTo>
                  <a:lnTo>
                    <a:pt x="1954576" y="822616"/>
                  </a:lnTo>
                  <a:lnTo>
                    <a:pt x="1961052" y="835316"/>
                  </a:lnTo>
                  <a:close/>
                </a:path>
                <a:path w="2381885" h="2181859">
                  <a:moveTo>
                    <a:pt x="1977890" y="835316"/>
                  </a:moveTo>
                  <a:lnTo>
                    <a:pt x="1962945" y="835316"/>
                  </a:lnTo>
                  <a:lnTo>
                    <a:pt x="1957465" y="822616"/>
                  </a:lnTo>
                  <a:lnTo>
                    <a:pt x="1976694" y="822616"/>
                  </a:lnTo>
                  <a:lnTo>
                    <a:pt x="1977827" y="833728"/>
                  </a:lnTo>
                  <a:lnTo>
                    <a:pt x="1977890" y="835316"/>
                  </a:lnTo>
                  <a:close/>
                </a:path>
                <a:path w="2381885" h="2181859">
                  <a:moveTo>
                    <a:pt x="1983768" y="835316"/>
                  </a:moveTo>
                  <a:lnTo>
                    <a:pt x="1977989" y="835316"/>
                  </a:lnTo>
                  <a:lnTo>
                    <a:pt x="1977872" y="834163"/>
                  </a:lnTo>
                  <a:lnTo>
                    <a:pt x="1977690" y="822616"/>
                  </a:lnTo>
                  <a:lnTo>
                    <a:pt x="1987566" y="822616"/>
                  </a:lnTo>
                  <a:lnTo>
                    <a:pt x="1987489" y="824145"/>
                  </a:lnTo>
                  <a:lnTo>
                    <a:pt x="1983768" y="835316"/>
                  </a:lnTo>
                  <a:close/>
                </a:path>
                <a:path w="2381885" h="2181859">
                  <a:moveTo>
                    <a:pt x="2013744" y="835316"/>
                  </a:moveTo>
                  <a:lnTo>
                    <a:pt x="1986920" y="835316"/>
                  </a:lnTo>
                  <a:lnTo>
                    <a:pt x="1987489" y="824145"/>
                  </a:lnTo>
                  <a:lnTo>
                    <a:pt x="1987998" y="822616"/>
                  </a:lnTo>
                  <a:lnTo>
                    <a:pt x="2014409" y="822616"/>
                  </a:lnTo>
                  <a:lnTo>
                    <a:pt x="2014050" y="832689"/>
                  </a:lnTo>
                  <a:lnTo>
                    <a:pt x="2013744" y="835316"/>
                  </a:lnTo>
                  <a:close/>
                </a:path>
                <a:path w="2381885" h="2181859">
                  <a:moveTo>
                    <a:pt x="2029060" y="835316"/>
                  </a:moveTo>
                  <a:lnTo>
                    <a:pt x="2013956" y="835316"/>
                  </a:lnTo>
                  <a:lnTo>
                    <a:pt x="2014050" y="832689"/>
                  </a:lnTo>
                  <a:lnTo>
                    <a:pt x="2015222" y="822616"/>
                  </a:lnTo>
                  <a:lnTo>
                    <a:pt x="2030395" y="822616"/>
                  </a:lnTo>
                  <a:lnTo>
                    <a:pt x="2029060" y="835316"/>
                  </a:lnTo>
                  <a:close/>
                </a:path>
                <a:path w="2381885" h="2181859">
                  <a:moveTo>
                    <a:pt x="2033892" y="835316"/>
                  </a:moveTo>
                  <a:lnTo>
                    <a:pt x="2032587" y="835316"/>
                  </a:lnTo>
                  <a:lnTo>
                    <a:pt x="2031890" y="822616"/>
                  </a:lnTo>
                  <a:lnTo>
                    <a:pt x="2039460" y="822616"/>
                  </a:lnTo>
                  <a:lnTo>
                    <a:pt x="2033892" y="835316"/>
                  </a:lnTo>
                  <a:close/>
                </a:path>
                <a:path w="2381885" h="2181859">
                  <a:moveTo>
                    <a:pt x="2045936" y="835316"/>
                  </a:moveTo>
                  <a:lnTo>
                    <a:pt x="2034192" y="835316"/>
                  </a:lnTo>
                  <a:lnTo>
                    <a:pt x="2039760" y="822616"/>
                  </a:lnTo>
                  <a:lnTo>
                    <a:pt x="2044542" y="822616"/>
                  </a:lnTo>
                  <a:lnTo>
                    <a:pt x="2045936" y="835316"/>
                  </a:lnTo>
                  <a:close/>
                </a:path>
                <a:path w="2381885" h="2181859">
                  <a:moveTo>
                    <a:pt x="2094158" y="835316"/>
                  </a:moveTo>
                  <a:lnTo>
                    <a:pt x="2046236" y="835316"/>
                  </a:lnTo>
                  <a:lnTo>
                    <a:pt x="2044841" y="822616"/>
                  </a:lnTo>
                  <a:lnTo>
                    <a:pt x="2095852" y="822616"/>
                  </a:lnTo>
                  <a:lnTo>
                    <a:pt x="2094158" y="835316"/>
                  </a:lnTo>
                  <a:close/>
                </a:path>
                <a:path w="2381885" h="2181859">
                  <a:moveTo>
                    <a:pt x="2100336" y="835316"/>
                  </a:moveTo>
                  <a:lnTo>
                    <a:pt x="2094358" y="835316"/>
                  </a:lnTo>
                  <a:lnTo>
                    <a:pt x="2096052" y="822616"/>
                  </a:lnTo>
                  <a:lnTo>
                    <a:pt x="2106148" y="822616"/>
                  </a:lnTo>
                  <a:lnTo>
                    <a:pt x="2100336" y="835316"/>
                  </a:lnTo>
                  <a:close/>
                </a:path>
                <a:path w="2381885" h="2181859">
                  <a:moveTo>
                    <a:pt x="2129229" y="835316"/>
                  </a:moveTo>
                  <a:lnTo>
                    <a:pt x="2101618" y="835316"/>
                  </a:lnTo>
                  <a:lnTo>
                    <a:pt x="2107808" y="822616"/>
                  </a:lnTo>
                  <a:lnTo>
                    <a:pt x="2131521" y="822616"/>
                  </a:lnTo>
                  <a:lnTo>
                    <a:pt x="2129229" y="835316"/>
                  </a:lnTo>
                  <a:close/>
                </a:path>
                <a:path w="2381885" h="2181859">
                  <a:moveTo>
                    <a:pt x="2146464" y="835316"/>
                  </a:moveTo>
                  <a:lnTo>
                    <a:pt x="2129229" y="835316"/>
                  </a:lnTo>
                  <a:lnTo>
                    <a:pt x="2134510" y="822616"/>
                  </a:lnTo>
                  <a:lnTo>
                    <a:pt x="2142281" y="822616"/>
                  </a:lnTo>
                  <a:lnTo>
                    <a:pt x="2146438" y="834938"/>
                  </a:lnTo>
                  <a:lnTo>
                    <a:pt x="2146464" y="835316"/>
                  </a:lnTo>
                  <a:close/>
                </a:path>
                <a:path w="2381885" h="2181859">
                  <a:moveTo>
                    <a:pt x="2146522" y="835187"/>
                  </a:moveTo>
                  <a:lnTo>
                    <a:pt x="2146383" y="834163"/>
                  </a:lnTo>
                  <a:lnTo>
                    <a:pt x="2145568" y="822616"/>
                  </a:lnTo>
                  <a:lnTo>
                    <a:pt x="2152143" y="822616"/>
                  </a:lnTo>
                  <a:lnTo>
                    <a:pt x="2146522" y="835187"/>
                  </a:lnTo>
                  <a:close/>
                </a:path>
                <a:path w="2381885" h="2181859">
                  <a:moveTo>
                    <a:pt x="2152154" y="822816"/>
                  </a:moveTo>
                  <a:lnTo>
                    <a:pt x="2152143" y="822616"/>
                  </a:lnTo>
                  <a:lnTo>
                    <a:pt x="2152154" y="822816"/>
                  </a:lnTo>
                  <a:close/>
                </a:path>
                <a:path w="2381885" h="2181859">
                  <a:moveTo>
                    <a:pt x="2157026" y="835316"/>
                  </a:moveTo>
                  <a:lnTo>
                    <a:pt x="2152942" y="835316"/>
                  </a:lnTo>
                  <a:lnTo>
                    <a:pt x="2152244" y="822616"/>
                  </a:lnTo>
                  <a:lnTo>
                    <a:pt x="2160712" y="822616"/>
                  </a:lnTo>
                  <a:lnTo>
                    <a:pt x="2157026" y="835316"/>
                  </a:lnTo>
                  <a:close/>
                </a:path>
                <a:path w="2381885" h="2181859">
                  <a:moveTo>
                    <a:pt x="2182831" y="835316"/>
                  </a:moveTo>
                  <a:lnTo>
                    <a:pt x="2157126" y="835316"/>
                  </a:lnTo>
                  <a:lnTo>
                    <a:pt x="2160812" y="822616"/>
                  </a:lnTo>
                  <a:lnTo>
                    <a:pt x="2184822" y="822616"/>
                  </a:lnTo>
                  <a:lnTo>
                    <a:pt x="2185454" y="830672"/>
                  </a:lnTo>
                  <a:lnTo>
                    <a:pt x="2182831" y="835316"/>
                  </a:lnTo>
                  <a:close/>
                </a:path>
                <a:path w="2381885" h="2181859">
                  <a:moveTo>
                    <a:pt x="2185182" y="823300"/>
                  </a:moveTo>
                  <a:lnTo>
                    <a:pt x="2184822" y="822616"/>
                  </a:lnTo>
                  <a:lnTo>
                    <a:pt x="2185123" y="822616"/>
                  </a:lnTo>
                  <a:lnTo>
                    <a:pt x="2185182" y="823300"/>
                  </a:lnTo>
                  <a:close/>
                </a:path>
                <a:path w="2381885" h="2181859">
                  <a:moveTo>
                    <a:pt x="2187320" y="827368"/>
                  </a:moveTo>
                  <a:lnTo>
                    <a:pt x="2185182" y="823300"/>
                  </a:lnTo>
                  <a:lnTo>
                    <a:pt x="2185123" y="822616"/>
                  </a:lnTo>
                  <a:lnTo>
                    <a:pt x="2187529" y="826998"/>
                  </a:lnTo>
                  <a:lnTo>
                    <a:pt x="2187320" y="827368"/>
                  </a:lnTo>
                  <a:close/>
                </a:path>
                <a:path w="2381885" h="2181859">
                  <a:moveTo>
                    <a:pt x="2187529" y="826998"/>
                  </a:moveTo>
                  <a:lnTo>
                    <a:pt x="2185123" y="822616"/>
                  </a:lnTo>
                  <a:lnTo>
                    <a:pt x="2190004" y="822616"/>
                  </a:lnTo>
                  <a:lnTo>
                    <a:pt x="2187529" y="826998"/>
                  </a:lnTo>
                  <a:close/>
                </a:path>
                <a:path w="2381885" h="2181859">
                  <a:moveTo>
                    <a:pt x="2191373" y="833998"/>
                  </a:moveTo>
                  <a:lnTo>
                    <a:pt x="2191225" y="833728"/>
                  </a:lnTo>
                  <a:lnTo>
                    <a:pt x="2190004" y="822616"/>
                  </a:lnTo>
                  <a:lnTo>
                    <a:pt x="2190302" y="822616"/>
                  </a:lnTo>
                  <a:lnTo>
                    <a:pt x="2191373" y="833998"/>
                  </a:lnTo>
                  <a:close/>
                </a:path>
                <a:path w="2381885" h="2181859">
                  <a:moveTo>
                    <a:pt x="2200366" y="835316"/>
                  </a:moveTo>
                  <a:lnTo>
                    <a:pt x="2192097" y="835316"/>
                  </a:lnTo>
                  <a:lnTo>
                    <a:pt x="2190602" y="822616"/>
                  </a:lnTo>
                  <a:lnTo>
                    <a:pt x="2199071" y="822616"/>
                  </a:lnTo>
                  <a:lnTo>
                    <a:pt x="2200366" y="835316"/>
                  </a:lnTo>
                  <a:close/>
                </a:path>
                <a:path w="2381885" h="2181859">
                  <a:moveTo>
                    <a:pt x="2200366" y="835316"/>
                  </a:moveTo>
                  <a:lnTo>
                    <a:pt x="2199071" y="822616"/>
                  </a:lnTo>
                  <a:lnTo>
                    <a:pt x="2200864" y="822616"/>
                  </a:lnTo>
                  <a:lnTo>
                    <a:pt x="2200366" y="835316"/>
                  </a:lnTo>
                  <a:close/>
                </a:path>
                <a:path w="2381885" h="2181859">
                  <a:moveTo>
                    <a:pt x="2202259" y="835316"/>
                  </a:moveTo>
                  <a:lnTo>
                    <a:pt x="2200366" y="835316"/>
                  </a:lnTo>
                  <a:lnTo>
                    <a:pt x="2200964" y="822616"/>
                  </a:lnTo>
                  <a:lnTo>
                    <a:pt x="2202957" y="822616"/>
                  </a:lnTo>
                  <a:lnTo>
                    <a:pt x="2202259" y="835316"/>
                  </a:lnTo>
                  <a:close/>
                </a:path>
                <a:path w="2381885" h="2181859">
                  <a:moveTo>
                    <a:pt x="2215807" y="835316"/>
                  </a:moveTo>
                  <a:lnTo>
                    <a:pt x="2202437" y="835316"/>
                  </a:lnTo>
                  <a:lnTo>
                    <a:pt x="2206020" y="822616"/>
                  </a:lnTo>
                  <a:lnTo>
                    <a:pt x="2216007" y="822616"/>
                  </a:lnTo>
                  <a:lnTo>
                    <a:pt x="2215807" y="835316"/>
                  </a:lnTo>
                  <a:close/>
                </a:path>
                <a:path w="2381885" h="2181859">
                  <a:moveTo>
                    <a:pt x="2217202" y="835316"/>
                  </a:moveTo>
                  <a:lnTo>
                    <a:pt x="2216108" y="835316"/>
                  </a:lnTo>
                  <a:lnTo>
                    <a:pt x="2216307" y="822616"/>
                  </a:lnTo>
                  <a:lnTo>
                    <a:pt x="2224475" y="822616"/>
                  </a:lnTo>
                  <a:lnTo>
                    <a:pt x="2217202" y="835316"/>
                  </a:lnTo>
                  <a:close/>
                </a:path>
                <a:path w="2381885" h="2181859">
                  <a:moveTo>
                    <a:pt x="2224453" y="823179"/>
                  </a:moveTo>
                  <a:lnTo>
                    <a:pt x="2224475" y="822616"/>
                  </a:lnTo>
                  <a:lnTo>
                    <a:pt x="2224776" y="822616"/>
                  </a:lnTo>
                  <a:lnTo>
                    <a:pt x="2224453" y="823179"/>
                  </a:lnTo>
                  <a:close/>
                </a:path>
                <a:path w="2381885" h="2181859">
                  <a:moveTo>
                    <a:pt x="2229857" y="835316"/>
                  </a:moveTo>
                  <a:lnTo>
                    <a:pt x="2224277" y="835316"/>
                  </a:lnTo>
                  <a:lnTo>
                    <a:pt x="2224776" y="822616"/>
                  </a:lnTo>
                  <a:lnTo>
                    <a:pt x="2227503" y="822616"/>
                  </a:lnTo>
                  <a:lnTo>
                    <a:pt x="2229857" y="835316"/>
                  </a:lnTo>
                  <a:close/>
                </a:path>
                <a:path w="2381885" h="2181859">
                  <a:moveTo>
                    <a:pt x="2237927" y="835316"/>
                  </a:moveTo>
                  <a:lnTo>
                    <a:pt x="2232447" y="835316"/>
                  </a:lnTo>
                  <a:lnTo>
                    <a:pt x="2227517" y="822616"/>
                  </a:lnTo>
                  <a:lnTo>
                    <a:pt x="2234395" y="822616"/>
                  </a:lnTo>
                  <a:lnTo>
                    <a:pt x="2237927" y="835316"/>
                  </a:lnTo>
                  <a:close/>
                </a:path>
                <a:path w="2381885" h="2181859">
                  <a:moveTo>
                    <a:pt x="2262934" y="835316"/>
                  </a:moveTo>
                  <a:lnTo>
                    <a:pt x="2237927" y="835316"/>
                  </a:lnTo>
                  <a:lnTo>
                    <a:pt x="2237329" y="822616"/>
                  </a:lnTo>
                  <a:lnTo>
                    <a:pt x="2262237" y="822616"/>
                  </a:lnTo>
                  <a:lnTo>
                    <a:pt x="2262934" y="835316"/>
                  </a:lnTo>
                  <a:close/>
                </a:path>
                <a:path w="2381885" h="2181859">
                  <a:moveTo>
                    <a:pt x="2280269" y="835316"/>
                  </a:moveTo>
                  <a:lnTo>
                    <a:pt x="2262934" y="835316"/>
                  </a:lnTo>
                  <a:lnTo>
                    <a:pt x="2264728" y="822616"/>
                  </a:lnTo>
                  <a:lnTo>
                    <a:pt x="2278974" y="822616"/>
                  </a:lnTo>
                  <a:lnTo>
                    <a:pt x="2280269" y="835316"/>
                  </a:lnTo>
                  <a:close/>
                </a:path>
                <a:path w="2381885" h="2181859">
                  <a:moveTo>
                    <a:pt x="2287244" y="835316"/>
                  </a:moveTo>
                  <a:lnTo>
                    <a:pt x="2280370" y="835316"/>
                  </a:lnTo>
                  <a:lnTo>
                    <a:pt x="2279075" y="822616"/>
                  </a:lnTo>
                  <a:lnTo>
                    <a:pt x="2287244" y="835316"/>
                  </a:lnTo>
                  <a:close/>
                </a:path>
                <a:path w="2381885" h="2181859">
                  <a:moveTo>
                    <a:pt x="1773247" y="835316"/>
                  </a:moveTo>
                  <a:lnTo>
                    <a:pt x="1773147" y="822619"/>
                  </a:lnTo>
                  <a:lnTo>
                    <a:pt x="1773247" y="835316"/>
                  </a:lnTo>
                  <a:close/>
                </a:path>
                <a:path w="2381885" h="2181859">
                  <a:moveTo>
                    <a:pt x="2152841" y="835316"/>
                  </a:moveTo>
                  <a:lnTo>
                    <a:pt x="2146565" y="835316"/>
                  </a:lnTo>
                  <a:lnTo>
                    <a:pt x="2152154" y="822816"/>
                  </a:lnTo>
                  <a:lnTo>
                    <a:pt x="2152841" y="835316"/>
                  </a:lnTo>
                  <a:close/>
                </a:path>
                <a:path w="2381885" h="2181859">
                  <a:moveTo>
                    <a:pt x="1770657" y="835316"/>
                  </a:moveTo>
                  <a:lnTo>
                    <a:pt x="1768464" y="835316"/>
                  </a:lnTo>
                  <a:lnTo>
                    <a:pt x="1773050" y="822878"/>
                  </a:lnTo>
                  <a:lnTo>
                    <a:pt x="1772926" y="823745"/>
                  </a:lnTo>
                  <a:lnTo>
                    <a:pt x="1770657" y="835316"/>
                  </a:lnTo>
                  <a:close/>
                </a:path>
                <a:path w="2381885" h="2181859">
                  <a:moveTo>
                    <a:pt x="1773148" y="835316"/>
                  </a:moveTo>
                  <a:lnTo>
                    <a:pt x="1770657" y="835316"/>
                  </a:lnTo>
                  <a:lnTo>
                    <a:pt x="1773052" y="823103"/>
                  </a:lnTo>
                  <a:lnTo>
                    <a:pt x="1773148" y="835316"/>
                  </a:lnTo>
                  <a:close/>
                </a:path>
                <a:path w="2381885" h="2181859">
                  <a:moveTo>
                    <a:pt x="2223977" y="835316"/>
                  </a:moveTo>
                  <a:lnTo>
                    <a:pt x="2217503" y="835316"/>
                  </a:lnTo>
                  <a:lnTo>
                    <a:pt x="2224453" y="823179"/>
                  </a:lnTo>
                  <a:lnTo>
                    <a:pt x="2223977" y="835316"/>
                  </a:lnTo>
                  <a:close/>
                </a:path>
                <a:path w="2381885" h="2181859">
                  <a:moveTo>
                    <a:pt x="2185770" y="830113"/>
                  </a:moveTo>
                  <a:lnTo>
                    <a:pt x="2185182" y="823300"/>
                  </a:lnTo>
                  <a:lnTo>
                    <a:pt x="2187320" y="827368"/>
                  </a:lnTo>
                  <a:lnTo>
                    <a:pt x="2185770" y="830113"/>
                  </a:lnTo>
                  <a:close/>
                </a:path>
                <a:path w="2381885" h="2181859">
                  <a:moveTo>
                    <a:pt x="1873300" y="829511"/>
                  </a:moveTo>
                  <a:lnTo>
                    <a:pt x="1873610" y="827309"/>
                  </a:lnTo>
                  <a:lnTo>
                    <a:pt x="1875400" y="823745"/>
                  </a:lnTo>
                  <a:lnTo>
                    <a:pt x="1873300" y="829511"/>
                  </a:lnTo>
                  <a:close/>
                </a:path>
                <a:path w="2381885" h="2181859">
                  <a:moveTo>
                    <a:pt x="1724328" y="835316"/>
                  </a:moveTo>
                  <a:lnTo>
                    <a:pt x="1722435" y="835316"/>
                  </a:lnTo>
                  <a:lnTo>
                    <a:pt x="1724655" y="826994"/>
                  </a:lnTo>
                  <a:lnTo>
                    <a:pt x="1724328" y="835316"/>
                  </a:lnTo>
                  <a:close/>
                </a:path>
                <a:path w="2381885" h="2181859">
                  <a:moveTo>
                    <a:pt x="2191373" y="835080"/>
                  </a:moveTo>
                  <a:lnTo>
                    <a:pt x="2187320" y="827368"/>
                  </a:lnTo>
                  <a:lnTo>
                    <a:pt x="2187529" y="826998"/>
                  </a:lnTo>
                  <a:lnTo>
                    <a:pt x="2191225" y="833728"/>
                  </a:lnTo>
                  <a:lnTo>
                    <a:pt x="2191373" y="835080"/>
                  </a:lnTo>
                  <a:close/>
                </a:path>
                <a:path w="2381885" h="2181859">
                  <a:moveTo>
                    <a:pt x="1872480" y="835316"/>
                  </a:moveTo>
                  <a:lnTo>
                    <a:pt x="1871185" y="835316"/>
                  </a:lnTo>
                  <a:lnTo>
                    <a:pt x="1873300" y="829511"/>
                  </a:lnTo>
                  <a:lnTo>
                    <a:pt x="1872480" y="835316"/>
                  </a:lnTo>
                  <a:close/>
                </a:path>
                <a:path w="2381885" h="2181859">
                  <a:moveTo>
                    <a:pt x="2186219" y="835316"/>
                  </a:moveTo>
                  <a:lnTo>
                    <a:pt x="2185818" y="835316"/>
                  </a:lnTo>
                  <a:lnTo>
                    <a:pt x="2185454" y="830672"/>
                  </a:lnTo>
                  <a:lnTo>
                    <a:pt x="2185770" y="830113"/>
                  </a:lnTo>
                  <a:lnTo>
                    <a:pt x="2186219" y="835316"/>
                  </a:lnTo>
                  <a:close/>
                </a:path>
                <a:path w="2381885" h="2181859">
                  <a:moveTo>
                    <a:pt x="2191497" y="835316"/>
                  </a:moveTo>
                  <a:lnTo>
                    <a:pt x="2191373" y="835080"/>
                  </a:lnTo>
                  <a:lnTo>
                    <a:pt x="2191225" y="833728"/>
                  </a:lnTo>
                  <a:lnTo>
                    <a:pt x="2191373" y="833998"/>
                  </a:lnTo>
                  <a:lnTo>
                    <a:pt x="2191497" y="835316"/>
                  </a:lnTo>
                  <a:close/>
                </a:path>
                <a:path w="2381885" h="2181859">
                  <a:moveTo>
                    <a:pt x="2192097" y="835316"/>
                  </a:moveTo>
                  <a:lnTo>
                    <a:pt x="2191497" y="835316"/>
                  </a:lnTo>
                  <a:lnTo>
                    <a:pt x="2191373" y="833998"/>
                  </a:lnTo>
                  <a:lnTo>
                    <a:pt x="2192097" y="835316"/>
                  </a:lnTo>
                  <a:close/>
                </a:path>
                <a:path w="2381885" h="2181859">
                  <a:moveTo>
                    <a:pt x="2191497" y="835316"/>
                  </a:moveTo>
                  <a:lnTo>
                    <a:pt x="2191373" y="835080"/>
                  </a:lnTo>
                  <a:lnTo>
                    <a:pt x="2191497" y="835316"/>
                  </a:lnTo>
                  <a:close/>
                </a:path>
                <a:path w="2381885" h="2181859">
                  <a:moveTo>
                    <a:pt x="1768464" y="835316"/>
                  </a:moveTo>
                  <a:lnTo>
                    <a:pt x="1768421" y="835165"/>
                  </a:lnTo>
                  <a:lnTo>
                    <a:pt x="1768464" y="835316"/>
                  </a:lnTo>
                  <a:close/>
                </a:path>
                <a:path w="2381885" h="2181859">
                  <a:moveTo>
                    <a:pt x="2146565" y="835316"/>
                  </a:moveTo>
                  <a:lnTo>
                    <a:pt x="2146522" y="835187"/>
                  </a:lnTo>
                  <a:lnTo>
                    <a:pt x="2146565" y="835316"/>
                  </a:lnTo>
                  <a:close/>
                </a:path>
                <a:path w="2381885" h="2181859">
                  <a:moveTo>
                    <a:pt x="1099342" y="848016"/>
                  </a:moveTo>
                  <a:lnTo>
                    <a:pt x="1091073" y="848016"/>
                  </a:lnTo>
                  <a:lnTo>
                    <a:pt x="1094062" y="835316"/>
                  </a:lnTo>
                  <a:lnTo>
                    <a:pt x="1098445" y="835316"/>
                  </a:lnTo>
                  <a:lnTo>
                    <a:pt x="1099342" y="848016"/>
                  </a:lnTo>
                  <a:close/>
                </a:path>
                <a:path w="2381885" h="2181859">
                  <a:moveTo>
                    <a:pt x="1141187" y="848016"/>
                  </a:moveTo>
                  <a:lnTo>
                    <a:pt x="1134313" y="848016"/>
                  </a:lnTo>
                  <a:lnTo>
                    <a:pt x="1137498" y="835316"/>
                  </a:lnTo>
                  <a:lnTo>
                    <a:pt x="1141187" y="848016"/>
                  </a:lnTo>
                  <a:close/>
                </a:path>
                <a:path w="2381885" h="2181859">
                  <a:moveTo>
                    <a:pt x="1212324" y="860716"/>
                  </a:moveTo>
                  <a:lnTo>
                    <a:pt x="1180641" y="860716"/>
                  </a:lnTo>
                  <a:lnTo>
                    <a:pt x="1183450" y="848016"/>
                  </a:lnTo>
                  <a:lnTo>
                    <a:pt x="1190480" y="835316"/>
                  </a:lnTo>
                  <a:lnTo>
                    <a:pt x="1200536" y="835316"/>
                  </a:lnTo>
                  <a:lnTo>
                    <a:pt x="1212423" y="848016"/>
                  </a:lnTo>
                  <a:lnTo>
                    <a:pt x="1214815" y="848016"/>
                  </a:lnTo>
                  <a:lnTo>
                    <a:pt x="1212324" y="860716"/>
                  </a:lnTo>
                  <a:close/>
                </a:path>
                <a:path w="2381885" h="2181859">
                  <a:moveTo>
                    <a:pt x="1231353" y="848016"/>
                  </a:moveTo>
                  <a:lnTo>
                    <a:pt x="1213308" y="848016"/>
                  </a:lnTo>
                  <a:lnTo>
                    <a:pt x="1211626" y="835316"/>
                  </a:lnTo>
                  <a:lnTo>
                    <a:pt x="1228523" y="835316"/>
                  </a:lnTo>
                  <a:lnTo>
                    <a:pt x="1231353" y="848016"/>
                  </a:lnTo>
                  <a:close/>
                </a:path>
                <a:path w="2381885" h="2181859">
                  <a:moveTo>
                    <a:pt x="1342641" y="848016"/>
                  </a:moveTo>
                  <a:lnTo>
                    <a:pt x="1323711" y="848016"/>
                  </a:lnTo>
                  <a:lnTo>
                    <a:pt x="1332102" y="835316"/>
                  </a:lnTo>
                  <a:lnTo>
                    <a:pt x="1342641" y="835316"/>
                  </a:lnTo>
                  <a:lnTo>
                    <a:pt x="1342641" y="848016"/>
                  </a:lnTo>
                  <a:close/>
                </a:path>
                <a:path w="2381885" h="2181859">
                  <a:moveTo>
                    <a:pt x="1706202" y="842912"/>
                  </a:moveTo>
                  <a:lnTo>
                    <a:pt x="1708288" y="835316"/>
                  </a:lnTo>
                  <a:lnTo>
                    <a:pt x="1708436" y="835316"/>
                  </a:lnTo>
                  <a:lnTo>
                    <a:pt x="1706202" y="842912"/>
                  </a:lnTo>
                  <a:close/>
                </a:path>
                <a:path w="2381885" h="2181859">
                  <a:moveTo>
                    <a:pt x="1716806" y="848016"/>
                  </a:moveTo>
                  <a:lnTo>
                    <a:pt x="1704801" y="848016"/>
                  </a:lnTo>
                  <a:lnTo>
                    <a:pt x="1706460" y="842033"/>
                  </a:lnTo>
                  <a:lnTo>
                    <a:pt x="1708436" y="835316"/>
                  </a:lnTo>
                  <a:lnTo>
                    <a:pt x="1720701" y="835316"/>
                  </a:lnTo>
                  <a:lnTo>
                    <a:pt x="1716806" y="848016"/>
                  </a:lnTo>
                  <a:close/>
                </a:path>
                <a:path w="2381885" h="2181859">
                  <a:moveTo>
                    <a:pt x="1722336" y="848016"/>
                  </a:moveTo>
                  <a:lnTo>
                    <a:pt x="1716868" y="848016"/>
                  </a:lnTo>
                  <a:lnTo>
                    <a:pt x="1720787" y="835316"/>
                  </a:lnTo>
                  <a:lnTo>
                    <a:pt x="1724727" y="835316"/>
                  </a:lnTo>
                  <a:lnTo>
                    <a:pt x="1722336" y="848016"/>
                  </a:lnTo>
                  <a:close/>
                </a:path>
                <a:path w="2381885" h="2181859">
                  <a:moveTo>
                    <a:pt x="1728306" y="848016"/>
                  </a:moveTo>
                  <a:lnTo>
                    <a:pt x="1722336" y="848016"/>
                  </a:lnTo>
                  <a:lnTo>
                    <a:pt x="1724727" y="835316"/>
                  </a:lnTo>
                  <a:lnTo>
                    <a:pt x="1728306" y="848016"/>
                  </a:lnTo>
                  <a:close/>
                </a:path>
                <a:path w="2381885" h="2181859">
                  <a:moveTo>
                    <a:pt x="1760057" y="848016"/>
                  </a:moveTo>
                  <a:lnTo>
                    <a:pt x="1728306" y="848016"/>
                  </a:lnTo>
                  <a:lnTo>
                    <a:pt x="1724827" y="835316"/>
                  </a:lnTo>
                  <a:lnTo>
                    <a:pt x="1755675" y="835316"/>
                  </a:lnTo>
                  <a:lnTo>
                    <a:pt x="1760057" y="848016"/>
                  </a:lnTo>
                  <a:close/>
                </a:path>
                <a:path w="2381885" h="2181859">
                  <a:moveTo>
                    <a:pt x="1760112" y="847268"/>
                  </a:moveTo>
                  <a:lnTo>
                    <a:pt x="1755874" y="835316"/>
                  </a:lnTo>
                  <a:lnTo>
                    <a:pt x="1760594" y="835316"/>
                  </a:lnTo>
                  <a:lnTo>
                    <a:pt x="1760474" y="842360"/>
                  </a:lnTo>
                  <a:lnTo>
                    <a:pt x="1760112" y="847268"/>
                  </a:lnTo>
                  <a:close/>
                </a:path>
                <a:path w="2381885" h="2181859">
                  <a:moveTo>
                    <a:pt x="1801941" y="848016"/>
                  </a:moveTo>
                  <a:lnTo>
                    <a:pt x="1760377" y="848016"/>
                  </a:lnTo>
                  <a:lnTo>
                    <a:pt x="1760498" y="842033"/>
                  </a:lnTo>
                  <a:lnTo>
                    <a:pt x="1760993" y="835316"/>
                  </a:lnTo>
                  <a:lnTo>
                    <a:pt x="1804730" y="835316"/>
                  </a:lnTo>
                  <a:lnTo>
                    <a:pt x="1801941" y="848016"/>
                  </a:lnTo>
                  <a:close/>
                </a:path>
                <a:path w="2381885" h="2181859">
                  <a:moveTo>
                    <a:pt x="1818612" y="848016"/>
                  </a:moveTo>
                  <a:lnTo>
                    <a:pt x="1803435" y="848016"/>
                  </a:lnTo>
                  <a:lnTo>
                    <a:pt x="1805976" y="835316"/>
                  </a:lnTo>
                  <a:lnTo>
                    <a:pt x="1814295" y="835316"/>
                  </a:lnTo>
                  <a:lnTo>
                    <a:pt x="1818612" y="848016"/>
                  </a:lnTo>
                  <a:close/>
                </a:path>
                <a:path w="2381885" h="2181859">
                  <a:moveTo>
                    <a:pt x="1825753" y="848016"/>
                  </a:moveTo>
                  <a:lnTo>
                    <a:pt x="1819277" y="848016"/>
                  </a:lnTo>
                  <a:lnTo>
                    <a:pt x="1820970" y="835316"/>
                  </a:lnTo>
                  <a:lnTo>
                    <a:pt x="1824358" y="835316"/>
                  </a:lnTo>
                  <a:lnTo>
                    <a:pt x="1825753" y="848016"/>
                  </a:lnTo>
                  <a:close/>
                </a:path>
                <a:path w="2381885" h="2181859">
                  <a:moveTo>
                    <a:pt x="1830934" y="848016"/>
                  </a:moveTo>
                  <a:lnTo>
                    <a:pt x="1825853" y="848016"/>
                  </a:lnTo>
                  <a:lnTo>
                    <a:pt x="1824358" y="835316"/>
                  </a:lnTo>
                  <a:lnTo>
                    <a:pt x="1828244" y="835316"/>
                  </a:lnTo>
                  <a:lnTo>
                    <a:pt x="1830934" y="848016"/>
                  </a:lnTo>
                  <a:close/>
                </a:path>
                <a:path w="2381885" h="2181859">
                  <a:moveTo>
                    <a:pt x="1832229" y="848016"/>
                  </a:moveTo>
                  <a:lnTo>
                    <a:pt x="1831033" y="848016"/>
                  </a:lnTo>
                  <a:lnTo>
                    <a:pt x="1828343" y="835316"/>
                  </a:lnTo>
                  <a:lnTo>
                    <a:pt x="1830834" y="835316"/>
                  </a:lnTo>
                  <a:lnTo>
                    <a:pt x="1831528" y="839078"/>
                  </a:lnTo>
                  <a:lnTo>
                    <a:pt x="1832229" y="848016"/>
                  </a:lnTo>
                  <a:close/>
                </a:path>
                <a:path w="2381885" h="2181859">
                  <a:moveTo>
                    <a:pt x="1838207" y="848016"/>
                  </a:moveTo>
                  <a:lnTo>
                    <a:pt x="1833225" y="848016"/>
                  </a:lnTo>
                  <a:lnTo>
                    <a:pt x="1831542" y="839078"/>
                  </a:lnTo>
                  <a:lnTo>
                    <a:pt x="1831232" y="835316"/>
                  </a:lnTo>
                  <a:lnTo>
                    <a:pt x="1838207" y="848016"/>
                  </a:lnTo>
                  <a:close/>
                </a:path>
                <a:path w="2381885" h="2181859">
                  <a:moveTo>
                    <a:pt x="1855343" y="848016"/>
                  </a:moveTo>
                  <a:lnTo>
                    <a:pt x="1838207" y="848016"/>
                  </a:lnTo>
                  <a:lnTo>
                    <a:pt x="1835915" y="835316"/>
                  </a:lnTo>
                  <a:lnTo>
                    <a:pt x="1853024" y="835316"/>
                  </a:lnTo>
                  <a:lnTo>
                    <a:pt x="1855343" y="848016"/>
                  </a:lnTo>
                  <a:close/>
                </a:path>
                <a:path w="2381885" h="2181859">
                  <a:moveTo>
                    <a:pt x="1857635" y="848016"/>
                  </a:moveTo>
                  <a:lnTo>
                    <a:pt x="1855742" y="848016"/>
                  </a:lnTo>
                  <a:lnTo>
                    <a:pt x="1853751" y="835316"/>
                  </a:lnTo>
                  <a:lnTo>
                    <a:pt x="1858432" y="835316"/>
                  </a:lnTo>
                  <a:lnTo>
                    <a:pt x="1857635" y="848016"/>
                  </a:lnTo>
                  <a:close/>
                </a:path>
                <a:path w="2381885" h="2181859">
                  <a:moveTo>
                    <a:pt x="1857635" y="848016"/>
                  </a:moveTo>
                  <a:lnTo>
                    <a:pt x="1858432" y="835316"/>
                  </a:lnTo>
                  <a:lnTo>
                    <a:pt x="1857635" y="848016"/>
                  </a:lnTo>
                  <a:close/>
                </a:path>
                <a:path w="2381885" h="2181859">
                  <a:moveTo>
                    <a:pt x="1860424" y="848016"/>
                  </a:moveTo>
                  <a:lnTo>
                    <a:pt x="1857635" y="848016"/>
                  </a:lnTo>
                  <a:lnTo>
                    <a:pt x="1858432" y="835316"/>
                  </a:lnTo>
                  <a:lnTo>
                    <a:pt x="1864409" y="835316"/>
                  </a:lnTo>
                  <a:lnTo>
                    <a:pt x="1860424" y="848016"/>
                  </a:lnTo>
                  <a:close/>
                </a:path>
                <a:path w="2381885" h="2181859">
                  <a:moveTo>
                    <a:pt x="1873476" y="848016"/>
                  </a:moveTo>
                  <a:lnTo>
                    <a:pt x="1867299" y="848016"/>
                  </a:lnTo>
                  <a:lnTo>
                    <a:pt x="1864409" y="835316"/>
                  </a:lnTo>
                  <a:lnTo>
                    <a:pt x="1869790" y="835316"/>
                  </a:lnTo>
                  <a:lnTo>
                    <a:pt x="1873476" y="848016"/>
                  </a:lnTo>
                  <a:close/>
                </a:path>
                <a:path w="2381885" h="2181859">
                  <a:moveTo>
                    <a:pt x="1873575" y="848016"/>
                  </a:moveTo>
                  <a:lnTo>
                    <a:pt x="1869790" y="835316"/>
                  </a:lnTo>
                  <a:lnTo>
                    <a:pt x="1873276" y="835316"/>
                  </a:lnTo>
                  <a:lnTo>
                    <a:pt x="1873575" y="848016"/>
                  </a:lnTo>
                  <a:close/>
                </a:path>
                <a:path w="2381885" h="2181859">
                  <a:moveTo>
                    <a:pt x="1875369" y="848016"/>
                  </a:moveTo>
                  <a:lnTo>
                    <a:pt x="1873575" y="848016"/>
                  </a:lnTo>
                  <a:lnTo>
                    <a:pt x="1873276" y="835316"/>
                  </a:lnTo>
                  <a:lnTo>
                    <a:pt x="1882742" y="835316"/>
                  </a:lnTo>
                  <a:lnTo>
                    <a:pt x="1875369" y="848016"/>
                  </a:lnTo>
                  <a:close/>
                </a:path>
                <a:path w="2381885" h="2181859">
                  <a:moveTo>
                    <a:pt x="1883837" y="848016"/>
                  </a:moveTo>
                  <a:lnTo>
                    <a:pt x="1875468" y="848016"/>
                  </a:lnTo>
                  <a:lnTo>
                    <a:pt x="1882841" y="835316"/>
                  </a:lnTo>
                  <a:lnTo>
                    <a:pt x="1886527" y="835316"/>
                  </a:lnTo>
                  <a:lnTo>
                    <a:pt x="1883837" y="848016"/>
                  </a:lnTo>
                  <a:close/>
                </a:path>
                <a:path w="2381885" h="2181859">
                  <a:moveTo>
                    <a:pt x="1903864" y="848016"/>
                  </a:moveTo>
                  <a:lnTo>
                    <a:pt x="1886252" y="848016"/>
                  </a:lnTo>
                  <a:lnTo>
                    <a:pt x="1886839" y="835316"/>
                  </a:lnTo>
                  <a:lnTo>
                    <a:pt x="1901274" y="835316"/>
                  </a:lnTo>
                  <a:lnTo>
                    <a:pt x="1903864" y="848016"/>
                  </a:lnTo>
                  <a:close/>
                </a:path>
                <a:path w="2381885" h="2181859">
                  <a:moveTo>
                    <a:pt x="1913816" y="848016"/>
                  </a:moveTo>
                  <a:lnTo>
                    <a:pt x="1903963" y="848016"/>
                  </a:lnTo>
                  <a:lnTo>
                    <a:pt x="1901373" y="835316"/>
                  </a:lnTo>
                  <a:lnTo>
                    <a:pt x="1918707" y="835316"/>
                  </a:lnTo>
                  <a:lnTo>
                    <a:pt x="1913816" y="848016"/>
                  </a:lnTo>
                  <a:close/>
                </a:path>
                <a:path w="2381885" h="2181859">
                  <a:moveTo>
                    <a:pt x="1919406" y="860716"/>
                  </a:moveTo>
                  <a:lnTo>
                    <a:pt x="1918508" y="860716"/>
                  </a:lnTo>
                  <a:lnTo>
                    <a:pt x="1913816" y="848016"/>
                  </a:lnTo>
                  <a:lnTo>
                    <a:pt x="1918707" y="835316"/>
                  </a:lnTo>
                  <a:lnTo>
                    <a:pt x="1923093" y="835316"/>
                  </a:lnTo>
                  <a:lnTo>
                    <a:pt x="1917227" y="848016"/>
                  </a:lnTo>
                  <a:lnTo>
                    <a:pt x="1925683" y="848016"/>
                  </a:lnTo>
                  <a:lnTo>
                    <a:pt x="1919406" y="860716"/>
                  </a:lnTo>
                  <a:close/>
                </a:path>
                <a:path w="2381885" h="2181859">
                  <a:moveTo>
                    <a:pt x="1922604" y="848016"/>
                  </a:moveTo>
                  <a:lnTo>
                    <a:pt x="1917227" y="848016"/>
                  </a:lnTo>
                  <a:lnTo>
                    <a:pt x="1923093" y="835316"/>
                  </a:lnTo>
                  <a:lnTo>
                    <a:pt x="1926654" y="835316"/>
                  </a:lnTo>
                  <a:lnTo>
                    <a:pt x="1922604" y="848016"/>
                  </a:lnTo>
                  <a:close/>
                </a:path>
                <a:path w="2381885" h="2181859">
                  <a:moveTo>
                    <a:pt x="1927131" y="836744"/>
                  </a:moveTo>
                  <a:lnTo>
                    <a:pt x="1926654" y="835316"/>
                  </a:lnTo>
                  <a:lnTo>
                    <a:pt x="1927579" y="835316"/>
                  </a:lnTo>
                  <a:lnTo>
                    <a:pt x="1927131" y="836744"/>
                  </a:lnTo>
                  <a:close/>
                </a:path>
                <a:path w="2381885" h="2181859">
                  <a:moveTo>
                    <a:pt x="1941026" y="848016"/>
                  </a:moveTo>
                  <a:lnTo>
                    <a:pt x="1931362" y="848016"/>
                  </a:lnTo>
                  <a:lnTo>
                    <a:pt x="1927579" y="835316"/>
                  </a:lnTo>
                  <a:lnTo>
                    <a:pt x="1944115" y="835316"/>
                  </a:lnTo>
                  <a:lnTo>
                    <a:pt x="1941026" y="848016"/>
                  </a:lnTo>
                  <a:close/>
                </a:path>
                <a:path w="2381885" h="2181859">
                  <a:moveTo>
                    <a:pt x="1965336" y="848016"/>
                  </a:moveTo>
                  <a:lnTo>
                    <a:pt x="1943830" y="848016"/>
                  </a:lnTo>
                  <a:lnTo>
                    <a:pt x="1944115" y="835316"/>
                  </a:lnTo>
                  <a:lnTo>
                    <a:pt x="1967030" y="835316"/>
                  </a:lnTo>
                  <a:lnTo>
                    <a:pt x="1965336" y="848016"/>
                  </a:lnTo>
                  <a:close/>
                </a:path>
                <a:path w="2381885" h="2181859">
                  <a:moveTo>
                    <a:pt x="1998312" y="848016"/>
                  </a:moveTo>
                  <a:lnTo>
                    <a:pt x="1970321" y="848016"/>
                  </a:lnTo>
                  <a:lnTo>
                    <a:pt x="1967129" y="835316"/>
                  </a:lnTo>
                  <a:lnTo>
                    <a:pt x="2002796" y="835316"/>
                  </a:lnTo>
                  <a:lnTo>
                    <a:pt x="1998312" y="848016"/>
                  </a:lnTo>
                  <a:close/>
                </a:path>
                <a:path w="2381885" h="2181859">
                  <a:moveTo>
                    <a:pt x="2007081" y="848016"/>
                  </a:moveTo>
                  <a:lnTo>
                    <a:pt x="1998612" y="848016"/>
                  </a:lnTo>
                  <a:lnTo>
                    <a:pt x="2003096" y="835316"/>
                  </a:lnTo>
                  <a:lnTo>
                    <a:pt x="2007081" y="848016"/>
                  </a:lnTo>
                  <a:close/>
                </a:path>
                <a:path w="2381885" h="2181859">
                  <a:moveTo>
                    <a:pt x="2048727" y="848016"/>
                  </a:moveTo>
                  <a:lnTo>
                    <a:pt x="2007081" y="848016"/>
                  </a:lnTo>
                  <a:lnTo>
                    <a:pt x="2016292" y="835316"/>
                  </a:lnTo>
                  <a:lnTo>
                    <a:pt x="2050520" y="835316"/>
                  </a:lnTo>
                  <a:lnTo>
                    <a:pt x="2050550" y="839078"/>
                  </a:lnTo>
                  <a:lnTo>
                    <a:pt x="2048727" y="848016"/>
                  </a:lnTo>
                  <a:close/>
                </a:path>
                <a:path w="2381885" h="2181859">
                  <a:moveTo>
                    <a:pt x="2050632" y="835499"/>
                  </a:moveTo>
                  <a:lnTo>
                    <a:pt x="2050520" y="835316"/>
                  </a:lnTo>
                  <a:lnTo>
                    <a:pt x="2050632" y="835499"/>
                  </a:lnTo>
                  <a:close/>
                </a:path>
                <a:path w="2381885" h="2181859">
                  <a:moveTo>
                    <a:pt x="2051118" y="836295"/>
                  </a:moveTo>
                  <a:lnTo>
                    <a:pt x="2050632" y="835499"/>
                  </a:lnTo>
                  <a:lnTo>
                    <a:pt x="2050620" y="835316"/>
                  </a:lnTo>
                  <a:lnTo>
                    <a:pt x="2051317" y="835316"/>
                  </a:lnTo>
                  <a:lnTo>
                    <a:pt x="2051118" y="836295"/>
                  </a:lnTo>
                  <a:close/>
                </a:path>
                <a:path w="2381885" h="2181859">
                  <a:moveTo>
                    <a:pt x="2052463" y="838500"/>
                  </a:moveTo>
                  <a:lnTo>
                    <a:pt x="2051118" y="836295"/>
                  </a:lnTo>
                  <a:lnTo>
                    <a:pt x="2051317" y="835316"/>
                  </a:lnTo>
                  <a:lnTo>
                    <a:pt x="2052812" y="835316"/>
                  </a:lnTo>
                  <a:lnTo>
                    <a:pt x="2052463" y="838500"/>
                  </a:lnTo>
                  <a:close/>
                </a:path>
                <a:path w="2381885" h="2181859">
                  <a:moveTo>
                    <a:pt x="2070347" y="848016"/>
                  </a:moveTo>
                  <a:lnTo>
                    <a:pt x="2058265" y="848016"/>
                  </a:lnTo>
                  <a:lnTo>
                    <a:pt x="2057856" y="847344"/>
                  </a:lnTo>
                  <a:lnTo>
                    <a:pt x="2053609" y="835316"/>
                  </a:lnTo>
                  <a:lnTo>
                    <a:pt x="2073037" y="835316"/>
                  </a:lnTo>
                  <a:lnTo>
                    <a:pt x="2070347" y="848016"/>
                  </a:lnTo>
                  <a:close/>
                </a:path>
                <a:path w="2381885" h="2181859">
                  <a:moveTo>
                    <a:pt x="2070784" y="846807"/>
                  </a:moveTo>
                  <a:lnTo>
                    <a:pt x="2073037" y="835316"/>
                  </a:lnTo>
                  <a:lnTo>
                    <a:pt x="2074930" y="835316"/>
                  </a:lnTo>
                  <a:lnTo>
                    <a:pt x="2070784" y="846807"/>
                  </a:lnTo>
                  <a:close/>
                </a:path>
                <a:path w="2381885" h="2181859">
                  <a:moveTo>
                    <a:pt x="2090308" y="848016"/>
                  </a:moveTo>
                  <a:lnTo>
                    <a:pt x="2073582" y="848016"/>
                  </a:lnTo>
                  <a:lnTo>
                    <a:pt x="2077421" y="835316"/>
                  </a:lnTo>
                  <a:lnTo>
                    <a:pt x="2085278" y="835316"/>
                  </a:lnTo>
                  <a:lnTo>
                    <a:pt x="2090308" y="848016"/>
                  </a:lnTo>
                  <a:close/>
                </a:path>
                <a:path w="2381885" h="2181859">
                  <a:moveTo>
                    <a:pt x="2151646" y="848016"/>
                  </a:moveTo>
                  <a:lnTo>
                    <a:pt x="2091138" y="848016"/>
                  </a:lnTo>
                  <a:lnTo>
                    <a:pt x="2087197" y="835316"/>
                  </a:lnTo>
                  <a:lnTo>
                    <a:pt x="2154038" y="835316"/>
                  </a:lnTo>
                  <a:lnTo>
                    <a:pt x="2153194" y="842033"/>
                  </a:lnTo>
                  <a:lnTo>
                    <a:pt x="2151646" y="848016"/>
                  </a:lnTo>
                  <a:close/>
                </a:path>
                <a:path w="2381885" h="2181859">
                  <a:moveTo>
                    <a:pt x="2163403" y="848016"/>
                  </a:moveTo>
                  <a:lnTo>
                    <a:pt x="2152443" y="848016"/>
                  </a:lnTo>
                  <a:lnTo>
                    <a:pt x="2153194" y="842033"/>
                  </a:lnTo>
                  <a:lnTo>
                    <a:pt x="2154933" y="835316"/>
                  </a:lnTo>
                  <a:lnTo>
                    <a:pt x="2163502" y="835316"/>
                  </a:lnTo>
                  <a:lnTo>
                    <a:pt x="2163403" y="848016"/>
                  </a:lnTo>
                  <a:close/>
                </a:path>
                <a:path w="2381885" h="2181859">
                  <a:moveTo>
                    <a:pt x="2164399" y="848016"/>
                  </a:moveTo>
                  <a:lnTo>
                    <a:pt x="2163403" y="848016"/>
                  </a:lnTo>
                  <a:lnTo>
                    <a:pt x="2163502" y="835316"/>
                  </a:lnTo>
                  <a:lnTo>
                    <a:pt x="2165993" y="835316"/>
                  </a:lnTo>
                  <a:lnTo>
                    <a:pt x="2164399" y="848016"/>
                  </a:lnTo>
                  <a:close/>
                </a:path>
                <a:path w="2381885" h="2181859">
                  <a:moveTo>
                    <a:pt x="2169679" y="848016"/>
                  </a:moveTo>
                  <a:lnTo>
                    <a:pt x="2164399" y="848016"/>
                  </a:lnTo>
                  <a:lnTo>
                    <a:pt x="2165993" y="835316"/>
                  </a:lnTo>
                  <a:lnTo>
                    <a:pt x="2168354" y="835316"/>
                  </a:lnTo>
                  <a:lnTo>
                    <a:pt x="2169502" y="843597"/>
                  </a:lnTo>
                  <a:lnTo>
                    <a:pt x="2169584" y="844984"/>
                  </a:lnTo>
                  <a:lnTo>
                    <a:pt x="2169679" y="848016"/>
                  </a:lnTo>
                  <a:close/>
                </a:path>
                <a:path w="2381885" h="2181859">
                  <a:moveTo>
                    <a:pt x="2191198" y="848016"/>
                  </a:moveTo>
                  <a:lnTo>
                    <a:pt x="2170115" y="848016"/>
                  </a:lnTo>
                  <a:lnTo>
                    <a:pt x="2169552" y="843959"/>
                  </a:lnTo>
                  <a:lnTo>
                    <a:pt x="2169281" y="835316"/>
                  </a:lnTo>
                  <a:lnTo>
                    <a:pt x="2189803" y="835316"/>
                  </a:lnTo>
                  <a:lnTo>
                    <a:pt x="2191198" y="848016"/>
                  </a:lnTo>
                  <a:close/>
                </a:path>
                <a:path w="2381885" h="2181859">
                  <a:moveTo>
                    <a:pt x="2192194" y="848016"/>
                  </a:moveTo>
                  <a:lnTo>
                    <a:pt x="2191698" y="848016"/>
                  </a:lnTo>
                  <a:lnTo>
                    <a:pt x="2190204" y="835316"/>
                  </a:lnTo>
                  <a:lnTo>
                    <a:pt x="2192194" y="835316"/>
                  </a:lnTo>
                  <a:lnTo>
                    <a:pt x="2192194" y="848016"/>
                  </a:lnTo>
                  <a:close/>
                </a:path>
                <a:path w="2381885" h="2181859">
                  <a:moveTo>
                    <a:pt x="2192595" y="848016"/>
                  </a:moveTo>
                  <a:lnTo>
                    <a:pt x="2192194" y="848016"/>
                  </a:lnTo>
                  <a:lnTo>
                    <a:pt x="2192194" y="835316"/>
                  </a:lnTo>
                  <a:lnTo>
                    <a:pt x="2192595" y="835316"/>
                  </a:lnTo>
                  <a:lnTo>
                    <a:pt x="2192595" y="848016"/>
                  </a:lnTo>
                  <a:close/>
                </a:path>
                <a:path w="2381885" h="2181859">
                  <a:moveTo>
                    <a:pt x="2207041" y="848016"/>
                  </a:moveTo>
                  <a:lnTo>
                    <a:pt x="2192595" y="848016"/>
                  </a:lnTo>
                  <a:lnTo>
                    <a:pt x="2192595" y="835316"/>
                  </a:lnTo>
                  <a:lnTo>
                    <a:pt x="2204451" y="835316"/>
                  </a:lnTo>
                  <a:lnTo>
                    <a:pt x="2207041" y="848016"/>
                  </a:lnTo>
                  <a:close/>
                </a:path>
                <a:path w="2381885" h="2181859">
                  <a:moveTo>
                    <a:pt x="2217501" y="848016"/>
                  </a:moveTo>
                  <a:lnTo>
                    <a:pt x="2209731" y="848016"/>
                  </a:lnTo>
                  <a:lnTo>
                    <a:pt x="2211624" y="835316"/>
                  </a:lnTo>
                  <a:lnTo>
                    <a:pt x="2215908" y="835316"/>
                  </a:lnTo>
                  <a:lnTo>
                    <a:pt x="2216995" y="840858"/>
                  </a:lnTo>
                  <a:lnTo>
                    <a:pt x="2217501" y="848016"/>
                  </a:lnTo>
                  <a:close/>
                </a:path>
                <a:path w="2381885" h="2181859">
                  <a:moveTo>
                    <a:pt x="2223578" y="848016"/>
                  </a:moveTo>
                  <a:lnTo>
                    <a:pt x="2218399" y="848016"/>
                  </a:lnTo>
                  <a:lnTo>
                    <a:pt x="2216995" y="840858"/>
                  </a:lnTo>
                  <a:lnTo>
                    <a:pt x="2216604" y="835316"/>
                  </a:lnTo>
                  <a:lnTo>
                    <a:pt x="2227464" y="835316"/>
                  </a:lnTo>
                  <a:lnTo>
                    <a:pt x="2223578" y="848016"/>
                  </a:lnTo>
                  <a:close/>
                </a:path>
                <a:path w="2381885" h="2181859">
                  <a:moveTo>
                    <a:pt x="2224178" y="848016"/>
                  </a:moveTo>
                  <a:lnTo>
                    <a:pt x="2223578" y="848016"/>
                  </a:lnTo>
                  <a:lnTo>
                    <a:pt x="2227464" y="835316"/>
                  </a:lnTo>
                  <a:lnTo>
                    <a:pt x="2225795" y="844984"/>
                  </a:lnTo>
                  <a:lnTo>
                    <a:pt x="2224178" y="848016"/>
                  </a:lnTo>
                  <a:close/>
                </a:path>
                <a:path w="2381885" h="2181859">
                  <a:moveTo>
                    <a:pt x="2225795" y="844984"/>
                  </a:moveTo>
                  <a:lnTo>
                    <a:pt x="2227464" y="835316"/>
                  </a:lnTo>
                  <a:lnTo>
                    <a:pt x="2228860" y="835316"/>
                  </a:lnTo>
                  <a:lnTo>
                    <a:pt x="2228268" y="840348"/>
                  </a:lnTo>
                  <a:lnTo>
                    <a:pt x="2225795" y="844984"/>
                  </a:lnTo>
                  <a:close/>
                </a:path>
                <a:path w="2381885" h="2181859">
                  <a:moveTo>
                    <a:pt x="2228268" y="840348"/>
                  </a:moveTo>
                  <a:lnTo>
                    <a:pt x="2228860" y="835316"/>
                  </a:lnTo>
                  <a:lnTo>
                    <a:pt x="2230953" y="835316"/>
                  </a:lnTo>
                  <a:lnTo>
                    <a:pt x="2228268" y="840348"/>
                  </a:lnTo>
                  <a:close/>
                </a:path>
                <a:path w="2381885" h="2181859">
                  <a:moveTo>
                    <a:pt x="2236931" y="848016"/>
                  </a:moveTo>
                  <a:lnTo>
                    <a:pt x="2227366" y="848016"/>
                  </a:lnTo>
                  <a:lnTo>
                    <a:pt x="2228268" y="840348"/>
                  </a:lnTo>
                  <a:lnTo>
                    <a:pt x="2230953" y="835316"/>
                  </a:lnTo>
                  <a:lnTo>
                    <a:pt x="2235436" y="835316"/>
                  </a:lnTo>
                  <a:lnTo>
                    <a:pt x="2236931" y="848016"/>
                  </a:lnTo>
                  <a:close/>
                </a:path>
                <a:path w="2381885" h="2181859">
                  <a:moveTo>
                    <a:pt x="2240816" y="848016"/>
                  </a:moveTo>
                  <a:lnTo>
                    <a:pt x="2237030" y="848016"/>
                  </a:lnTo>
                  <a:lnTo>
                    <a:pt x="2235536" y="835316"/>
                  </a:lnTo>
                  <a:lnTo>
                    <a:pt x="2237129" y="835316"/>
                  </a:lnTo>
                  <a:lnTo>
                    <a:pt x="2240158" y="843597"/>
                  </a:lnTo>
                  <a:lnTo>
                    <a:pt x="2240816" y="848016"/>
                  </a:lnTo>
                  <a:close/>
                </a:path>
                <a:path w="2381885" h="2181859">
                  <a:moveTo>
                    <a:pt x="2277579" y="848016"/>
                  </a:moveTo>
                  <a:lnTo>
                    <a:pt x="2241774" y="848016"/>
                  </a:lnTo>
                  <a:lnTo>
                    <a:pt x="2240158" y="843597"/>
                  </a:lnTo>
                  <a:lnTo>
                    <a:pt x="2238923" y="835316"/>
                  </a:lnTo>
                  <a:lnTo>
                    <a:pt x="2282162" y="835316"/>
                  </a:lnTo>
                  <a:lnTo>
                    <a:pt x="2277579" y="848016"/>
                  </a:lnTo>
                  <a:close/>
                </a:path>
                <a:path w="2381885" h="2181859">
                  <a:moveTo>
                    <a:pt x="2288738" y="848016"/>
                  </a:moveTo>
                  <a:lnTo>
                    <a:pt x="2277680" y="848016"/>
                  </a:lnTo>
                  <a:lnTo>
                    <a:pt x="2282263" y="835316"/>
                  </a:lnTo>
                  <a:lnTo>
                    <a:pt x="2291428" y="835316"/>
                  </a:lnTo>
                  <a:lnTo>
                    <a:pt x="2288738" y="848016"/>
                  </a:lnTo>
                  <a:close/>
                </a:path>
                <a:path w="2381885" h="2181859">
                  <a:moveTo>
                    <a:pt x="2346925" y="848016"/>
                  </a:moveTo>
                  <a:lnTo>
                    <a:pt x="2291528" y="848016"/>
                  </a:lnTo>
                  <a:lnTo>
                    <a:pt x="2292525" y="835316"/>
                  </a:lnTo>
                  <a:lnTo>
                    <a:pt x="2331778" y="835316"/>
                  </a:lnTo>
                  <a:lnTo>
                    <a:pt x="2346925" y="848016"/>
                  </a:lnTo>
                  <a:close/>
                </a:path>
                <a:path w="2381885" h="2181859">
                  <a:moveTo>
                    <a:pt x="1825853" y="848016"/>
                  </a:moveTo>
                  <a:lnTo>
                    <a:pt x="1824367" y="835392"/>
                  </a:lnTo>
                  <a:lnTo>
                    <a:pt x="1825853" y="848016"/>
                  </a:lnTo>
                  <a:close/>
                </a:path>
                <a:path w="2381885" h="2181859">
                  <a:moveTo>
                    <a:pt x="2050784" y="837928"/>
                  </a:moveTo>
                  <a:lnTo>
                    <a:pt x="2050632" y="835499"/>
                  </a:lnTo>
                  <a:lnTo>
                    <a:pt x="2051118" y="836295"/>
                  </a:lnTo>
                  <a:lnTo>
                    <a:pt x="2050784" y="837928"/>
                  </a:lnTo>
                  <a:close/>
                </a:path>
                <a:path w="2381885" h="2181859">
                  <a:moveTo>
                    <a:pt x="1930892" y="848016"/>
                  </a:moveTo>
                  <a:lnTo>
                    <a:pt x="1923591" y="848016"/>
                  </a:lnTo>
                  <a:lnTo>
                    <a:pt x="1927131" y="836744"/>
                  </a:lnTo>
                  <a:lnTo>
                    <a:pt x="1930892" y="848016"/>
                  </a:lnTo>
                  <a:close/>
                </a:path>
                <a:path w="2381885" h="2181859">
                  <a:moveTo>
                    <a:pt x="2051417" y="848016"/>
                  </a:moveTo>
                  <a:lnTo>
                    <a:pt x="2050620" y="848016"/>
                  </a:lnTo>
                  <a:lnTo>
                    <a:pt x="2050668" y="838500"/>
                  </a:lnTo>
                  <a:lnTo>
                    <a:pt x="2050784" y="837928"/>
                  </a:lnTo>
                  <a:lnTo>
                    <a:pt x="2051417" y="848016"/>
                  </a:lnTo>
                  <a:close/>
                </a:path>
                <a:path w="2381885" h="2181859">
                  <a:moveTo>
                    <a:pt x="2058093" y="848016"/>
                  </a:moveTo>
                  <a:lnTo>
                    <a:pt x="2051417" y="848016"/>
                  </a:lnTo>
                  <a:lnTo>
                    <a:pt x="2052463" y="838500"/>
                  </a:lnTo>
                  <a:lnTo>
                    <a:pt x="2057856" y="847344"/>
                  </a:lnTo>
                  <a:lnTo>
                    <a:pt x="2058093" y="848016"/>
                  </a:lnTo>
                  <a:close/>
                </a:path>
                <a:path w="2381885" h="2181859">
                  <a:moveTo>
                    <a:pt x="2225272" y="848016"/>
                  </a:moveTo>
                  <a:lnTo>
                    <a:pt x="2224178" y="848016"/>
                  </a:lnTo>
                  <a:lnTo>
                    <a:pt x="2225795" y="844984"/>
                  </a:lnTo>
                  <a:lnTo>
                    <a:pt x="2225272" y="848016"/>
                  </a:lnTo>
                  <a:close/>
                </a:path>
                <a:path w="2381885" h="2181859">
                  <a:moveTo>
                    <a:pt x="2070547" y="848016"/>
                  </a:moveTo>
                  <a:lnTo>
                    <a:pt x="2070348" y="848016"/>
                  </a:lnTo>
                  <a:lnTo>
                    <a:pt x="2070784" y="846807"/>
                  </a:lnTo>
                  <a:lnTo>
                    <a:pt x="2070547" y="848016"/>
                  </a:lnTo>
                  <a:close/>
                </a:path>
                <a:path w="2381885" h="2181859">
                  <a:moveTo>
                    <a:pt x="1760377" y="848016"/>
                  </a:moveTo>
                  <a:lnTo>
                    <a:pt x="1760057" y="848016"/>
                  </a:lnTo>
                  <a:lnTo>
                    <a:pt x="1760112" y="847268"/>
                  </a:lnTo>
                  <a:lnTo>
                    <a:pt x="1760377" y="848016"/>
                  </a:lnTo>
                  <a:close/>
                </a:path>
                <a:path w="2381885" h="2181859">
                  <a:moveTo>
                    <a:pt x="842094" y="860716"/>
                  </a:moveTo>
                  <a:lnTo>
                    <a:pt x="838707" y="848016"/>
                  </a:lnTo>
                  <a:lnTo>
                    <a:pt x="846478" y="848016"/>
                  </a:lnTo>
                  <a:lnTo>
                    <a:pt x="842094" y="860716"/>
                  </a:lnTo>
                  <a:close/>
                </a:path>
                <a:path w="2381885" h="2181859">
                  <a:moveTo>
                    <a:pt x="952797" y="860716"/>
                  </a:moveTo>
                  <a:lnTo>
                    <a:pt x="942423" y="860716"/>
                  </a:lnTo>
                  <a:lnTo>
                    <a:pt x="947148" y="848016"/>
                  </a:lnTo>
                  <a:lnTo>
                    <a:pt x="952797" y="860716"/>
                  </a:lnTo>
                  <a:close/>
                </a:path>
                <a:path w="2381885" h="2181859">
                  <a:moveTo>
                    <a:pt x="1278878" y="860716"/>
                  </a:moveTo>
                  <a:lnTo>
                    <a:pt x="1267221" y="860716"/>
                  </a:lnTo>
                  <a:lnTo>
                    <a:pt x="1268117" y="848016"/>
                  </a:lnTo>
                  <a:lnTo>
                    <a:pt x="1278778" y="848016"/>
                  </a:lnTo>
                  <a:lnTo>
                    <a:pt x="1278878" y="860716"/>
                  </a:lnTo>
                  <a:close/>
                </a:path>
                <a:path w="2381885" h="2181859">
                  <a:moveTo>
                    <a:pt x="1339752" y="860716"/>
                  </a:moveTo>
                  <a:lnTo>
                    <a:pt x="1316438" y="860716"/>
                  </a:lnTo>
                  <a:lnTo>
                    <a:pt x="1317861" y="848016"/>
                  </a:lnTo>
                  <a:lnTo>
                    <a:pt x="1340250" y="848016"/>
                  </a:lnTo>
                  <a:lnTo>
                    <a:pt x="1339752" y="860716"/>
                  </a:lnTo>
                  <a:close/>
                </a:path>
                <a:path w="2381885" h="2181859">
                  <a:moveTo>
                    <a:pt x="1342044" y="860716"/>
                  </a:moveTo>
                  <a:lnTo>
                    <a:pt x="1339752" y="860716"/>
                  </a:lnTo>
                  <a:lnTo>
                    <a:pt x="1340250" y="848016"/>
                  </a:lnTo>
                  <a:lnTo>
                    <a:pt x="1342442" y="848016"/>
                  </a:lnTo>
                  <a:lnTo>
                    <a:pt x="1342044" y="860716"/>
                  </a:lnTo>
                  <a:close/>
                </a:path>
                <a:path w="2381885" h="2181859">
                  <a:moveTo>
                    <a:pt x="1720742" y="860716"/>
                  </a:moveTo>
                  <a:lnTo>
                    <a:pt x="1698524" y="860716"/>
                  </a:lnTo>
                  <a:lnTo>
                    <a:pt x="1701413" y="848016"/>
                  </a:lnTo>
                  <a:lnTo>
                    <a:pt x="1714366" y="848016"/>
                  </a:lnTo>
                  <a:lnTo>
                    <a:pt x="1720742" y="860716"/>
                  </a:lnTo>
                  <a:close/>
                </a:path>
                <a:path w="2381885" h="2181859">
                  <a:moveTo>
                    <a:pt x="1728703" y="860716"/>
                  </a:moveTo>
                  <a:lnTo>
                    <a:pt x="1720742" y="860716"/>
                  </a:lnTo>
                  <a:lnTo>
                    <a:pt x="1714366" y="848016"/>
                  </a:lnTo>
                  <a:lnTo>
                    <a:pt x="1727716" y="848016"/>
                  </a:lnTo>
                  <a:lnTo>
                    <a:pt x="1728703" y="860716"/>
                  </a:lnTo>
                  <a:close/>
                </a:path>
                <a:path w="2381885" h="2181859">
                  <a:moveTo>
                    <a:pt x="1737679" y="860716"/>
                  </a:moveTo>
                  <a:lnTo>
                    <a:pt x="1728703" y="860716"/>
                  </a:lnTo>
                  <a:lnTo>
                    <a:pt x="1727716" y="848016"/>
                  </a:lnTo>
                  <a:lnTo>
                    <a:pt x="1742122" y="848016"/>
                  </a:lnTo>
                  <a:lnTo>
                    <a:pt x="1742066" y="848430"/>
                  </a:lnTo>
                  <a:lnTo>
                    <a:pt x="1737679" y="860716"/>
                  </a:lnTo>
                  <a:close/>
                </a:path>
                <a:path w="2381885" h="2181859">
                  <a:moveTo>
                    <a:pt x="1747941" y="860716"/>
                  </a:moveTo>
                  <a:lnTo>
                    <a:pt x="1740419" y="860716"/>
                  </a:lnTo>
                  <a:lnTo>
                    <a:pt x="1742066" y="848430"/>
                  </a:lnTo>
                  <a:lnTo>
                    <a:pt x="1742214" y="848016"/>
                  </a:lnTo>
                  <a:lnTo>
                    <a:pt x="1745550" y="848016"/>
                  </a:lnTo>
                  <a:lnTo>
                    <a:pt x="1747582" y="854185"/>
                  </a:lnTo>
                  <a:lnTo>
                    <a:pt x="1747941" y="860716"/>
                  </a:lnTo>
                  <a:close/>
                </a:path>
                <a:path w="2381885" h="2181859">
                  <a:moveTo>
                    <a:pt x="1749734" y="860716"/>
                  </a:moveTo>
                  <a:lnTo>
                    <a:pt x="1747582" y="854185"/>
                  </a:lnTo>
                  <a:lnTo>
                    <a:pt x="1747243" y="848016"/>
                  </a:lnTo>
                  <a:lnTo>
                    <a:pt x="1751068" y="848016"/>
                  </a:lnTo>
                  <a:lnTo>
                    <a:pt x="1751663" y="855896"/>
                  </a:lnTo>
                  <a:lnTo>
                    <a:pt x="1749734" y="860716"/>
                  </a:lnTo>
                  <a:close/>
                </a:path>
                <a:path w="2381885" h="2181859">
                  <a:moveTo>
                    <a:pt x="1751663" y="855896"/>
                  </a:moveTo>
                  <a:lnTo>
                    <a:pt x="1751068" y="848016"/>
                  </a:lnTo>
                  <a:lnTo>
                    <a:pt x="1754815" y="848016"/>
                  </a:lnTo>
                  <a:lnTo>
                    <a:pt x="1751663" y="855896"/>
                  </a:lnTo>
                  <a:close/>
                </a:path>
                <a:path w="2381885" h="2181859">
                  <a:moveTo>
                    <a:pt x="1774941" y="860716"/>
                  </a:moveTo>
                  <a:lnTo>
                    <a:pt x="1752026" y="860716"/>
                  </a:lnTo>
                  <a:lnTo>
                    <a:pt x="1751760" y="857184"/>
                  </a:lnTo>
                  <a:lnTo>
                    <a:pt x="1751740" y="855704"/>
                  </a:lnTo>
                  <a:lnTo>
                    <a:pt x="1754815" y="848016"/>
                  </a:lnTo>
                  <a:lnTo>
                    <a:pt x="1770296" y="848016"/>
                  </a:lnTo>
                  <a:lnTo>
                    <a:pt x="1774109" y="855536"/>
                  </a:lnTo>
                  <a:lnTo>
                    <a:pt x="1774223" y="855896"/>
                  </a:lnTo>
                  <a:lnTo>
                    <a:pt x="1774941" y="860716"/>
                  </a:lnTo>
                  <a:close/>
                </a:path>
                <a:path w="2381885" h="2181859">
                  <a:moveTo>
                    <a:pt x="1776680" y="860606"/>
                  </a:moveTo>
                  <a:lnTo>
                    <a:pt x="1774292" y="855896"/>
                  </a:lnTo>
                  <a:lnTo>
                    <a:pt x="1774169" y="855536"/>
                  </a:lnTo>
                  <a:lnTo>
                    <a:pt x="1773048" y="848016"/>
                  </a:lnTo>
                  <a:lnTo>
                    <a:pt x="1779424" y="848016"/>
                  </a:lnTo>
                  <a:lnTo>
                    <a:pt x="1776840" y="860219"/>
                  </a:lnTo>
                  <a:lnTo>
                    <a:pt x="1776680" y="860606"/>
                  </a:lnTo>
                  <a:close/>
                </a:path>
                <a:path w="2381885" h="2181859">
                  <a:moveTo>
                    <a:pt x="1814393" y="860716"/>
                  </a:moveTo>
                  <a:lnTo>
                    <a:pt x="1776735" y="860716"/>
                  </a:lnTo>
                  <a:lnTo>
                    <a:pt x="1776840" y="860219"/>
                  </a:lnTo>
                  <a:lnTo>
                    <a:pt x="1781881" y="848016"/>
                  </a:lnTo>
                  <a:lnTo>
                    <a:pt x="1817484" y="848016"/>
                  </a:lnTo>
                  <a:lnTo>
                    <a:pt x="1817104" y="851474"/>
                  </a:lnTo>
                  <a:lnTo>
                    <a:pt x="1814393" y="860716"/>
                  </a:lnTo>
                  <a:close/>
                </a:path>
                <a:path w="2381885" h="2181859">
                  <a:moveTo>
                    <a:pt x="1817104" y="851474"/>
                  </a:moveTo>
                  <a:lnTo>
                    <a:pt x="1817484" y="848016"/>
                  </a:lnTo>
                  <a:lnTo>
                    <a:pt x="1818118" y="848016"/>
                  </a:lnTo>
                  <a:lnTo>
                    <a:pt x="1817104" y="851474"/>
                  </a:lnTo>
                  <a:close/>
                </a:path>
                <a:path w="2381885" h="2181859">
                  <a:moveTo>
                    <a:pt x="1835067" y="860716"/>
                  </a:moveTo>
                  <a:lnTo>
                    <a:pt x="1816089" y="860716"/>
                  </a:lnTo>
                  <a:lnTo>
                    <a:pt x="1817104" y="851474"/>
                  </a:lnTo>
                  <a:lnTo>
                    <a:pt x="1818118" y="848016"/>
                  </a:lnTo>
                  <a:lnTo>
                    <a:pt x="1835318" y="848016"/>
                  </a:lnTo>
                  <a:lnTo>
                    <a:pt x="1835067" y="860716"/>
                  </a:lnTo>
                  <a:close/>
                </a:path>
                <a:path w="2381885" h="2181859">
                  <a:moveTo>
                    <a:pt x="1846974" y="860716"/>
                  </a:moveTo>
                  <a:lnTo>
                    <a:pt x="1835166" y="860716"/>
                  </a:lnTo>
                  <a:lnTo>
                    <a:pt x="1835417" y="848016"/>
                  </a:lnTo>
                  <a:lnTo>
                    <a:pt x="1850959" y="848016"/>
                  </a:lnTo>
                  <a:lnTo>
                    <a:pt x="1850857" y="849718"/>
                  </a:lnTo>
                  <a:lnTo>
                    <a:pt x="1846974" y="860716"/>
                  </a:lnTo>
                  <a:close/>
                </a:path>
                <a:path w="2381885" h="2181859">
                  <a:moveTo>
                    <a:pt x="1883635" y="860716"/>
                  </a:moveTo>
                  <a:lnTo>
                    <a:pt x="1850196" y="860716"/>
                  </a:lnTo>
                  <a:lnTo>
                    <a:pt x="1850857" y="849718"/>
                  </a:lnTo>
                  <a:lnTo>
                    <a:pt x="1851458" y="848016"/>
                  </a:lnTo>
                  <a:lnTo>
                    <a:pt x="1879952" y="848016"/>
                  </a:lnTo>
                  <a:lnTo>
                    <a:pt x="1883635" y="860716"/>
                  </a:lnTo>
                  <a:close/>
                </a:path>
                <a:path w="2381885" h="2181859">
                  <a:moveTo>
                    <a:pt x="1887126" y="860716"/>
                  </a:moveTo>
                  <a:lnTo>
                    <a:pt x="1883649" y="860716"/>
                  </a:lnTo>
                  <a:lnTo>
                    <a:pt x="1879989" y="848016"/>
                  </a:lnTo>
                  <a:lnTo>
                    <a:pt x="1890513" y="848016"/>
                  </a:lnTo>
                  <a:lnTo>
                    <a:pt x="1887126" y="860716"/>
                  </a:lnTo>
                  <a:close/>
                </a:path>
                <a:path w="2381885" h="2181859">
                  <a:moveTo>
                    <a:pt x="1890651" y="848246"/>
                  </a:moveTo>
                  <a:lnTo>
                    <a:pt x="1890513" y="848016"/>
                  </a:lnTo>
                  <a:lnTo>
                    <a:pt x="1890712" y="848016"/>
                  </a:lnTo>
                  <a:lnTo>
                    <a:pt x="1890651" y="848246"/>
                  </a:lnTo>
                  <a:close/>
                </a:path>
                <a:path w="2381885" h="2181859">
                  <a:moveTo>
                    <a:pt x="1907251" y="860716"/>
                  </a:moveTo>
                  <a:lnTo>
                    <a:pt x="1898085" y="860716"/>
                  </a:lnTo>
                  <a:lnTo>
                    <a:pt x="1897388" y="848016"/>
                  </a:lnTo>
                  <a:lnTo>
                    <a:pt x="1905757" y="848016"/>
                  </a:lnTo>
                  <a:lnTo>
                    <a:pt x="1907251" y="860716"/>
                  </a:lnTo>
                  <a:close/>
                </a:path>
                <a:path w="2381885" h="2181859">
                  <a:moveTo>
                    <a:pt x="1916716" y="860716"/>
                  </a:moveTo>
                  <a:lnTo>
                    <a:pt x="1907251" y="860716"/>
                  </a:lnTo>
                  <a:lnTo>
                    <a:pt x="1905757" y="848016"/>
                  </a:lnTo>
                  <a:lnTo>
                    <a:pt x="1913428" y="848016"/>
                  </a:lnTo>
                  <a:lnTo>
                    <a:pt x="1916716" y="860716"/>
                  </a:lnTo>
                  <a:close/>
                </a:path>
                <a:path w="2381885" h="2181859">
                  <a:moveTo>
                    <a:pt x="1931760" y="860716"/>
                  </a:moveTo>
                  <a:lnTo>
                    <a:pt x="1920401" y="860716"/>
                  </a:lnTo>
                  <a:lnTo>
                    <a:pt x="1926180" y="848016"/>
                  </a:lnTo>
                  <a:lnTo>
                    <a:pt x="1928571" y="848016"/>
                  </a:lnTo>
                  <a:lnTo>
                    <a:pt x="1929730" y="851474"/>
                  </a:lnTo>
                  <a:lnTo>
                    <a:pt x="1931760" y="860716"/>
                  </a:lnTo>
                  <a:close/>
                </a:path>
                <a:path w="2381885" h="2181859">
                  <a:moveTo>
                    <a:pt x="1957798" y="860716"/>
                  </a:moveTo>
                  <a:lnTo>
                    <a:pt x="1932861" y="860716"/>
                  </a:lnTo>
                  <a:lnTo>
                    <a:pt x="1929714" y="851400"/>
                  </a:lnTo>
                  <a:lnTo>
                    <a:pt x="1928971" y="848016"/>
                  </a:lnTo>
                  <a:lnTo>
                    <a:pt x="1949893" y="848016"/>
                  </a:lnTo>
                  <a:lnTo>
                    <a:pt x="1957798" y="860716"/>
                  </a:lnTo>
                  <a:close/>
                </a:path>
                <a:path w="2381885" h="2181859">
                  <a:moveTo>
                    <a:pt x="1960054" y="857184"/>
                  </a:moveTo>
                  <a:lnTo>
                    <a:pt x="1952148" y="848016"/>
                  </a:lnTo>
                  <a:lnTo>
                    <a:pt x="1965909" y="848016"/>
                  </a:lnTo>
                  <a:lnTo>
                    <a:pt x="1960054" y="857184"/>
                  </a:lnTo>
                  <a:close/>
                </a:path>
                <a:path w="2381885" h="2181859">
                  <a:moveTo>
                    <a:pt x="2001302" y="860716"/>
                  </a:moveTo>
                  <a:lnTo>
                    <a:pt x="1963099" y="860716"/>
                  </a:lnTo>
                  <a:lnTo>
                    <a:pt x="1970716" y="848016"/>
                  </a:lnTo>
                  <a:lnTo>
                    <a:pt x="1999708" y="848016"/>
                  </a:lnTo>
                  <a:lnTo>
                    <a:pt x="2001302" y="860716"/>
                  </a:lnTo>
                  <a:close/>
                </a:path>
                <a:path w="2381885" h="2181859">
                  <a:moveTo>
                    <a:pt x="2024915" y="860716"/>
                  </a:moveTo>
                  <a:lnTo>
                    <a:pt x="2001701" y="860716"/>
                  </a:lnTo>
                  <a:lnTo>
                    <a:pt x="2000007" y="848016"/>
                  </a:lnTo>
                  <a:lnTo>
                    <a:pt x="2033396" y="848016"/>
                  </a:lnTo>
                  <a:lnTo>
                    <a:pt x="2024915" y="860716"/>
                  </a:lnTo>
                  <a:close/>
                </a:path>
                <a:path w="2381885" h="2181859">
                  <a:moveTo>
                    <a:pt x="2064937" y="860716"/>
                  </a:moveTo>
                  <a:lnTo>
                    <a:pt x="2024915" y="860716"/>
                  </a:lnTo>
                  <a:lnTo>
                    <a:pt x="2033438" y="848016"/>
                  </a:lnTo>
                  <a:lnTo>
                    <a:pt x="2062040" y="848016"/>
                  </a:lnTo>
                  <a:lnTo>
                    <a:pt x="2064937" y="860716"/>
                  </a:lnTo>
                  <a:close/>
                </a:path>
                <a:path w="2381885" h="2181859">
                  <a:moveTo>
                    <a:pt x="2070945" y="860716"/>
                  </a:moveTo>
                  <a:lnTo>
                    <a:pt x="2065665" y="860716"/>
                  </a:lnTo>
                  <a:lnTo>
                    <a:pt x="2063174" y="848016"/>
                  </a:lnTo>
                  <a:lnTo>
                    <a:pt x="2069351" y="848016"/>
                  </a:lnTo>
                  <a:lnTo>
                    <a:pt x="2070421" y="849584"/>
                  </a:lnTo>
                  <a:lnTo>
                    <a:pt x="2070945" y="860716"/>
                  </a:lnTo>
                  <a:close/>
                </a:path>
                <a:path w="2381885" h="2181859">
                  <a:moveTo>
                    <a:pt x="2070407" y="849270"/>
                  </a:moveTo>
                  <a:lnTo>
                    <a:pt x="2069551" y="848016"/>
                  </a:lnTo>
                  <a:lnTo>
                    <a:pt x="2070348" y="848016"/>
                  </a:lnTo>
                  <a:lnTo>
                    <a:pt x="2070407" y="849270"/>
                  </a:lnTo>
                  <a:close/>
                </a:path>
                <a:path w="2381885" h="2181859">
                  <a:moveTo>
                    <a:pt x="2088281" y="860716"/>
                  </a:moveTo>
                  <a:lnTo>
                    <a:pt x="2078218" y="860716"/>
                  </a:lnTo>
                  <a:lnTo>
                    <a:pt x="2074683" y="855536"/>
                  </a:lnTo>
                  <a:lnTo>
                    <a:pt x="2080111" y="848016"/>
                  </a:lnTo>
                  <a:lnTo>
                    <a:pt x="2085989" y="848016"/>
                  </a:lnTo>
                  <a:lnTo>
                    <a:pt x="2088281" y="860716"/>
                  </a:lnTo>
                  <a:close/>
                </a:path>
                <a:path w="2381885" h="2181859">
                  <a:moveTo>
                    <a:pt x="2092863" y="860716"/>
                  </a:moveTo>
                  <a:lnTo>
                    <a:pt x="2089277" y="860716"/>
                  </a:lnTo>
                  <a:lnTo>
                    <a:pt x="2086089" y="848016"/>
                  </a:lnTo>
                  <a:lnTo>
                    <a:pt x="2093700" y="848016"/>
                  </a:lnTo>
                  <a:lnTo>
                    <a:pt x="2093694" y="857184"/>
                  </a:lnTo>
                  <a:lnTo>
                    <a:pt x="2092863" y="860716"/>
                  </a:lnTo>
                  <a:close/>
                </a:path>
                <a:path w="2381885" h="2181859">
                  <a:moveTo>
                    <a:pt x="2110100" y="860716"/>
                  </a:moveTo>
                  <a:lnTo>
                    <a:pt x="2093761" y="860716"/>
                  </a:lnTo>
                  <a:lnTo>
                    <a:pt x="2093743" y="856977"/>
                  </a:lnTo>
                  <a:lnTo>
                    <a:pt x="2095851" y="848016"/>
                  </a:lnTo>
                  <a:lnTo>
                    <a:pt x="2115181" y="848016"/>
                  </a:lnTo>
                  <a:lnTo>
                    <a:pt x="2110100" y="860716"/>
                  </a:lnTo>
                  <a:close/>
                </a:path>
                <a:path w="2381885" h="2181859">
                  <a:moveTo>
                    <a:pt x="2121956" y="860716"/>
                  </a:moveTo>
                  <a:lnTo>
                    <a:pt x="2110100" y="860716"/>
                  </a:lnTo>
                  <a:lnTo>
                    <a:pt x="2117074" y="848016"/>
                  </a:lnTo>
                  <a:lnTo>
                    <a:pt x="2121956" y="860716"/>
                  </a:lnTo>
                  <a:close/>
                </a:path>
                <a:path w="2381885" h="2181859">
                  <a:moveTo>
                    <a:pt x="2125842" y="860716"/>
                  </a:moveTo>
                  <a:lnTo>
                    <a:pt x="2121956" y="860716"/>
                  </a:lnTo>
                  <a:lnTo>
                    <a:pt x="2122753" y="848016"/>
                  </a:lnTo>
                  <a:lnTo>
                    <a:pt x="2123451" y="848016"/>
                  </a:lnTo>
                  <a:lnTo>
                    <a:pt x="2125842" y="860716"/>
                  </a:lnTo>
                  <a:close/>
                </a:path>
                <a:path w="2381885" h="2181859">
                  <a:moveTo>
                    <a:pt x="2132119" y="860716"/>
                  </a:moveTo>
                  <a:lnTo>
                    <a:pt x="2125842" y="860716"/>
                  </a:lnTo>
                  <a:lnTo>
                    <a:pt x="2123451" y="848016"/>
                  </a:lnTo>
                  <a:lnTo>
                    <a:pt x="2129827" y="848016"/>
                  </a:lnTo>
                  <a:lnTo>
                    <a:pt x="2132119" y="860716"/>
                  </a:lnTo>
                  <a:close/>
                </a:path>
                <a:path w="2381885" h="2181859">
                  <a:moveTo>
                    <a:pt x="2144274" y="860716"/>
                  </a:moveTo>
                  <a:lnTo>
                    <a:pt x="2132119" y="860716"/>
                  </a:lnTo>
                  <a:lnTo>
                    <a:pt x="2129827" y="848016"/>
                  </a:lnTo>
                  <a:lnTo>
                    <a:pt x="2144074" y="848016"/>
                  </a:lnTo>
                  <a:lnTo>
                    <a:pt x="2144274" y="860716"/>
                  </a:lnTo>
                  <a:close/>
                </a:path>
                <a:path w="2381885" h="2181859">
                  <a:moveTo>
                    <a:pt x="2144473" y="860716"/>
                  </a:moveTo>
                  <a:lnTo>
                    <a:pt x="2144274" y="860716"/>
                  </a:lnTo>
                  <a:lnTo>
                    <a:pt x="2144074" y="848016"/>
                  </a:lnTo>
                  <a:lnTo>
                    <a:pt x="2147362" y="848016"/>
                  </a:lnTo>
                  <a:lnTo>
                    <a:pt x="2144473" y="860716"/>
                  </a:lnTo>
                  <a:close/>
                </a:path>
                <a:path w="2381885" h="2181859">
                  <a:moveTo>
                    <a:pt x="2164697" y="860716"/>
                  </a:moveTo>
                  <a:lnTo>
                    <a:pt x="2144473" y="860716"/>
                  </a:lnTo>
                  <a:lnTo>
                    <a:pt x="2147362" y="848016"/>
                  </a:lnTo>
                  <a:lnTo>
                    <a:pt x="2168981" y="848016"/>
                  </a:lnTo>
                  <a:lnTo>
                    <a:pt x="2164697" y="860716"/>
                  </a:lnTo>
                  <a:close/>
                </a:path>
                <a:path w="2381885" h="2181859">
                  <a:moveTo>
                    <a:pt x="2169181" y="860716"/>
                  </a:moveTo>
                  <a:lnTo>
                    <a:pt x="2164997" y="860716"/>
                  </a:lnTo>
                  <a:lnTo>
                    <a:pt x="2169281" y="848016"/>
                  </a:lnTo>
                  <a:lnTo>
                    <a:pt x="2169914" y="848016"/>
                  </a:lnTo>
                  <a:lnTo>
                    <a:pt x="2169181" y="860716"/>
                  </a:lnTo>
                  <a:close/>
                </a:path>
                <a:path w="2381885" h="2181859">
                  <a:moveTo>
                    <a:pt x="2185022" y="860716"/>
                  </a:moveTo>
                  <a:lnTo>
                    <a:pt x="2169381" y="860716"/>
                  </a:lnTo>
                  <a:lnTo>
                    <a:pt x="2171174" y="848016"/>
                  </a:lnTo>
                  <a:lnTo>
                    <a:pt x="2190701" y="848016"/>
                  </a:lnTo>
                  <a:lnTo>
                    <a:pt x="2185022" y="860716"/>
                  </a:lnTo>
                  <a:close/>
                </a:path>
                <a:path w="2381885" h="2181859">
                  <a:moveTo>
                    <a:pt x="2190942" y="848369"/>
                  </a:moveTo>
                  <a:lnTo>
                    <a:pt x="2190701" y="848016"/>
                  </a:lnTo>
                  <a:lnTo>
                    <a:pt x="2191100" y="848016"/>
                  </a:lnTo>
                  <a:lnTo>
                    <a:pt x="2190942" y="848369"/>
                  </a:lnTo>
                  <a:close/>
                </a:path>
                <a:path w="2381885" h="2181859">
                  <a:moveTo>
                    <a:pt x="2207136" y="860716"/>
                  </a:moveTo>
                  <a:lnTo>
                    <a:pt x="2199768" y="860716"/>
                  </a:lnTo>
                  <a:lnTo>
                    <a:pt x="2191100" y="848016"/>
                  </a:lnTo>
                  <a:lnTo>
                    <a:pt x="2210815" y="848016"/>
                  </a:lnTo>
                  <a:lnTo>
                    <a:pt x="2207136" y="860716"/>
                  </a:lnTo>
                  <a:close/>
                </a:path>
                <a:path w="2381885" h="2181859">
                  <a:moveTo>
                    <a:pt x="2232762" y="873416"/>
                  </a:moveTo>
                  <a:lnTo>
                    <a:pt x="2211525" y="873416"/>
                  </a:lnTo>
                  <a:lnTo>
                    <a:pt x="2208137" y="860716"/>
                  </a:lnTo>
                  <a:lnTo>
                    <a:pt x="2210529" y="860716"/>
                  </a:lnTo>
                  <a:lnTo>
                    <a:pt x="2218695" y="848016"/>
                  </a:lnTo>
                  <a:lnTo>
                    <a:pt x="2226320" y="848016"/>
                  </a:lnTo>
                  <a:lnTo>
                    <a:pt x="2231583" y="860606"/>
                  </a:lnTo>
                  <a:lnTo>
                    <a:pt x="2231679" y="861245"/>
                  </a:lnTo>
                  <a:lnTo>
                    <a:pt x="2232744" y="872348"/>
                  </a:lnTo>
                  <a:lnTo>
                    <a:pt x="2232762" y="873416"/>
                  </a:lnTo>
                  <a:close/>
                </a:path>
                <a:path w="2381885" h="2181859">
                  <a:moveTo>
                    <a:pt x="2249582" y="873416"/>
                  </a:moveTo>
                  <a:lnTo>
                    <a:pt x="2232846" y="873416"/>
                  </a:lnTo>
                  <a:lnTo>
                    <a:pt x="2232748" y="872399"/>
                  </a:lnTo>
                  <a:lnTo>
                    <a:pt x="2232517" y="860606"/>
                  </a:lnTo>
                  <a:lnTo>
                    <a:pt x="2229119" y="848016"/>
                  </a:lnTo>
                  <a:lnTo>
                    <a:pt x="2235135" y="848016"/>
                  </a:lnTo>
                  <a:lnTo>
                    <a:pt x="2235633" y="860716"/>
                  </a:lnTo>
                  <a:lnTo>
                    <a:pt x="2238124" y="860716"/>
                  </a:lnTo>
                  <a:lnTo>
                    <a:pt x="2249582" y="873416"/>
                  </a:lnTo>
                  <a:close/>
                </a:path>
                <a:path w="2381885" h="2181859">
                  <a:moveTo>
                    <a:pt x="2257955" y="860716"/>
                  </a:moveTo>
                  <a:lnTo>
                    <a:pt x="2236034" y="860716"/>
                  </a:lnTo>
                  <a:lnTo>
                    <a:pt x="2235535" y="848016"/>
                  </a:lnTo>
                  <a:lnTo>
                    <a:pt x="2252596" y="848016"/>
                  </a:lnTo>
                  <a:lnTo>
                    <a:pt x="2257955" y="860716"/>
                  </a:lnTo>
                  <a:close/>
                </a:path>
                <a:path w="2381885" h="2181859">
                  <a:moveTo>
                    <a:pt x="2258040" y="860716"/>
                  </a:moveTo>
                  <a:lnTo>
                    <a:pt x="2252596" y="848016"/>
                  </a:lnTo>
                  <a:lnTo>
                    <a:pt x="2258040" y="860716"/>
                  </a:lnTo>
                  <a:close/>
                </a:path>
                <a:path w="2381885" h="2181859">
                  <a:moveTo>
                    <a:pt x="2301391" y="860716"/>
                  </a:moveTo>
                  <a:lnTo>
                    <a:pt x="2258040" y="860716"/>
                  </a:lnTo>
                  <a:lnTo>
                    <a:pt x="2252622" y="848016"/>
                  </a:lnTo>
                  <a:lnTo>
                    <a:pt x="2300793" y="848016"/>
                  </a:lnTo>
                  <a:lnTo>
                    <a:pt x="2301391" y="860716"/>
                  </a:lnTo>
                  <a:close/>
                </a:path>
                <a:path w="2381885" h="2181859">
                  <a:moveTo>
                    <a:pt x="2344757" y="860716"/>
                  </a:moveTo>
                  <a:lnTo>
                    <a:pt x="2306272" y="860716"/>
                  </a:lnTo>
                  <a:lnTo>
                    <a:pt x="2300793" y="848016"/>
                  </a:lnTo>
                  <a:lnTo>
                    <a:pt x="2351405" y="848016"/>
                  </a:lnTo>
                  <a:lnTo>
                    <a:pt x="2344757" y="860716"/>
                  </a:lnTo>
                  <a:close/>
                </a:path>
                <a:path w="2381885" h="2181859">
                  <a:moveTo>
                    <a:pt x="2357007" y="860716"/>
                  </a:moveTo>
                  <a:lnTo>
                    <a:pt x="2351027" y="860716"/>
                  </a:lnTo>
                  <a:lnTo>
                    <a:pt x="2351706" y="848016"/>
                  </a:lnTo>
                  <a:lnTo>
                    <a:pt x="2357783" y="848016"/>
                  </a:lnTo>
                  <a:lnTo>
                    <a:pt x="2357007" y="860716"/>
                  </a:lnTo>
                  <a:close/>
                </a:path>
                <a:path w="2381885" h="2181859">
                  <a:moveTo>
                    <a:pt x="1898085" y="860716"/>
                  </a:moveTo>
                  <a:lnTo>
                    <a:pt x="1887324" y="860716"/>
                  </a:lnTo>
                  <a:lnTo>
                    <a:pt x="1890651" y="848246"/>
                  </a:lnTo>
                  <a:lnTo>
                    <a:pt x="1898085" y="860716"/>
                  </a:lnTo>
                  <a:close/>
                </a:path>
                <a:path w="2381885" h="2181859">
                  <a:moveTo>
                    <a:pt x="2199368" y="860716"/>
                  </a:moveTo>
                  <a:lnTo>
                    <a:pt x="2185421" y="860716"/>
                  </a:lnTo>
                  <a:lnTo>
                    <a:pt x="2190942" y="848369"/>
                  </a:lnTo>
                  <a:lnTo>
                    <a:pt x="2199368" y="860716"/>
                  </a:lnTo>
                  <a:close/>
                </a:path>
                <a:path w="2381885" h="2181859">
                  <a:moveTo>
                    <a:pt x="2074581" y="855678"/>
                  </a:moveTo>
                  <a:lnTo>
                    <a:pt x="2070513" y="849718"/>
                  </a:lnTo>
                  <a:lnTo>
                    <a:pt x="2070407" y="849270"/>
                  </a:lnTo>
                  <a:lnTo>
                    <a:pt x="2074683" y="855536"/>
                  </a:lnTo>
                  <a:lnTo>
                    <a:pt x="2074581" y="855678"/>
                  </a:lnTo>
                  <a:close/>
                </a:path>
                <a:path w="2381885" h="2181859">
                  <a:moveTo>
                    <a:pt x="2070945" y="860716"/>
                  </a:moveTo>
                  <a:lnTo>
                    <a:pt x="2070421" y="849584"/>
                  </a:lnTo>
                  <a:lnTo>
                    <a:pt x="2074484" y="855536"/>
                  </a:lnTo>
                  <a:lnTo>
                    <a:pt x="2074563" y="855704"/>
                  </a:lnTo>
                  <a:lnTo>
                    <a:pt x="2070945" y="860716"/>
                  </a:lnTo>
                  <a:close/>
                </a:path>
                <a:path w="2381885" h="2181859">
                  <a:moveTo>
                    <a:pt x="2078019" y="860716"/>
                  </a:moveTo>
                  <a:lnTo>
                    <a:pt x="2070945" y="860716"/>
                  </a:lnTo>
                  <a:lnTo>
                    <a:pt x="2074581" y="855678"/>
                  </a:lnTo>
                  <a:lnTo>
                    <a:pt x="2078019" y="860716"/>
                  </a:lnTo>
                  <a:close/>
                </a:path>
                <a:path w="2381885" h="2181859">
                  <a:moveTo>
                    <a:pt x="1963099" y="860716"/>
                  </a:moveTo>
                  <a:lnTo>
                    <a:pt x="1957798" y="860716"/>
                  </a:lnTo>
                  <a:lnTo>
                    <a:pt x="1960054" y="857184"/>
                  </a:lnTo>
                  <a:lnTo>
                    <a:pt x="1963099" y="860716"/>
                  </a:lnTo>
                  <a:close/>
                </a:path>
                <a:path w="2381885" h="2181859">
                  <a:moveTo>
                    <a:pt x="1776735" y="860715"/>
                  </a:moveTo>
                  <a:lnTo>
                    <a:pt x="1776840" y="860219"/>
                  </a:lnTo>
                  <a:lnTo>
                    <a:pt x="1776735" y="860715"/>
                  </a:lnTo>
                  <a:close/>
                </a:path>
                <a:path w="2381885" h="2181859">
                  <a:moveTo>
                    <a:pt x="1776735" y="860716"/>
                  </a:moveTo>
                  <a:close/>
                </a:path>
                <a:path w="2381885" h="2181859">
                  <a:moveTo>
                    <a:pt x="821969" y="873416"/>
                  </a:moveTo>
                  <a:lnTo>
                    <a:pt x="811643" y="873416"/>
                  </a:lnTo>
                  <a:lnTo>
                    <a:pt x="810711" y="860716"/>
                  </a:lnTo>
                  <a:lnTo>
                    <a:pt x="823663" y="860716"/>
                  </a:lnTo>
                  <a:lnTo>
                    <a:pt x="821969" y="873416"/>
                  </a:lnTo>
                  <a:close/>
                </a:path>
                <a:path w="2381885" h="2181859">
                  <a:moveTo>
                    <a:pt x="847076" y="873416"/>
                  </a:moveTo>
                  <a:lnTo>
                    <a:pt x="836216" y="873416"/>
                  </a:lnTo>
                  <a:lnTo>
                    <a:pt x="842593" y="860716"/>
                  </a:lnTo>
                  <a:lnTo>
                    <a:pt x="850265" y="860716"/>
                  </a:lnTo>
                  <a:lnTo>
                    <a:pt x="847076" y="873416"/>
                  </a:lnTo>
                  <a:close/>
                </a:path>
                <a:path w="2381885" h="2181859">
                  <a:moveTo>
                    <a:pt x="962307" y="873416"/>
                  </a:moveTo>
                  <a:lnTo>
                    <a:pt x="945487" y="873416"/>
                  </a:lnTo>
                  <a:lnTo>
                    <a:pt x="941835" y="860716"/>
                  </a:lnTo>
                  <a:lnTo>
                    <a:pt x="968041" y="860716"/>
                  </a:lnTo>
                  <a:lnTo>
                    <a:pt x="962307" y="873416"/>
                  </a:lnTo>
                  <a:close/>
                </a:path>
                <a:path w="2381885" h="2181859">
                  <a:moveTo>
                    <a:pt x="1120157" y="898816"/>
                  </a:moveTo>
                  <a:lnTo>
                    <a:pt x="1107213" y="886116"/>
                  </a:lnTo>
                  <a:lnTo>
                    <a:pt x="1102027" y="886116"/>
                  </a:lnTo>
                  <a:lnTo>
                    <a:pt x="1101223" y="873416"/>
                  </a:lnTo>
                  <a:lnTo>
                    <a:pt x="1104509" y="873416"/>
                  </a:lnTo>
                  <a:lnTo>
                    <a:pt x="1111597" y="860716"/>
                  </a:lnTo>
                  <a:lnTo>
                    <a:pt x="1123367" y="873416"/>
                  </a:lnTo>
                  <a:lnTo>
                    <a:pt x="1125847" y="885942"/>
                  </a:lnTo>
                  <a:lnTo>
                    <a:pt x="1125783" y="886335"/>
                  </a:lnTo>
                  <a:lnTo>
                    <a:pt x="1120157" y="898816"/>
                  </a:lnTo>
                  <a:close/>
                </a:path>
                <a:path w="2381885" h="2181859">
                  <a:moveTo>
                    <a:pt x="1147364" y="873416"/>
                  </a:moveTo>
                  <a:lnTo>
                    <a:pt x="1140490" y="873416"/>
                  </a:lnTo>
                  <a:lnTo>
                    <a:pt x="1141386" y="860716"/>
                  </a:lnTo>
                  <a:lnTo>
                    <a:pt x="1147265" y="860716"/>
                  </a:lnTo>
                  <a:lnTo>
                    <a:pt x="1147364" y="873416"/>
                  </a:lnTo>
                  <a:close/>
                </a:path>
                <a:path w="2381885" h="2181859">
                  <a:moveTo>
                    <a:pt x="1193182" y="873416"/>
                  </a:moveTo>
                  <a:lnTo>
                    <a:pt x="1185515" y="860716"/>
                  </a:lnTo>
                  <a:lnTo>
                    <a:pt x="1201727" y="860716"/>
                  </a:lnTo>
                  <a:lnTo>
                    <a:pt x="1193182" y="873416"/>
                  </a:lnTo>
                  <a:close/>
                </a:path>
                <a:path w="2381885" h="2181859">
                  <a:moveTo>
                    <a:pt x="1251379" y="873416"/>
                  </a:moveTo>
                  <a:lnTo>
                    <a:pt x="1219708" y="873416"/>
                  </a:lnTo>
                  <a:lnTo>
                    <a:pt x="1221590" y="860716"/>
                  </a:lnTo>
                  <a:lnTo>
                    <a:pt x="1252774" y="860716"/>
                  </a:lnTo>
                  <a:lnTo>
                    <a:pt x="1251379" y="873416"/>
                  </a:lnTo>
                  <a:close/>
                </a:path>
                <a:path w="2381885" h="2181859">
                  <a:moveTo>
                    <a:pt x="1294138" y="873416"/>
                  </a:moveTo>
                  <a:lnTo>
                    <a:pt x="1282663" y="873416"/>
                  </a:lnTo>
                  <a:lnTo>
                    <a:pt x="1283250" y="860716"/>
                  </a:lnTo>
                  <a:lnTo>
                    <a:pt x="1289824" y="860716"/>
                  </a:lnTo>
                  <a:lnTo>
                    <a:pt x="1294138" y="873416"/>
                  </a:lnTo>
                  <a:close/>
                </a:path>
                <a:path w="2381885" h="2181859">
                  <a:moveTo>
                    <a:pt x="1325331" y="886116"/>
                  </a:moveTo>
                  <a:lnTo>
                    <a:pt x="1316719" y="886116"/>
                  </a:lnTo>
                  <a:lnTo>
                    <a:pt x="1315243" y="873416"/>
                  </a:lnTo>
                  <a:lnTo>
                    <a:pt x="1307957" y="873416"/>
                  </a:lnTo>
                  <a:lnTo>
                    <a:pt x="1304283" y="860716"/>
                  </a:lnTo>
                  <a:lnTo>
                    <a:pt x="1326302" y="860716"/>
                  </a:lnTo>
                  <a:lnTo>
                    <a:pt x="1331559" y="873168"/>
                  </a:lnTo>
                  <a:lnTo>
                    <a:pt x="1331471" y="873801"/>
                  </a:lnTo>
                  <a:lnTo>
                    <a:pt x="1325331" y="886116"/>
                  </a:lnTo>
                  <a:close/>
                </a:path>
                <a:path w="2381885" h="2181859">
                  <a:moveTo>
                    <a:pt x="1340449" y="873416"/>
                  </a:moveTo>
                  <a:lnTo>
                    <a:pt x="1331822" y="873416"/>
                  </a:lnTo>
                  <a:lnTo>
                    <a:pt x="1328145" y="860716"/>
                  </a:lnTo>
                  <a:lnTo>
                    <a:pt x="1341446" y="860716"/>
                  </a:lnTo>
                  <a:lnTo>
                    <a:pt x="1340449" y="873416"/>
                  </a:lnTo>
                  <a:close/>
                </a:path>
                <a:path w="2381885" h="2181859">
                  <a:moveTo>
                    <a:pt x="1697328" y="873416"/>
                  </a:moveTo>
                  <a:lnTo>
                    <a:pt x="1688162" y="873416"/>
                  </a:lnTo>
                  <a:lnTo>
                    <a:pt x="1691948" y="860716"/>
                  </a:lnTo>
                  <a:lnTo>
                    <a:pt x="1702509" y="860716"/>
                  </a:lnTo>
                  <a:lnTo>
                    <a:pt x="1697328" y="873416"/>
                  </a:lnTo>
                  <a:close/>
                </a:path>
                <a:path w="2381885" h="2181859">
                  <a:moveTo>
                    <a:pt x="1713269" y="873416"/>
                  </a:moveTo>
                  <a:lnTo>
                    <a:pt x="1708487" y="873416"/>
                  </a:lnTo>
                  <a:lnTo>
                    <a:pt x="1704203" y="860716"/>
                  </a:lnTo>
                  <a:lnTo>
                    <a:pt x="1713170" y="860716"/>
                  </a:lnTo>
                  <a:lnTo>
                    <a:pt x="1713269" y="873416"/>
                  </a:lnTo>
                  <a:close/>
                </a:path>
                <a:path w="2381885" h="2181859">
                  <a:moveTo>
                    <a:pt x="1753621" y="873416"/>
                  </a:moveTo>
                  <a:lnTo>
                    <a:pt x="1720144" y="873416"/>
                  </a:lnTo>
                  <a:lnTo>
                    <a:pt x="1718849" y="860716"/>
                  </a:lnTo>
                  <a:lnTo>
                    <a:pt x="1760295" y="860716"/>
                  </a:lnTo>
                  <a:lnTo>
                    <a:pt x="1753621" y="873416"/>
                  </a:lnTo>
                  <a:close/>
                </a:path>
                <a:path w="2381885" h="2181859">
                  <a:moveTo>
                    <a:pt x="1763284" y="873416"/>
                  </a:moveTo>
                  <a:lnTo>
                    <a:pt x="1753819" y="873416"/>
                  </a:lnTo>
                  <a:lnTo>
                    <a:pt x="1760296" y="860716"/>
                  </a:lnTo>
                  <a:lnTo>
                    <a:pt x="1762487" y="860716"/>
                  </a:lnTo>
                  <a:lnTo>
                    <a:pt x="1763284" y="873416"/>
                  </a:lnTo>
                  <a:close/>
                </a:path>
                <a:path w="2381885" h="2181859">
                  <a:moveTo>
                    <a:pt x="1774941" y="873416"/>
                  </a:moveTo>
                  <a:lnTo>
                    <a:pt x="1763285" y="873416"/>
                  </a:lnTo>
                  <a:lnTo>
                    <a:pt x="1762487" y="860716"/>
                  </a:lnTo>
                  <a:lnTo>
                    <a:pt x="1777431" y="860716"/>
                  </a:lnTo>
                  <a:lnTo>
                    <a:pt x="1777510" y="861720"/>
                  </a:lnTo>
                  <a:lnTo>
                    <a:pt x="1774941" y="873416"/>
                  </a:lnTo>
                  <a:close/>
                </a:path>
                <a:path w="2381885" h="2181859">
                  <a:moveTo>
                    <a:pt x="1777510" y="861720"/>
                  </a:moveTo>
                  <a:lnTo>
                    <a:pt x="1777431" y="860716"/>
                  </a:lnTo>
                  <a:lnTo>
                    <a:pt x="1777731" y="860716"/>
                  </a:lnTo>
                  <a:lnTo>
                    <a:pt x="1777510" y="861720"/>
                  </a:lnTo>
                  <a:close/>
                </a:path>
                <a:path w="2381885" h="2181859">
                  <a:moveTo>
                    <a:pt x="1800944" y="873416"/>
                  </a:moveTo>
                  <a:lnTo>
                    <a:pt x="1778428" y="873416"/>
                  </a:lnTo>
                  <a:lnTo>
                    <a:pt x="1777728" y="864502"/>
                  </a:lnTo>
                  <a:lnTo>
                    <a:pt x="1777615" y="861245"/>
                  </a:lnTo>
                  <a:lnTo>
                    <a:pt x="1777731" y="860716"/>
                  </a:lnTo>
                  <a:lnTo>
                    <a:pt x="1801343" y="860716"/>
                  </a:lnTo>
                  <a:lnTo>
                    <a:pt x="1800944" y="873416"/>
                  </a:lnTo>
                  <a:close/>
                </a:path>
                <a:path w="2381885" h="2181859">
                  <a:moveTo>
                    <a:pt x="1806026" y="873416"/>
                  </a:moveTo>
                  <a:lnTo>
                    <a:pt x="1803734" y="873416"/>
                  </a:lnTo>
                  <a:lnTo>
                    <a:pt x="1805129" y="860716"/>
                  </a:lnTo>
                  <a:lnTo>
                    <a:pt x="1806739" y="865844"/>
                  </a:lnTo>
                  <a:lnTo>
                    <a:pt x="1806026" y="873416"/>
                  </a:lnTo>
                  <a:close/>
                </a:path>
                <a:path w="2381885" h="2181859">
                  <a:moveTo>
                    <a:pt x="1811605" y="873416"/>
                  </a:moveTo>
                  <a:lnTo>
                    <a:pt x="1807222" y="860716"/>
                  </a:lnTo>
                  <a:lnTo>
                    <a:pt x="1811988" y="872399"/>
                  </a:lnTo>
                  <a:lnTo>
                    <a:pt x="1811605" y="873416"/>
                  </a:lnTo>
                  <a:close/>
                </a:path>
                <a:path w="2381885" h="2181859">
                  <a:moveTo>
                    <a:pt x="1811988" y="872399"/>
                  </a:moveTo>
                  <a:lnTo>
                    <a:pt x="1807222" y="860716"/>
                  </a:lnTo>
                  <a:lnTo>
                    <a:pt x="1816388" y="860716"/>
                  </a:lnTo>
                  <a:lnTo>
                    <a:pt x="1811988" y="872399"/>
                  </a:lnTo>
                  <a:close/>
                </a:path>
                <a:path w="2381885" h="2181859">
                  <a:moveTo>
                    <a:pt x="1838108" y="873416"/>
                  </a:moveTo>
                  <a:lnTo>
                    <a:pt x="1812403" y="873416"/>
                  </a:lnTo>
                  <a:lnTo>
                    <a:pt x="1820572" y="860716"/>
                  </a:lnTo>
                  <a:lnTo>
                    <a:pt x="1834828" y="860716"/>
                  </a:lnTo>
                  <a:lnTo>
                    <a:pt x="1838108" y="873416"/>
                  </a:lnTo>
                  <a:close/>
                </a:path>
                <a:path w="2381885" h="2181859">
                  <a:moveTo>
                    <a:pt x="1840797" y="873416"/>
                  </a:moveTo>
                  <a:lnTo>
                    <a:pt x="1838207" y="873416"/>
                  </a:lnTo>
                  <a:lnTo>
                    <a:pt x="1834927" y="860716"/>
                  </a:lnTo>
                  <a:lnTo>
                    <a:pt x="1835317" y="860716"/>
                  </a:lnTo>
                  <a:lnTo>
                    <a:pt x="1840294" y="866996"/>
                  </a:lnTo>
                  <a:lnTo>
                    <a:pt x="1840797" y="873416"/>
                  </a:lnTo>
                  <a:close/>
                </a:path>
                <a:path w="2381885" h="2181859">
                  <a:moveTo>
                    <a:pt x="1851059" y="873416"/>
                  </a:moveTo>
                  <a:lnTo>
                    <a:pt x="1845380" y="873416"/>
                  </a:lnTo>
                  <a:lnTo>
                    <a:pt x="1840294" y="866996"/>
                  </a:lnTo>
                  <a:lnTo>
                    <a:pt x="1839801" y="860716"/>
                  </a:lnTo>
                  <a:lnTo>
                    <a:pt x="1849465" y="860716"/>
                  </a:lnTo>
                  <a:lnTo>
                    <a:pt x="1851059" y="873416"/>
                  </a:lnTo>
                  <a:close/>
                </a:path>
                <a:path w="2381885" h="2181859">
                  <a:moveTo>
                    <a:pt x="1853192" y="873416"/>
                  </a:moveTo>
                  <a:lnTo>
                    <a:pt x="1851059" y="873416"/>
                  </a:lnTo>
                  <a:lnTo>
                    <a:pt x="1849465" y="860716"/>
                  </a:lnTo>
                  <a:lnTo>
                    <a:pt x="1853389" y="860716"/>
                  </a:lnTo>
                  <a:lnTo>
                    <a:pt x="1853820" y="862532"/>
                  </a:lnTo>
                  <a:lnTo>
                    <a:pt x="1853192" y="873416"/>
                  </a:lnTo>
                  <a:close/>
                </a:path>
                <a:path w="2381885" h="2181859">
                  <a:moveTo>
                    <a:pt x="1877860" y="873416"/>
                  </a:moveTo>
                  <a:lnTo>
                    <a:pt x="1856402" y="873416"/>
                  </a:lnTo>
                  <a:lnTo>
                    <a:pt x="1853836" y="862601"/>
                  </a:lnTo>
                  <a:lnTo>
                    <a:pt x="1853949" y="860716"/>
                  </a:lnTo>
                  <a:lnTo>
                    <a:pt x="1875668" y="860716"/>
                  </a:lnTo>
                  <a:lnTo>
                    <a:pt x="1877860" y="873416"/>
                  </a:lnTo>
                  <a:close/>
                </a:path>
                <a:path w="2381885" h="2181859">
                  <a:moveTo>
                    <a:pt x="1880152" y="873416"/>
                  </a:moveTo>
                  <a:lnTo>
                    <a:pt x="1878054" y="873416"/>
                  </a:lnTo>
                  <a:lnTo>
                    <a:pt x="1881247" y="860716"/>
                  </a:lnTo>
                  <a:lnTo>
                    <a:pt x="1884336" y="860716"/>
                  </a:lnTo>
                  <a:lnTo>
                    <a:pt x="1880152" y="873416"/>
                  </a:lnTo>
                  <a:close/>
                </a:path>
                <a:path w="2381885" h="2181859">
                  <a:moveTo>
                    <a:pt x="1888964" y="866776"/>
                  </a:moveTo>
                  <a:lnTo>
                    <a:pt x="1884336" y="860716"/>
                  </a:lnTo>
                  <a:lnTo>
                    <a:pt x="1887823" y="860716"/>
                  </a:lnTo>
                  <a:lnTo>
                    <a:pt x="1888964" y="866776"/>
                  </a:lnTo>
                  <a:close/>
                </a:path>
                <a:path w="2381885" h="2181859">
                  <a:moveTo>
                    <a:pt x="1897363" y="873416"/>
                  </a:moveTo>
                  <a:lnTo>
                    <a:pt x="1894035" y="873416"/>
                  </a:lnTo>
                  <a:lnTo>
                    <a:pt x="1891225" y="869736"/>
                  </a:lnTo>
                  <a:lnTo>
                    <a:pt x="1893701" y="860716"/>
                  </a:lnTo>
                  <a:lnTo>
                    <a:pt x="1899038" y="860716"/>
                  </a:lnTo>
                  <a:lnTo>
                    <a:pt x="1897363" y="873416"/>
                  </a:lnTo>
                  <a:close/>
                </a:path>
                <a:path w="2381885" h="2181859">
                  <a:moveTo>
                    <a:pt x="1908322" y="873416"/>
                  </a:moveTo>
                  <a:lnTo>
                    <a:pt x="1897363" y="873416"/>
                  </a:lnTo>
                  <a:lnTo>
                    <a:pt x="1899038" y="860716"/>
                  </a:lnTo>
                  <a:lnTo>
                    <a:pt x="1909490" y="860716"/>
                  </a:lnTo>
                  <a:lnTo>
                    <a:pt x="1908322" y="873416"/>
                  </a:lnTo>
                  <a:close/>
                </a:path>
                <a:path w="2381885" h="2181859">
                  <a:moveTo>
                    <a:pt x="1917015" y="886116"/>
                  </a:moveTo>
                  <a:lnTo>
                    <a:pt x="1914325" y="886116"/>
                  </a:lnTo>
                  <a:lnTo>
                    <a:pt x="1910939" y="873416"/>
                  </a:lnTo>
                  <a:lnTo>
                    <a:pt x="1908384" y="873416"/>
                  </a:lnTo>
                  <a:lnTo>
                    <a:pt x="1909547" y="860716"/>
                  </a:lnTo>
                  <a:lnTo>
                    <a:pt x="1914225" y="860716"/>
                  </a:lnTo>
                  <a:lnTo>
                    <a:pt x="1917138" y="873092"/>
                  </a:lnTo>
                  <a:lnTo>
                    <a:pt x="1917015" y="886116"/>
                  </a:lnTo>
                  <a:close/>
                </a:path>
                <a:path w="2381885" h="2181859">
                  <a:moveTo>
                    <a:pt x="1945010" y="886116"/>
                  </a:moveTo>
                  <a:lnTo>
                    <a:pt x="1938436" y="886116"/>
                  </a:lnTo>
                  <a:lnTo>
                    <a:pt x="1942022" y="873416"/>
                  </a:lnTo>
                  <a:lnTo>
                    <a:pt x="1917214" y="873416"/>
                  </a:lnTo>
                  <a:lnTo>
                    <a:pt x="1914225" y="860716"/>
                  </a:lnTo>
                  <a:lnTo>
                    <a:pt x="1943417" y="860716"/>
                  </a:lnTo>
                  <a:lnTo>
                    <a:pt x="1945881" y="867699"/>
                  </a:lnTo>
                  <a:lnTo>
                    <a:pt x="1945815" y="868125"/>
                  </a:lnTo>
                  <a:lnTo>
                    <a:pt x="1944685" y="873092"/>
                  </a:lnTo>
                  <a:lnTo>
                    <a:pt x="1944810" y="879756"/>
                  </a:lnTo>
                  <a:lnTo>
                    <a:pt x="1945010" y="886116"/>
                  </a:lnTo>
                  <a:close/>
                </a:path>
                <a:path w="2381885" h="2181859">
                  <a:moveTo>
                    <a:pt x="1947899" y="873416"/>
                  </a:moveTo>
                  <a:lnTo>
                    <a:pt x="1946031" y="868125"/>
                  </a:lnTo>
                  <a:lnTo>
                    <a:pt x="1945912" y="867699"/>
                  </a:lnTo>
                  <a:lnTo>
                    <a:pt x="1947501" y="860716"/>
                  </a:lnTo>
                  <a:lnTo>
                    <a:pt x="1947700" y="860716"/>
                  </a:lnTo>
                  <a:lnTo>
                    <a:pt x="1947899" y="873416"/>
                  </a:lnTo>
                  <a:close/>
                </a:path>
                <a:path w="2381885" h="2181859">
                  <a:moveTo>
                    <a:pt x="1948114" y="870681"/>
                  </a:moveTo>
                  <a:lnTo>
                    <a:pt x="1947801" y="860716"/>
                  </a:lnTo>
                  <a:lnTo>
                    <a:pt x="1948896" y="860716"/>
                  </a:lnTo>
                  <a:lnTo>
                    <a:pt x="1948114" y="870681"/>
                  </a:lnTo>
                  <a:close/>
                </a:path>
                <a:path w="2381885" h="2181859">
                  <a:moveTo>
                    <a:pt x="1961648" y="873416"/>
                  </a:moveTo>
                  <a:lnTo>
                    <a:pt x="1949196" y="873416"/>
                  </a:lnTo>
                  <a:lnTo>
                    <a:pt x="1949196" y="860716"/>
                  </a:lnTo>
                  <a:lnTo>
                    <a:pt x="1957154" y="860716"/>
                  </a:lnTo>
                  <a:lnTo>
                    <a:pt x="1961648" y="873416"/>
                  </a:lnTo>
                  <a:close/>
                </a:path>
                <a:path w="2381885" h="2181859">
                  <a:moveTo>
                    <a:pt x="1968823" y="873416"/>
                  </a:moveTo>
                  <a:lnTo>
                    <a:pt x="1962249" y="873416"/>
                  </a:lnTo>
                  <a:lnTo>
                    <a:pt x="1958441" y="860716"/>
                  </a:lnTo>
                  <a:lnTo>
                    <a:pt x="1971712" y="860716"/>
                  </a:lnTo>
                  <a:lnTo>
                    <a:pt x="1971553" y="862601"/>
                  </a:lnTo>
                  <a:lnTo>
                    <a:pt x="1968823" y="873416"/>
                  </a:lnTo>
                  <a:close/>
                </a:path>
                <a:path w="2381885" h="2181859">
                  <a:moveTo>
                    <a:pt x="1971570" y="862532"/>
                  </a:moveTo>
                  <a:lnTo>
                    <a:pt x="1971712" y="860716"/>
                  </a:lnTo>
                  <a:lnTo>
                    <a:pt x="1972028" y="860716"/>
                  </a:lnTo>
                  <a:lnTo>
                    <a:pt x="1971570" y="862532"/>
                  </a:lnTo>
                  <a:close/>
                </a:path>
                <a:path w="2381885" h="2181859">
                  <a:moveTo>
                    <a:pt x="1973903" y="873416"/>
                  </a:moveTo>
                  <a:lnTo>
                    <a:pt x="1970716" y="873416"/>
                  </a:lnTo>
                  <a:lnTo>
                    <a:pt x="1971570" y="862532"/>
                  </a:lnTo>
                  <a:lnTo>
                    <a:pt x="1972028" y="860716"/>
                  </a:lnTo>
                  <a:lnTo>
                    <a:pt x="1975696" y="860716"/>
                  </a:lnTo>
                  <a:lnTo>
                    <a:pt x="1973903" y="873416"/>
                  </a:lnTo>
                  <a:close/>
                </a:path>
                <a:path w="2381885" h="2181859">
                  <a:moveTo>
                    <a:pt x="1981177" y="873416"/>
                  </a:moveTo>
                  <a:lnTo>
                    <a:pt x="1974203" y="873416"/>
                  </a:lnTo>
                  <a:lnTo>
                    <a:pt x="1975997" y="860716"/>
                  </a:lnTo>
                  <a:lnTo>
                    <a:pt x="1981177" y="873416"/>
                  </a:lnTo>
                  <a:close/>
                </a:path>
                <a:path w="2381885" h="2181859">
                  <a:moveTo>
                    <a:pt x="1982273" y="873416"/>
                  </a:moveTo>
                  <a:lnTo>
                    <a:pt x="1978246" y="860716"/>
                  </a:lnTo>
                  <a:lnTo>
                    <a:pt x="1982572" y="860716"/>
                  </a:lnTo>
                  <a:lnTo>
                    <a:pt x="1982273" y="873416"/>
                  </a:lnTo>
                  <a:close/>
                </a:path>
                <a:path w="2381885" h="2181859">
                  <a:moveTo>
                    <a:pt x="1982755" y="861245"/>
                  </a:moveTo>
                  <a:lnTo>
                    <a:pt x="1982572" y="860716"/>
                  </a:lnTo>
                  <a:lnTo>
                    <a:pt x="1982771" y="860716"/>
                  </a:lnTo>
                  <a:lnTo>
                    <a:pt x="1982755" y="861245"/>
                  </a:lnTo>
                  <a:close/>
                </a:path>
                <a:path w="2381885" h="2181859">
                  <a:moveTo>
                    <a:pt x="1987464" y="868015"/>
                  </a:moveTo>
                  <a:lnTo>
                    <a:pt x="1983170" y="860716"/>
                  </a:lnTo>
                  <a:lnTo>
                    <a:pt x="1988152" y="860716"/>
                  </a:lnTo>
                  <a:lnTo>
                    <a:pt x="1987464" y="868015"/>
                  </a:lnTo>
                  <a:close/>
                </a:path>
                <a:path w="2381885" h="2181859">
                  <a:moveTo>
                    <a:pt x="2008774" y="873416"/>
                  </a:moveTo>
                  <a:lnTo>
                    <a:pt x="1990642" y="873416"/>
                  </a:lnTo>
                  <a:lnTo>
                    <a:pt x="1989546" y="860716"/>
                  </a:lnTo>
                  <a:lnTo>
                    <a:pt x="2007280" y="860716"/>
                  </a:lnTo>
                  <a:lnTo>
                    <a:pt x="2008774" y="873416"/>
                  </a:lnTo>
                  <a:close/>
                </a:path>
                <a:path w="2381885" h="2181859">
                  <a:moveTo>
                    <a:pt x="2047930" y="873416"/>
                  </a:moveTo>
                  <a:lnTo>
                    <a:pt x="2009074" y="873416"/>
                  </a:lnTo>
                  <a:lnTo>
                    <a:pt x="2007480" y="860716"/>
                  </a:lnTo>
                  <a:lnTo>
                    <a:pt x="2043845" y="860716"/>
                  </a:lnTo>
                  <a:lnTo>
                    <a:pt x="2047930" y="873416"/>
                  </a:lnTo>
                  <a:close/>
                </a:path>
                <a:path w="2381885" h="2181859">
                  <a:moveTo>
                    <a:pt x="2050720" y="873416"/>
                  </a:moveTo>
                  <a:lnTo>
                    <a:pt x="2047930" y="873416"/>
                  </a:lnTo>
                  <a:lnTo>
                    <a:pt x="2044044" y="860716"/>
                  </a:lnTo>
                  <a:lnTo>
                    <a:pt x="2053011" y="860716"/>
                  </a:lnTo>
                  <a:lnTo>
                    <a:pt x="2050720" y="873416"/>
                  </a:lnTo>
                  <a:close/>
                </a:path>
                <a:path w="2381885" h="2181859">
                  <a:moveTo>
                    <a:pt x="2050720" y="873416"/>
                  </a:moveTo>
                  <a:lnTo>
                    <a:pt x="2053808" y="860716"/>
                  </a:lnTo>
                  <a:lnTo>
                    <a:pt x="2056000" y="860716"/>
                  </a:lnTo>
                  <a:lnTo>
                    <a:pt x="2050720" y="873416"/>
                  </a:lnTo>
                  <a:close/>
                </a:path>
                <a:path w="2381885" h="2181859">
                  <a:moveTo>
                    <a:pt x="2055901" y="873416"/>
                  </a:moveTo>
                  <a:lnTo>
                    <a:pt x="2050720" y="873416"/>
                  </a:lnTo>
                  <a:lnTo>
                    <a:pt x="2056000" y="860716"/>
                  </a:lnTo>
                  <a:lnTo>
                    <a:pt x="2055901" y="873416"/>
                  </a:lnTo>
                  <a:close/>
                </a:path>
                <a:path w="2381885" h="2181859">
                  <a:moveTo>
                    <a:pt x="2077021" y="873416"/>
                  </a:moveTo>
                  <a:lnTo>
                    <a:pt x="2055901" y="873416"/>
                  </a:lnTo>
                  <a:lnTo>
                    <a:pt x="2056000" y="860716"/>
                  </a:lnTo>
                  <a:lnTo>
                    <a:pt x="2072539" y="860716"/>
                  </a:lnTo>
                  <a:lnTo>
                    <a:pt x="2077021" y="873416"/>
                  </a:lnTo>
                  <a:close/>
                </a:path>
                <a:path w="2381885" h="2181859">
                  <a:moveTo>
                    <a:pt x="2081506" y="873416"/>
                  </a:moveTo>
                  <a:lnTo>
                    <a:pt x="2077021" y="873416"/>
                  </a:lnTo>
                  <a:lnTo>
                    <a:pt x="2072539" y="860716"/>
                  </a:lnTo>
                  <a:lnTo>
                    <a:pt x="2075428" y="860716"/>
                  </a:lnTo>
                  <a:lnTo>
                    <a:pt x="2081506" y="873416"/>
                  </a:lnTo>
                  <a:close/>
                </a:path>
                <a:path w="2381885" h="2181859">
                  <a:moveTo>
                    <a:pt x="2098244" y="873416"/>
                  </a:moveTo>
                  <a:lnTo>
                    <a:pt x="2081506" y="873416"/>
                  </a:lnTo>
                  <a:lnTo>
                    <a:pt x="2075428" y="860716"/>
                  </a:lnTo>
                  <a:lnTo>
                    <a:pt x="2096152" y="860716"/>
                  </a:lnTo>
                  <a:lnTo>
                    <a:pt x="2098124" y="867699"/>
                  </a:lnTo>
                  <a:lnTo>
                    <a:pt x="2098244" y="873416"/>
                  </a:lnTo>
                  <a:close/>
                </a:path>
                <a:path w="2381885" h="2181859">
                  <a:moveTo>
                    <a:pt x="2102128" y="873416"/>
                  </a:moveTo>
                  <a:lnTo>
                    <a:pt x="2099739" y="873416"/>
                  </a:lnTo>
                  <a:lnTo>
                    <a:pt x="2098244" y="868125"/>
                  </a:lnTo>
                  <a:lnTo>
                    <a:pt x="2098244" y="860716"/>
                  </a:lnTo>
                  <a:lnTo>
                    <a:pt x="2100036" y="860716"/>
                  </a:lnTo>
                  <a:lnTo>
                    <a:pt x="2102128" y="873416"/>
                  </a:lnTo>
                  <a:close/>
                </a:path>
                <a:path w="2381885" h="2181859">
                  <a:moveTo>
                    <a:pt x="2122951" y="873416"/>
                  </a:moveTo>
                  <a:lnTo>
                    <a:pt x="2102429" y="873416"/>
                  </a:lnTo>
                  <a:lnTo>
                    <a:pt x="2100337" y="860716"/>
                  </a:lnTo>
                  <a:lnTo>
                    <a:pt x="2125724" y="860716"/>
                  </a:lnTo>
                  <a:lnTo>
                    <a:pt x="2122951" y="873416"/>
                  </a:lnTo>
                  <a:close/>
                </a:path>
                <a:path w="2381885" h="2181859">
                  <a:moveTo>
                    <a:pt x="2133812" y="873416"/>
                  </a:moveTo>
                  <a:lnTo>
                    <a:pt x="2123251" y="873416"/>
                  </a:lnTo>
                  <a:lnTo>
                    <a:pt x="2126024" y="860716"/>
                  </a:lnTo>
                  <a:lnTo>
                    <a:pt x="2135307" y="860716"/>
                  </a:lnTo>
                  <a:lnTo>
                    <a:pt x="2133812" y="873416"/>
                  </a:lnTo>
                  <a:close/>
                </a:path>
                <a:path w="2381885" h="2181859">
                  <a:moveTo>
                    <a:pt x="2143476" y="873416"/>
                  </a:moveTo>
                  <a:lnTo>
                    <a:pt x="2135592" y="873416"/>
                  </a:lnTo>
                  <a:lnTo>
                    <a:pt x="2135307" y="860716"/>
                  </a:lnTo>
                  <a:lnTo>
                    <a:pt x="2137897" y="860716"/>
                  </a:lnTo>
                  <a:lnTo>
                    <a:pt x="2143476" y="873416"/>
                  </a:lnTo>
                  <a:close/>
                </a:path>
                <a:path w="2381885" h="2181859">
                  <a:moveTo>
                    <a:pt x="2153438" y="873416"/>
                  </a:moveTo>
                  <a:lnTo>
                    <a:pt x="2143476" y="873416"/>
                  </a:lnTo>
                  <a:lnTo>
                    <a:pt x="2137897" y="860716"/>
                  </a:lnTo>
                  <a:lnTo>
                    <a:pt x="2150649" y="860716"/>
                  </a:lnTo>
                  <a:lnTo>
                    <a:pt x="2153438" y="873416"/>
                  </a:lnTo>
                  <a:close/>
                </a:path>
                <a:path w="2381885" h="2181859">
                  <a:moveTo>
                    <a:pt x="2153538" y="873416"/>
                  </a:moveTo>
                  <a:lnTo>
                    <a:pt x="2150649" y="860716"/>
                  </a:lnTo>
                  <a:lnTo>
                    <a:pt x="2150949" y="860716"/>
                  </a:lnTo>
                  <a:lnTo>
                    <a:pt x="2153684" y="873168"/>
                  </a:lnTo>
                  <a:lnTo>
                    <a:pt x="2153538" y="873416"/>
                  </a:lnTo>
                  <a:close/>
                </a:path>
                <a:path w="2381885" h="2181859">
                  <a:moveTo>
                    <a:pt x="2153684" y="873168"/>
                  </a:moveTo>
                  <a:lnTo>
                    <a:pt x="2150949" y="860716"/>
                  </a:lnTo>
                  <a:lnTo>
                    <a:pt x="2157624" y="860716"/>
                  </a:lnTo>
                  <a:lnTo>
                    <a:pt x="2158783" y="864502"/>
                  </a:lnTo>
                  <a:lnTo>
                    <a:pt x="2153684" y="873168"/>
                  </a:lnTo>
                  <a:close/>
                </a:path>
                <a:path w="2381885" h="2181859">
                  <a:moveTo>
                    <a:pt x="2169679" y="873416"/>
                  </a:moveTo>
                  <a:lnTo>
                    <a:pt x="2161510" y="873416"/>
                  </a:lnTo>
                  <a:lnTo>
                    <a:pt x="2158911" y="864923"/>
                  </a:lnTo>
                  <a:lnTo>
                    <a:pt x="2158908" y="864289"/>
                  </a:lnTo>
                  <a:lnTo>
                    <a:pt x="2161011" y="860716"/>
                  </a:lnTo>
                  <a:lnTo>
                    <a:pt x="2164000" y="860716"/>
                  </a:lnTo>
                  <a:lnTo>
                    <a:pt x="2169679" y="873416"/>
                  </a:lnTo>
                  <a:close/>
                </a:path>
                <a:path w="2381885" h="2181859">
                  <a:moveTo>
                    <a:pt x="2175358" y="873416"/>
                  </a:moveTo>
                  <a:lnTo>
                    <a:pt x="2170078" y="873416"/>
                  </a:lnTo>
                  <a:lnTo>
                    <a:pt x="2164399" y="860716"/>
                  </a:lnTo>
                  <a:lnTo>
                    <a:pt x="2179542" y="860716"/>
                  </a:lnTo>
                  <a:lnTo>
                    <a:pt x="2175358" y="873416"/>
                  </a:lnTo>
                  <a:close/>
                </a:path>
                <a:path w="2381885" h="2181859">
                  <a:moveTo>
                    <a:pt x="2192096" y="873416"/>
                  </a:moveTo>
                  <a:lnTo>
                    <a:pt x="2175757" y="873416"/>
                  </a:lnTo>
                  <a:lnTo>
                    <a:pt x="2179942" y="860716"/>
                  </a:lnTo>
                  <a:lnTo>
                    <a:pt x="2195782" y="860716"/>
                  </a:lnTo>
                  <a:lnTo>
                    <a:pt x="2192096" y="873416"/>
                  </a:lnTo>
                  <a:close/>
                </a:path>
                <a:path w="2381885" h="2181859">
                  <a:moveTo>
                    <a:pt x="2209420" y="873416"/>
                  </a:moveTo>
                  <a:lnTo>
                    <a:pt x="2193283" y="873416"/>
                  </a:lnTo>
                  <a:lnTo>
                    <a:pt x="2196181" y="860716"/>
                  </a:lnTo>
                  <a:lnTo>
                    <a:pt x="2206934" y="860716"/>
                  </a:lnTo>
                  <a:lnTo>
                    <a:pt x="2209420" y="873416"/>
                  </a:lnTo>
                  <a:close/>
                </a:path>
                <a:path w="2381885" h="2181859">
                  <a:moveTo>
                    <a:pt x="2256160" y="873416"/>
                  </a:moveTo>
                  <a:lnTo>
                    <a:pt x="2249982" y="873416"/>
                  </a:lnTo>
                  <a:lnTo>
                    <a:pt x="2238624" y="860716"/>
                  </a:lnTo>
                  <a:lnTo>
                    <a:pt x="2258649" y="860716"/>
                  </a:lnTo>
                  <a:lnTo>
                    <a:pt x="2258439" y="869643"/>
                  </a:lnTo>
                  <a:lnTo>
                    <a:pt x="2256160" y="873416"/>
                  </a:lnTo>
                  <a:close/>
                </a:path>
                <a:path w="2381885" h="2181859">
                  <a:moveTo>
                    <a:pt x="2258439" y="869643"/>
                  </a:moveTo>
                  <a:lnTo>
                    <a:pt x="2258649" y="860716"/>
                  </a:lnTo>
                  <a:lnTo>
                    <a:pt x="2258849" y="860716"/>
                  </a:lnTo>
                  <a:lnTo>
                    <a:pt x="2258647" y="869297"/>
                  </a:lnTo>
                  <a:lnTo>
                    <a:pt x="2258439" y="869643"/>
                  </a:lnTo>
                  <a:close/>
                </a:path>
                <a:path w="2381885" h="2181859">
                  <a:moveTo>
                    <a:pt x="2258647" y="869297"/>
                  </a:moveTo>
                  <a:lnTo>
                    <a:pt x="2258849" y="860716"/>
                  </a:lnTo>
                  <a:lnTo>
                    <a:pt x="2260243" y="860716"/>
                  </a:lnTo>
                  <a:lnTo>
                    <a:pt x="2261673" y="864289"/>
                  </a:lnTo>
                  <a:lnTo>
                    <a:pt x="2258647" y="869297"/>
                  </a:lnTo>
                  <a:close/>
                </a:path>
                <a:path w="2381885" h="2181859">
                  <a:moveTo>
                    <a:pt x="2261793" y="864089"/>
                  </a:moveTo>
                  <a:lnTo>
                    <a:pt x="2260443" y="860716"/>
                  </a:lnTo>
                  <a:lnTo>
                    <a:pt x="2263831" y="860716"/>
                  </a:lnTo>
                  <a:lnTo>
                    <a:pt x="2261793" y="864089"/>
                  </a:lnTo>
                  <a:close/>
                </a:path>
                <a:path w="2381885" h="2181859">
                  <a:moveTo>
                    <a:pt x="2265395" y="873092"/>
                  </a:moveTo>
                  <a:lnTo>
                    <a:pt x="2263877" y="869297"/>
                  </a:lnTo>
                  <a:lnTo>
                    <a:pt x="2263831" y="860716"/>
                  </a:lnTo>
                  <a:lnTo>
                    <a:pt x="2268114" y="860716"/>
                  </a:lnTo>
                  <a:lnTo>
                    <a:pt x="2265395" y="873092"/>
                  </a:lnTo>
                  <a:close/>
                </a:path>
                <a:path w="2381885" h="2181859">
                  <a:moveTo>
                    <a:pt x="2265525" y="873416"/>
                  </a:moveTo>
                  <a:lnTo>
                    <a:pt x="2265395" y="873092"/>
                  </a:lnTo>
                  <a:lnTo>
                    <a:pt x="2268114" y="860716"/>
                  </a:lnTo>
                  <a:lnTo>
                    <a:pt x="2268314" y="860716"/>
                  </a:lnTo>
                  <a:lnTo>
                    <a:pt x="2265525" y="873416"/>
                  </a:lnTo>
                  <a:close/>
                </a:path>
                <a:path w="2381885" h="2181859">
                  <a:moveTo>
                    <a:pt x="2280071" y="873416"/>
                  </a:moveTo>
                  <a:lnTo>
                    <a:pt x="2265525" y="873416"/>
                  </a:lnTo>
                  <a:lnTo>
                    <a:pt x="2268314" y="860716"/>
                  </a:lnTo>
                  <a:lnTo>
                    <a:pt x="2289237" y="860716"/>
                  </a:lnTo>
                  <a:lnTo>
                    <a:pt x="2280071" y="873416"/>
                  </a:lnTo>
                  <a:close/>
                </a:path>
                <a:path w="2381885" h="2181859">
                  <a:moveTo>
                    <a:pt x="2285380" y="873416"/>
                  </a:moveTo>
                  <a:lnTo>
                    <a:pt x="2280071" y="873416"/>
                  </a:lnTo>
                  <a:lnTo>
                    <a:pt x="2289237" y="860716"/>
                  </a:lnTo>
                  <a:lnTo>
                    <a:pt x="2290623" y="864923"/>
                  </a:lnTo>
                  <a:lnTo>
                    <a:pt x="2285380" y="873416"/>
                  </a:lnTo>
                  <a:close/>
                </a:path>
                <a:path w="2381885" h="2181859">
                  <a:moveTo>
                    <a:pt x="2290623" y="864923"/>
                  </a:moveTo>
                  <a:lnTo>
                    <a:pt x="2289237" y="860716"/>
                  </a:lnTo>
                  <a:lnTo>
                    <a:pt x="2293221" y="860716"/>
                  </a:lnTo>
                  <a:lnTo>
                    <a:pt x="2290623" y="864923"/>
                  </a:lnTo>
                  <a:close/>
                </a:path>
                <a:path w="2381885" h="2181859">
                  <a:moveTo>
                    <a:pt x="2297296" y="870161"/>
                  </a:moveTo>
                  <a:lnTo>
                    <a:pt x="2293221" y="860716"/>
                  </a:lnTo>
                  <a:lnTo>
                    <a:pt x="2299001" y="860716"/>
                  </a:lnTo>
                  <a:lnTo>
                    <a:pt x="2297296" y="870161"/>
                  </a:lnTo>
                  <a:close/>
                </a:path>
                <a:path w="2381885" h="2181859">
                  <a:moveTo>
                    <a:pt x="2298701" y="873416"/>
                  </a:moveTo>
                  <a:lnTo>
                    <a:pt x="2297296" y="870161"/>
                  </a:lnTo>
                  <a:lnTo>
                    <a:pt x="2299001" y="860716"/>
                  </a:lnTo>
                  <a:lnTo>
                    <a:pt x="2302287" y="860716"/>
                  </a:lnTo>
                  <a:lnTo>
                    <a:pt x="2298701" y="873416"/>
                  </a:lnTo>
                  <a:close/>
                </a:path>
                <a:path w="2381885" h="2181859">
                  <a:moveTo>
                    <a:pt x="2302986" y="873416"/>
                  </a:moveTo>
                  <a:lnTo>
                    <a:pt x="2298701" y="873416"/>
                  </a:lnTo>
                  <a:lnTo>
                    <a:pt x="2302287" y="860716"/>
                  </a:lnTo>
                  <a:lnTo>
                    <a:pt x="2307171" y="860716"/>
                  </a:lnTo>
                  <a:lnTo>
                    <a:pt x="2305341" y="867753"/>
                  </a:lnTo>
                  <a:lnTo>
                    <a:pt x="2302986" y="873416"/>
                  </a:lnTo>
                  <a:close/>
                </a:path>
                <a:path w="2381885" h="2181859">
                  <a:moveTo>
                    <a:pt x="2309064" y="873416"/>
                  </a:moveTo>
                  <a:lnTo>
                    <a:pt x="2303883" y="873416"/>
                  </a:lnTo>
                  <a:lnTo>
                    <a:pt x="2305363" y="867699"/>
                  </a:lnTo>
                  <a:lnTo>
                    <a:pt x="2308266" y="860716"/>
                  </a:lnTo>
                  <a:lnTo>
                    <a:pt x="2309013" y="865844"/>
                  </a:lnTo>
                  <a:lnTo>
                    <a:pt x="2309064" y="873416"/>
                  </a:lnTo>
                  <a:close/>
                </a:path>
                <a:path w="2381885" h="2181859">
                  <a:moveTo>
                    <a:pt x="2313846" y="873416"/>
                  </a:moveTo>
                  <a:lnTo>
                    <a:pt x="2310114" y="873416"/>
                  </a:lnTo>
                  <a:lnTo>
                    <a:pt x="2309180" y="866996"/>
                  </a:lnTo>
                  <a:lnTo>
                    <a:pt x="2309064" y="860716"/>
                  </a:lnTo>
                  <a:lnTo>
                    <a:pt x="2316436" y="860716"/>
                  </a:lnTo>
                  <a:lnTo>
                    <a:pt x="2313846" y="873416"/>
                  </a:lnTo>
                  <a:close/>
                </a:path>
                <a:path w="2381885" h="2181859">
                  <a:moveTo>
                    <a:pt x="2329687" y="873416"/>
                  </a:moveTo>
                  <a:lnTo>
                    <a:pt x="2313945" y="873416"/>
                  </a:lnTo>
                  <a:lnTo>
                    <a:pt x="2316536" y="860716"/>
                  </a:lnTo>
                  <a:lnTo>
                    <a:pt x="2329089" y="860716"/>
                  </a:lnTo>
                  <a:lnTo>
                    <a:pt x="2329687" y="873416"/>
                  </a:lnTo>
                  <a:close/>
                </a:path>
                <a:path w="2381885" h="2181859">
                  <a:moveTo>
                    <a:pt x="2332278" y="873416"/>
                  </a:moveTo>
                  <a:lnTo>
                    <a:pt x="2330185" y="873416"/>
                  </a:lnTo>
                  <a:lnTo>
                    <a:pt x="2329289" y="860716"/>
                  </a:lnTo>
                  <a:lnTo>
                    <a:pt x="2332676" y="860716"/>
                  </a:lnTo>
                  <a:lnTo>
                    <a:pt x="2332278" y="873416"/>
                  </a:lnTo>
                  <a:close/>
                </a:path>
                <a:path w="2381885" h="2181859">
                  <a:moveTo>
                    <a:pt x="2336661" y="873416"/>
                  </a:moveTo>
                  <a:lnTo>
                    <a:pt x="2332278" y="873416"/>
                  </a:lnTo>
                  <a:lnTo>
                    <a:pt x="2332875" y="860716"/>
                  </a:lnTo>
                  <a:lnTo>
                    <a:pt x="2336064" y="860716"/>
                  </a:lnTo>
                  <a:lnTo>
                    <a:pt x="2336661" y="873416"/>
                  </a:lnTo>
                  <a:close/>
                </a:path>
                <a:path w="2381885" h="2181859">
                  <a:moveTo>
                    <a:pt x="2347521" y="873416"/>
                  </a:moveTo>
                  <a:lnTo>
                    <a:pt x="2336761" y="873416"/>
                  </a:lnTo>
                  <a:lnTo>
                    <a:pt x="2336064" y="860716"/>
                  </a:lnTo>
                  <a:lnTo>
                    <a:pt x="2346425" y="860716"/>
                  </a:lnTo>
                  <a:lnTo>
                    <a:pt x="2347521" y="873416"/>
                  </a:lnTo>
                  <a:close/>
                </a:path>
                <a:path w="2381885" h="2181859">
                  <a:moveTo>
                    <a:pt x="2347521" y="873416"/>
                  </a:moveTo>
                  <a:lnTo>
                    <a:pt x="2346425" y="860716"/>
                  </a:lnTo>
                  <a:lnTo>
                    <a:pt x="2348803" y="860716"/>
                  </a:lnTo>
                  <a:lnTo>
                    <a:pt x="2347521" y="873416"/>
                  </a:lnTo>
                  <a:close/>
                </a:path>
                <a:path w="2381885" h="2181859">
                  <a:moveTo>
                    <a:pt x="2368145" y="873416"/>
                  </a:moveTo>
                  <a:lnTo>
                    <a:pt x="2347521" y="873416"/>
                  </a:lnTo>
                  <a:lnTo>
                    <a:pt x="2348803" y="860716"/>
                  </a:lnTo>
                  <a:lnTo>
                    <a:pt x="2362765" y="860716"/>
                  </a:lnTo>
                  <a:lnTo>
                    <a:pt x="2368145" y="873416"/>
                  </a:lnTo>
                  <a:close/>
                </a:path>
                <a:path w="2381885" h="2181859">
                  <a:moveTo>
                    <a:pt x="2368942" y="873416"/>
                  </a:moveTo>
                  <a:lnTo>
                    <a:pt x="2368145" y="873416"/>
                  </a:lnTo>
                  <a:lnTo>
                    <a:pt x="2362765" y="860716"/>
                  </a:lnTo>
                  <a:lnTo>
                    <a:pt x="2367348" y="860716"/>
                  </a:lnTo>
                  <a:lnTo>
                    <a:pt x="2368942" y="873416"/>
                  </a:lnTo>
                  <a:close/>
                </a:path>
                <a:path w="2381885" h="2181859">
                  <a:moveTo>
                    <a:pt x="2377610" y="873416"/>
                  </a:moveTo>
                  <a:lnTo>
                    <a:pt x="2368942" y="873416"/>
                  </a:lnTo>
                  <a:lnTo>
                    <a:pt x="2367348" y="860716"/>
                  </a:lnTo>
                  <a:lnTo>
                    <a:pt x="2376116" y="860716"/>
                  </a:lnTo>
                  <a:lnTo>
                    <a:pt x="2377610" y="873416"/>
                  </a:lnTo>
                  <a:close/>
                </a:path>
                <a:path w="2381885" h="2181859">
                  <a:moveTo>
                    <a:pt x="1811605" y="873416"/>
                  </a:moveTo>
                  <a:lnTo>
                    <a:pt x="1809115" y="873416"/>
                  </a:lnTo>
                  <a:lnTo>
                    <a:pt x="1806849" y="866195"/>
                  </a:lnTo>
                  <a:lnTo>
                    <a:pt x="1806826" y="864923"/>
                  </a:lnTo>
                  <a:lnTo>
                    <a:pt x="1807221" y="860716"/>
                  </a:lnTo>
                  <a:lnTo>
                    <a:pt x="1811605" y="873416"/>
                  </a:lnTo>
                  <a:close/>
                </a:path>
                <a:path w="2381885" h="2181859">
                  <a:moveTo>
                    <a:pt x="1986956" y="873416"/>
                  </a:moveTo>
                  <a:lnTo>
                    <a:pt x="1982373" y="873416"/>
                  </a:lnTo>
                  <a:lnTo>
                    <a:pt x="1982755" y="861245"/>
                  </a:lnTo>
                  <a:lnTo>
                    <a:pt x="1986956" y="873416"/>
                  </a:lnTo>
                  <a:close/>
                </a:path>
                <a:path w="2381885" h="2181859">
                  <a:moveTo>
                    <a:pt x="2263762" y="869512"/>
                  </a:moveTo>
                  <a:lnTo>
                    <a:pt x="2261758" y="864502"/>
                  </a:lnTo>
                  <a:lnTo>
                    <a:pt x="2261793" y="864089"/>
                  </a:lnTo>
                  <a:lnTo>
                    <a:pt x="2263766" y="869020"/>
                  </a:lnTo>
                  <a:lnTo>
                    <a:pt x="2263762" y="869512"/>
                  </a:lnTo>
                  <a:close/>
                </a:path>
                <a:path w="2381885" h="2181859">
                  <a:moveTo>
                    <a:pt x="2295114" y="898816"/>
                  </a:moveTo>
                  <a:lnTo>
                    <a:pt x="2284455" y="898816"/>
                  </a:lnTo>
                  <a:lnTo>
                    <a:pt x="2279578" y="886630"/>
                  </a:lnTo>
                  <a:lnTo>
                    <a:pt x="2279479" y="885319"/>
                  </a:lnTo>
                  <a:lnTo>
                    <a:pt x="2279914" y="882083"/>
                  </a:lnTo>
                  <a:lnTo>
                    <a:pt x="2280847" y="877964"/>
                  </a:lnTo>
                  <a:lnTo>
                    <a:pt x="2285380" y="873416"/>
                  </a:lnTo>
                  <a:lnTo>
                    <a:pt x="2290623" y="864923"/>
                  </a:lnTo>
                  <a:lnTo>
                    <a:pt x="2293421" y="873416"/>
                  </a:lnTo>
                  <a:lnTo>
                    <a:pt x="2287439" y="873416"/>
                  </a:lnTo>
                  <a:lnTo>
                    <a:pt x="2296311" y="886116"/>
                  </a:lnTo>
                  <a:lnTo>
                    <a:pt x="2297505" y="886116"/>
                  </a:lnTo>
                  <a:lnTo>
                    <a:pt x="2295114" y="898816"/>
                  </a:lnTo>
                  <a:close/>
                </a:path>
                <a:path w="2381885" h="2181859">
                  <a:moveTo>
                    <a:pt x="2310114" y="873416"/>
                  </a:moveTo>
                  <a:lnTo>
                    <a:pt x="2309064" y="873416"/>
                  </a:lnTo>
                  <a:lnTo>
                    <a:pt x="2309064" y="866195"/>
                  </a:lnTo>
                  <a:lnTo>
                    <a:pt x="2310114" y="873416"/>
                  </a:lnTo>
                  <a:close/>
                </a:path>
                <a:path w="2381885" h="2181859">
                  <a:moveTo>
                    <a:pt x="1890214" y="873416"/>
                  </a:moveTo>
                  <a:lnTo>
                    <a:pt x="1888964" y="866776"/>
                  </a:lnTo>
                  <a:lnTo>
                    <a:pt x="1891153" y="869643"/>
                  </a:lnTo>
                  <a:lnTo>
                    <a:pt x="1891108" y="870161"/>
                  </a:lnTo>
                  <a:lnTo>
                    <a:pt x="1890214" y="873416"/>
                  </a:lnTo>
                  <a:close/>
                </a:path>
                <a:path w="2381885" h="2181859">
                  <a:moveTo>
                    <a:pt x="1990642" y="873416"/>
                  </a:moveTo>
                  <a:lnTo>
                    <a:pt x="1986956" y="873416"/>
                  </a:lnTo>
                  <a:lnTo>
                    <a:pt x="1987464" y="868015"/>
                  </a:lnTo>
                  <a:lnTo>
                    <a:pt x="1990642" y="873416"/>
                  </a:lnTo>
                  <a:close/>
                </a:path>
                <a:path w="2381885" h="2181859">
                  <a:moveTo>
                    <a:pt x="2258550" y="873416"/>
                  </a:moveTo>
                  <a:lnTo>
                    <a:pt x="2258350" y="873416"/>
                  </a:lnTo>
                  <a:lnTo>
                    <a:pt x="2258414" y="870681"/>
                  </a:lnTo>
                  <a:lnTo>
                    <a:pt x="2258518" y="869512"/>
                  </a:lnTo>
                  <a:lnTo>
                    <a:pt x="2258647" y="869297"/>
                  </a:lnTo>
                  <a:lnTo>
                    <a:pt x="2258550" y="873416"/>
                  </a:lnTo>
                  <a:close/>
                </a:path>
                <a:path w="2381885" h="2181859">
                  <a:moveTo>
                    <a:pt x="2265324" y="873416"/>
                  </a:moveTo>
                  <a:lnTo>
                    <a:pt x="2263732" y="873416"/>
                  </a:lnTo>
                  <a:lnTo>
                    <a:pt x="2263762" y="869512"/>
                  </a:lnTo>
                  <a:lnTo>
                    <a:pt x="2265324" y="873416"/>
                  </a:lnTo>
                  <a:close/>
                </a:path>
                <a:path w="2381885" h="2181859">
                  <a:moveTo>
                    <a:pt x="2298701" y="873416"/>
                  </a:moveTo>
                  <a:lnTo>
                    <a:pt x="2296709" y="873416"/>
                  </a:lnTo>
                  <a:lnTo>
                    <a:pt x="2297296" y="870161"/>
                  </a:lnTo>
                  <a:lnTo>
                    <a:pt x="2298701" y="873416"/>
                  </a:lnTo>
                  <a:close/>
                </a:path>
                <a:path w="2381885" h="2181859">
                  <a:moveTo>
                    <a:pt x="1948200" y="873416"/>
                  </a:moveTo>
                  <a:lnTo>
                    <a:pt x="1947899" y="873416"/>
                  </a:lnTo>
                  <a:lnTo>
                    <a:pt x="1948114" y="870681"/>
                  </a:lnTo>
                  <a:lnTo>
                    <a:pt x="1948200" y="873416"/>
                  </a:lnTo>
                  <a:close/>
                </a:path>
                <a:path w="2381885" h="2181859">
                  <a:moveTo>
                    <a:pt x="1812403" y="873416"/>
                  </a:moveTo>
                  <a:lnTo>
                    <a:pt x="1811605" y="873416"/>
                  </a:lnTo>
                  <a:lnTo>
                    <a:pt x="1811988" y="872399"/>
                  </a:lnTo>
                  <a:lnTo>
                    <a:pt x="1812403" y="873416"/>
                  </a:lnTo>
                  <a:close/>
                </a:path>
                <a:path w="2381885" h="2181859">
                  <a:moveTo>
                    <a:pt x="2265525" y="873416"/>
                  </a:moveTo>
                  <a:lnTo>
                    <a:pt x="2265324" y="873416"/>
                  </a:lnTo>
                  <a:lnTo>
                    <a:pt x="2265395" y="873092"/>
                  </a:lnTo>
                  <a:lnTo>
                    <a:pt x="2265525" y="873416"/>
                  </a:lnTo>
                  <a:close/>
                </a:path>
                <a:path w="2381885" h="2181859">
                  <a:moveTo>
                    <a:pt x="2153738" y="873416"/>
                  </a:moveTo>
                  <a:lnTo>
                    <a:pt x="2153538" y="873416"/>
                  </a:lnTo>
                  <a:lnTo>
                    <a:pt x="2153684" y="873168"/>
                  </a:lnTo>
                  <a:lnTo>
                    <a:pt x="2153738" y="873416"/>
                  </a:lnTo>
                  <a:close/>
                </a:path>
                <a:path w="2381885" h="2181859">
                  <a:moveTo>
                    <a:pt x="1003198" y="886116"/>
                  </a:moveTo>
                  <a:lnTo>
                    <a:pt x="989216" y="886116"/>
                  </a:lnTo>
                  <a:lnTo>
                    <a:pt x="990545" y="873416"/>
                  </a:lnTo>
                  <a:lnTo>
                    <a:pt x="1001006" y="873416"/>
                  </a:lnTo>
                  <a:lnTo>
                    <a:pt x="1003198" y="886116"/>
                  </a:lnTo>
                  <a:close/>
                </a:path>
                <a:path w="2381885" h="2181859">
                  <a:moveTo>
                    <a:pt x="1026070" y="886116"/>
                  </a:moveTo>
                  <a:lnTo>
                    <a:pt x="1020559" y="886116"/>
                  </a:lnTo>
                  <a:lnTo>
                    <a:pt x="1016356" y="873416"/>
                  </a:lnTo>
                  <a:lnTo>
                    <a:pt x="1030198" y="873416"/>
                  </a:lnTo>
                  <a:lnTo>
                    <a:pt x="1026070" y="886116"/>
                  </a:lnTo>
                  <a:close/>
                </a:path>
                <a:path w="2381885" h="2181859">
                  <a:moveTo>
                    <a:pt x="1227069" y="886116"/>
                  </a:moveTo>
                  <a:lnTo>
                    <a:pt x="1208538" y="886116"/>
                  </a:lnTo>
                  <a:lnTo>
                    <a:pt x="1213220" y="873416"/>
                  </a:lnTo>
                  <a:lnTo>
                    <a:pt x="1230223" y="873416"/>
                  </a:lnTo>
                  <a:lnTo>
                    <a:pt x="1227069" y="886116"/>
                  </a:lnTo>
                  <a:close/>
                </a:path>
                <a:path w="2381885" h="2181859">
                  <a:moveTo>
                    <a:pt x="1267818" y="886116"/>
                  </a:moveTo>
                  <a:lnTo>
                    <a:pt x="1264132" y="886116"/>
                  </a:lnTo>
                  <a:lnTo>
                    <a:pt x="1265029" y="873416"/>
                  </a:lnTo>
                  <a:lnTo>
                    <a:pt x="1269014" y="873416"/>
                  </a:lnTo>
                  <a:lnTo>
                    <a:pt x="1267818" y="886116"/>
                  </a:lnTo>
                  <a:close/>
                </a:path>
                <a:path w="2381885" h="2181859">
                  <a:moveTo>
                    <a:pt x="1749498" y="886116"/>
                  </a:moveTo>
                  <a:lnTo>
                    <a:pt x="1720044" y="886116"/>
                  </a:lnTo>
                  <a:lnTo>
                    <a:pt x="1722722" y="873416"/>
                  </a:lnTo>
                  <a:lnTo>
                    <a:pt x="1751682" y="873416"/>
                  </a:lnTo>
                  <a:lnTo>
                    <a:pt x="1749498" y="886116"/>
                  </a:lnTo>
                  <a:close/>
                </a:path>
                <a:path w="2381885" h="2181859">
                  <a:moveTo>
                    <a:pt x="1766771" y="886116"/>
                  </a:moveTo>
                  <a:lnTo>
                    <a:pt x="1749698" y="886116"/>
                  </a:lnTo>
                  <a:lnTo>
                    <a:pt x="1751882" y="873416"/>
                  </a:lnTo>
                  <a:lnTo>
                    <a:pt x="1765675" y="873416"/>
                  </a:lnTo>
                  <a:lnTo>
                    <a:pt x="1766771" y="886116"/>
                  </a:lnTo>
                  <a:close/>
                </a:path>
                <a:path w="2381885" h="2181859">
                  <a:moveTo>
                    <a:pt x="1767039" y="885622"/>
                  </a:moveTo>
                  <a:lnTo>
                    <a:pt x="1766273" y="873416"/>
                  </a:lnTo>
                  <a:lnTo>
                    <a:pt x="1768763" y="873416"/>
                  </a:lnTo>
                  <a:lnTo>
                    <a:pt x="1767039" y="885622"/>
                  </a:lnTo>
                  <a:close/>
                </a:path>
                <a:path w="2381885" h="2181859">
                  <a:moveTo>
                    <a:pt x="1767070" y="886116"/>
                  </a:moveTo>
                  <a:lnTo>
                    <a:pt x="1767082" y="885319"/>
                  </a:lnTo>
                  <a:lnTo>
                    <a:pt x="1768763" y="873416"/>
                  </a:lnTo>
                  <a:lnTo>
                    <a:pt x="1767070" y="886116"/>
                  </a:lnTo>
                  <a:close/>
                </a:path>
                <a:path w="2381885" h="2181859">
                  <a:moveTo>
                    <a:pt x="1775439" y="886116"/>
                  </a:moveTo>
                  <a:lnTo>
                    <a:pt x="1767070" y="886116"/>
                  </a:lnTo>
                  <a:lnTo>
                    <a:pt x="1768864" y="873416"/>
                  </a:lnTo>
                  <a:lnTo>
                    <a:pt x="1774841" y="873416"/>
                  </a:lnTo>
                  <a:lnTo>
                    <a:pt x="1774940" y="874569"/>
                  </a:lnTo>
                  <a:lnTo>
                    <a:pt x="1775066" y="876616"/>
                  </a:lnTo>
                  <a:lnTo>
                    <a:pt x="1775439" y="886116"/>
                  </a:lnTo>
                  <a:close/>
                </a:path>
                <a:path w="2381885" h="2181859">
                  <a:moveTo>
                    <a:pt x="1777930" y="886116"/>
                  </a:moveTo>
                  <a:lnTo>
                    <a:pt x="1775937" y="886116"/>
                  </a:lnTo>
                  <a:lnTo>
                    <a:pt x="1775060" y="875956"/>
                  </a:lnTo>
                  <a:lnTo>
                    <a:pt x="1774941" y="873416"/>
                  </a:lnTo>
                  <a:lnTo>
                    <a:pt x="1777132" y="873416"/>
                  </a:lnTo>
                  <a:lnTo>
                    <a:pt x="1777779" y="879756"/>
                  </a:lnTo>
                  <a:lnTo>
                    <a:pt x="1777905" y="884530"/>
                  </a:lnTo>
                  <a:lnTo>
                    <a:pt x="1777930" y="886116"/>
                  </a:lnTo>
                  <a:close/>
                </a:path>
                <a:path w="2381885" h="2181859">
                  <a:moveTo>
                    <a:pt x="1777839" y="880349"/>
                  </a:moveTo>
                  <a:lnTo>
                    <a:pt x="1777132" y="873416"/>
                  </a:lnTo>
                  <a:lnTo>
                    <a:pt x="1777731" y="873416"/>
                  </a:lnTo>
                  <a:lnTo>
                    <a:pt x="1777839" y="880349"/>
                  </a:lnTo>
                  <a:close/>
                </a:path>
                <a:path w="2381885" h="2181859">
                  <a:moveTo>
                    <a:pt x="1785003" y="886116"/>
                  </a:moveTo>
                  <a:lnTo>
                    <a:pt x="1778427" y="886116"/>
                  </a:lnTo>
                  <a:lnTo>
                    <a:pt x="1777839" y="880349"/>
                  </a:lnTo>
                  <a:lnTo>
                    <a:pt x="1777731" y="873416"/>
                  </a:lnTo>
                  <a:lnTo>
                    <a:pt x="1786498" y="873416"/>
                  </a:lnTo>
                  <a:lnTo>
                    <a:pt x="1785003" y="886116"/>
                  </a:lnTo>
                  <a:close/>
                </a:path>
                <a:path w="2381885" h="2181859">
                  <a:moveTo>
                    <a:pt x="1807022" y="886116"/>
                  </a:moveTo>
                  <a:lnTo>
                    <a:pt x="1785003" y="886116"/>
                  </a:lnTo>
                  <a:lnTo>
                    <a:pt x="1788291" y="873416"/>
                  </a:lnTo>
                  <a:lnTo>
                    <a:pt x="1801941" y="873416"/>
                  </a:lnTo>
                  <a:lnTo>
                    <a:pt x="1802493" y="874569"/>
                  </a:lnTo>
                  <a:lnTo>
                    <a:pt x="1807022" y="886116"/>
                  </a:lnTo>
                  <a:close/>
                </a:path>
                <a:path w="2381885" h="2181859">
                  <a:moveTo>
                    <a:pt x="1825259" y="886116"/>
                  </a:moveTo>
                  <a:lnTo>
                    <a:pt x="1808118" y="886116"/>
                  </a:lnTo>
                  <a:lnTo>
                    <a:pt x="1802456" y="874475"/>
                  </a:lnTo>
                  <a:lnTo>
                    <a:pt x="1802041" y="873416"/>
                  </a:lnTo>
                  <a:lnTo>
                    <a:pt x="1820809" y="873416"/>
                  </a:lnTo>
                  <a:lnTo>
                    <a:pt x="1825259" y="886116"/>
                  </a:lnTo>
                  <a:close/>
                </a:path>
                <a:path w="2381885" h="2181859">
                  <a:moveTo>
                    <a:pt x="1829938" y="886116"/>
                  </a:moveTo>
                  <a:lnTo>
                    <a:pt x="1825454" y="886116"/>
                  </a:lnTo>
                  <a:lnTo>
                    <a:pt x="1825853" y="873416"/>
                  </a:lnTo>
                  <a:lnTo>
                    <a:pt x="1830934" y="873416"/>
                  </a:lnTo>
                  <a:lnTo>
                    <a:pt x="1829938" y="886116"/>
                  </a:lnTo>
                  <a:close/>
                </a:path>
                <a:path w="2381885" h="2181859">
                  <a:moveTo>
                    <a:pt x="1830928" y="873492"/>
                  </a:moveTo>
                  <a:close/>
                </a:path>
                <a:path w="2381885" h="2181859">
                  <a:moveTo>
                    <a:pt x="1832328" y="886116"/>
                  </a:moveTo>
                  <a:lnTo>
                    <a:pt x="1830037" y="886116"/>
                  </a:lnTo>
                  <a:lnTo>
                    <a:pt x="1830934" y="873416"/>
                  </a:lnTo>
                  <a:lnTo>
                    <a:pt x="1837609" y="873416"/>
                  </a:lnTo>
                  <a:lnTo>
                    <a:pt x="1836208" y="877773"/>
                  </a:lnTo>
                  <a:lnTo>
                    <a:pt x="1832328" y="886116"/>
                  </a:lnTo>
                  <a:close/>
                </a:path>
                <a:path w="2381885" h="2181859">
                  <a:moveTo>
                    <a:pt x="1837868" y="874202"/>
                  </a:moveTo>
                  <a:lnTo>
                    <a:pt x="1837609" y="873416"/>
                  </a:lnTo>
                  <a:lnTo>
                    <a:pt x="1838233" y="873416"/>
                  </a:lnTo>
                  <a:lnTo>
                    <a:pt x="1837868" y="874202"/>
                  </a:lnTo>
                  <a:close/>
                </a:path>
                <a:path w="2381885" h="2181859">
                  <a:moveTo>
                    <a:pt x="1841793" y="886116"/>
                  </a:moveTo>
                  <a:lnTo>
                    <a:pt x="1837989" y="874569"/>
                  </a:lnTo>
                  <a:lnTo>
                    <a:pt x="1837933" y="874062"/>
                  </a:lnTo>
                  <a:lnTo>
                    <a:pt x="1838233" y="873416"/>
                  </a:lnTo>
                  <a:lnTo>
                    <a:pt x="1841872" y="881989"/>
                  </a:lnTo>
                  <a:lnTo>
                    <a:pt x="1841793" y="886116"/>
                  </a:lnTo>
                  <a:close/>
                </a:path>
                <a:path w="2381885" h="2181859">
                  <a:moveTo>
                    <a:pt x="1841890" y="882029"/>
                  </a:moveTo>
                  <a:lnTo>
                    <a:pt x="1838233" y="873416"/>
                  </a:lnTo>
                  <a:lnTo>
                    <a:pt x="1841793" y="873416"/>
                  </a:lnTo>
                  <a:lnTo>
                    <a:pt x="1841962" y="873801"/>
                  </a:lnTo>
                  <a:lnTo>
                    <a:pt x="1841890" y="882029"/>
                  </a:lnTo>
                  <a:close/>
                </a:path>
                <a:path w="2381885" h="2181859">
                  <a:moveTo>
                    <a:pt x="1842077" y="874062"/>
                  </a:moveTo>
                  <a:lnTo>
                    <a:pt x="1841793" y="873416"/>
                  </a:lnTo>
                  <a:lnTo>
                    <a:pt x="1842092" y="873416"/>
                  </a:lnTo>
                  <a:lnTo>
                    <a:pt x="1842077" y="874062"/>
                  </a:lnTo>
                  <a:close/>
                </a:path>
                <a:path w="2381885" h="2181859">
                  <a:moveTo>
                    <a:pt x="1862716" y="898816"/>
                  </a:moveTo>
                  <a:lnTo>
                    <a:pt x="1850959" y="898816"/>
                  </a:lnTo>
                  <a:lnTo>
                    <a:pt x="1847411" y="886253"/>
                  </a:lnTo>
                  <a:lnTo>
                    <a:pt x="1842138" y="874202"/>
                  </a:lnTo>
                  <a:lnTo>
                    <a:pt x="1842092" y="873416"/>
                  </a:lnTo>
                  <a:lnTo>
                    <a:pt x="1853052" y="873416"/>
                  </a:lnTo>
                  <a:lnTo>
                    <a:pt x="1852155" y="886116"/>
                  </a:lnTo>
                  <a:lnTo>
                    <a:pt x="1859229" y="886116"/>
                  </a:lnTo>
                  <a:lnTo>
                    <a:pt x="1862716" y="898816"/>
                  </a:lnTo>
                  <a:close/>
                </a:path>
                <a:path w="2381885" h="2181859">
                  <a:moveTo>
                    <a:pt x="1869092" y="886116"/>
                  </a:moveTo>
                  <a:lnTo>
                    <a:pt x="1852155" y="886116"/>
                  </a:lnTo>
                  <a:lnTo>
                    <a:pt x="1853052" y="873416"/>
                  </a:lnTo>
                  <a:lnTo>
                    <a:pt x="1866460" y="873416"/>
                  </a:lnTo>
                  <a:lnTo>
                    <a:pt x="1869185" y="885072"/>
                  </a:lnTo>
                  <a:lnTo>
                    <a:pt x="1869092" y="886116"/>
                  </a:lnTo>
                  <a:close/>
                </a:path>
                <a:path w="2381885" h="2181859">
                  <a:moveTo>
                    <a:pt x="1869300" y="885565"/>
                  </a:moveTo>
                  <a:lnTo>
                    <a:pt x="1869338" y="884813"/>
                  </a:lnTo>
                  <a:lnTo>
                    <a:pt x="1871484" y="873416"/>
                  </a:lnTo>
                  <a:lnTo>
                    <a:pt x="1871575" y="873669"/>
                  </a:lnTo>
                  <a:lnTo>
                    <a:pt x="1871457" y="874569"/>
                  </a:lnTo>
                  <a:lnTo>
                    <a:pt x="1869300" y="885565"/>
                  </a:lnTo>
                  <a:close/>
                </a:path>
                <a:path w="2381885" h="2181859">
                  <a:moveTo>
                    <a:pt x="1893768" y="886116"/>
                  </a:moveTo>
                  <a:lnTo>
                    <a:pt x="1876166" y="886116"/>
                  </a:lnTo>
                  <a:lnTo>
                    <a:pt x="1871960" y="874202"/>
                  </a:lnTo>
                  <a:lnTo>
                    <a:pt x="1871882" y="873416"/>
                  </a:lnTo>
                  <a:lnTo>
                    <a:pt x="1894035" y="873416"/>
                  </a:lnTo>
                  <a:lnTo>
                    <a:pt x="1894700" y="878585"/>
                  </a:lnTo>
                  <a:lnTo>
                    <a:pt x="1894643" y="880349"/>
                  </a:lnTo>
                  <a:lnTo>
                    <a:pt x="1893768" y="886116"/>
                  </a:lnTo>
                  <a:close/>
                </a:path>
                <a:path w="2381885" h="2181859">
                  <a:moveTo>
                    <a:pt x="1903465" y="886116"/>
                  </a:moveTo>
                  <a:lnTo>
                    <a:pt x="1895669" y="886116"/>
                  </a:lnTo>
                  <a:lnTo>
                    <a:pt x="1895020" y="881070"/>
                  </a:lnTo>
                  <a:lnTo>
                    <a:pt x="1894910" y="878585"/>
                  </a:lnTo>
                  <a:lnTo>
                    <a:pt x="1895694" y="873416"/>
                  </a:lnTo>
                  <a:lnTo>
                    <a:pt x="1898565" y="873416"/>
                  </a:lnTo>
                  <a:lnTo>
                    <a:pt x="1903465" y="886116"/>
                  </a:lnTo>
                  <a:close/>
                </a:path>
                <a:path w="2381885" h="2181859">
                  <a:moveTo>
                    <a:pt x="1914225" y="886116"/>
                  </a:moveTo>
                  <a:lnTo>
                    <a:pt x="1903465" y="886116"/>
                  </a:lnTo>
                  <a:lnTo>
                    <a:pt x="1898565" y="873416"/>
                  </a:lnTo>
                  <a:lnTo>
                    <a:pt x="1910853" y="873416"/>
                  </a:lnTo>
                  <a:lnTo>
                    <a:pt x="1914225" y="886116"/>
                  </a:lnTo>
                  <a:close/>
                </a:path>
                <a:path w="2381885" h="2181859">
                  <a:moveTo>
                    <a:pt x="1918418" y="884719"/>
                  </a:moveTo>
                  <a:lnTo>
                    <a:pt x="1920888" y="873416"/>
                  </a:lnTo>
                  <a:lnTo>
                    <a:pt x="1918607" y="884530"/>
                  </a:lnTo>
                  <a:lnTo>
                    <a:pt x="1918418" y="884719"/>
                  </a:lnTo>
                  <a:close/>
                </a:path>
                <a:path w="2381885" h="2181859">
                  <a:moveTo>
                    <a:pt x="1924577" y="878585"/>
                  </a:moveTo>
                  <a:lnTo>
                    <a:pt x="1920946" y="873416"/>
                  </a:lnTo>
                  <a:lnTo>
                    <a:pt x="1925438" y="873416"/>
                  </a:lnTo>
                  <a:lnTo>
                    <a:pt x="1926554" y="876616"/>
                  </a:lnTo>
                  <a:lnTo>
                    <a:pt x="1924577" y="878585"/>
                  </a:lnTo>
                  <a:close/>
                </a:path>
                <a:path w="2381885" h="2181859">
                  <a:moveTo>
                    <a:pt x="1934948" y="886116"/>
                  </a:moveTo>
                  <a:lnTo>
                    <a:pt x="1929867" y="886116"/>
                  </a:lnTo>
                  <a:lnTo>
                    <a:pt x="1926554" y="876616"/>
                  </a:lnTo>
                  <a:lnTo>
                    <a:pt x="1929767" y="873416"/>
                  </a:lnTo>
                  <a:lnTo>
                    <a:pt x="1935546" y="873416"/>
                  </a:lnTo>
                  <a:lnTo>
                    <a:pt x="1934948" y="886116"/>
                  </a:lnTo>
                  <a:close/>
                </a:path>
                <a:path w="2381885" h="2181859">
                  <a:moveTo>
                    <a:pt x="1935447" y="886116"/>
                  </a:moveTo>
                  <a:lnTo>
                    <a:pt x="1934948" y="886116"/>
                  </a:lnTo>
                  <a:lnTo>
                    <a:pt x="1935546" y="873416"/>
                  </a:lnTo>
                  <a:lnTo>
                    <a:pt x="1935447" y="886116"/>
                  </a:lnTo>
                  <a:close/>
                </a:path>
                <a:path w="2381885" h="2181859">
                  <a:moveTo>
                    <a:pt x="1938336" y="886116"/>
                  </a:moveTo>
                  <a:lnTo>
                    <a:pt x="1935447" y="886116"/>
                  </a:lnTo>
                  <a:lnTo>
                    <a:pt x="1935646" y="873416"/>
                  </a:lnTo>
                  <a:lnTo>
                    <a:pt x="1941126" y="873416"/>
                  </a:lnTo>
                  <a:lnTo>
                    <a:pt x="1938336" y="886116"/>
                  </a:lnTo>
                  <a:close/>
                </a:path>
                <a:path w="2381885" h="2181859">
                  <a:moveTo>
                    <a:pt x="1954873" y="886116"/>
                  </a:moveTo>
                  <a:lnTo>
                    <a:pt x="1948299" y="886116"/>
                  </a:lnTo>
                  <a:lnTo>
                    <a:pt x="1945310" y="873416"/>
                  </a:lnTo>
                  <a:lnTo>
                    <a:pt x="1951884" y="873416"/>
                  </a:lnTo>
                  <a:lnTo>
                    <a:pt x="1954873" y="886116"/>
                  </a:lnTo>
                  <a:close/>
                </a:path>
                <a:path w="2381885" h="2181859">
                  <a:moveTo>
                    <a:pt x="1955871" y="886116"/>
                  </a:moveTo>
                  <a:lnTo>
                    <a:pt x="1955074" y="886116"/>
                  </a:lnTo>
                  <a:lnTo>
                    <a:pt x="1952085" y="873416"/>
                  </a:lnTo>
                  <a:lnTo>
                    <a:pt x="1960355" y="873416"/>
                  </a:lnTo>
                  <a:lnTo>
                    <a:pt x="1958166" y="879756"/>
                  </a:lnTo>
                  <a:lnTo>
                    <a:pt x="1955871" y="886116"/>
                  </a:lnTo>
                  <a:close/>
                </a:path>
                <a:path w="2381885" h="2181859">
                  <a:moveTo>
                    <a:pt x="1958166" y="879756"/>
                  </a:moveTo>
                  <a:lnTo>
                    <a:pt x="1960355" y="873416"/>
                  </a:lnTo>
                  <a:lnTo>
                    <a:pt x="1960315" y="873801"/>
                  </a:lnTo>
                  <a:lnTo>
                    <a:pt x="1958166" y="879756"/>
                  </a:lnTo>
                  <a:close/>
                </a:path>
                <a:path w="2381885" h="2181859">
                  <a:moveTo>
                    <a:pt x="1960420" y="873510"/>
                  </a:moveTo>
                  <a:close/>
                </a:path>
                <a:path w="2381885" h="2181859">
                  <a:moveTo>
                    <a:pt x="1971688" y="886116"/>
                  </a:moveTo>
                  <a:lnTo>
                    <a:pt x="1969122" y="886116"/>
                  </a:lnTo>
                  <a:lnTo>
                    <a:pt x="1960529" y="873669"/>
                  </a:lnTo>
                  <a:lnTo>
                    <a:pt x="1960454" y="873416"/>
                  </a:lnTo>
                  <a:lnTo>
                    <a:pt x="1966829" y="873416"/>
                  </a:lnTo>
                  <a:lnTo>
                    <a:pt x="1971675" y="885072"/>
                  </a:lnTo>
                  <a:lnTo>
                    <a:pt x="1971688" y="886116"/>
                  </a:lnTo>
                  <a:close/>
                </a:path>
                <a:path w="2381885" h="2181859">
                  <a:moveTo>
                    <a:pt x="1971834" y="876145"/>
                  </a:moveTo>
                  <a:lnTo>
                    <a:pt x="1971513" y="873416"/>
                  </a:lnTo>
                  <a:lnTo>
                    <a:pt x="1971737" y="874475"/>
                  </a:lnTo>
                  <a:lnTo>
                    <a:pt x="1971834" y="876145"/>
                  </a:lnTo>
                  <a:close/>
                </a:path>
                <a:path w="2381885" h="2181859">
                  <a:moveTo>
                    <a:pt x="2001401" y="886116"/>
                  </a:moveTo>
                  <a:lnTo>
                    <a:pt x="1973107" y="886116"/>
                  </a:lnTo>
                  <a:lnTo>
                    <a:pt x="1971989" y="876616"/>
                  </a:lnTo>
                  <a:lnTo>
                    <a:pt x="1971874" y="873416"/>
                  </a:lnTo>
                  <a:lnTo>
                    <a:pt x="1997317" y="873416"/>
                  </a:lnTo>
                  <a:lnTo>
                    <a:pt x="2000054" y="879644"/>
                  </a:lnTo>
                  <a:lnTo>
                    <a:pt x="2001401" y="886116"/>
                  </a:lnTo>
                  <a:close/>
                </a:path>
                <a:path w="2381885" h="2181859">
                  <a:moveTo>
                    <a:pt x="2026310" y="886116"/>
                  </a:moveTo>
                  <a:lnTo>
                    <a:pt x="2002897" y="886116"/>
                  </a:lnTo>
                  <a:lnTo>
                    <a:pt x="2000103" y="879756"/>
                  </a:lnTo>
                  <a:lnTo>
                    <a:pt x="1999989" y="879335"/>
                  </a:lnTo>
                  <a:lnTo>
                    <a:pt x="1998756" y="873416"/>
                  </a:lnTo>
                  <a:lnTo>
                    <a:pt x="2028602" y="873416"/>
                  </a:lnTo>
                  <a:lnTo>
                    <a:pt x="2026310" y="886116"/>
                  </a:lnTo>
                  <a:close/>
                </a:path>
                <a:path w="2381885" h="2181859">
                  <a:moveTo>
                    <a:pt x="2027406" y="886116"/>
                  </a:moveTo>
                  <a:lnTo>
                    <a:pt x="2026310" y="886116"/>
                  </a:lnTo>
                  <a:lnTo>
                    <a:pt x="2028602" y="873416"/>
                  </a:lnTo>
                  <a:lnTo>
                    <a:pt x="2029100" y="873416"/>
                  </a:lnTo>
                  <a:lnTo>
                    <a:pt x="2027406" y="886116"/>
                  </a:lnTo>
                  <a:close/>
                </a:path>
                <a:path w="2381885" h="2181859">
                  <a:moveTo>
                    <a:pt x="2034464" y="886116"/>
                  </a:moveTo>
                  <a:lnTo>
                    <a:pt x="2027406" y="886116"/>
                  </a:lnTo>
                  <a:lnTo>
                    <a:pt x="2029100" y="873416"/>
                  </a:lnTo>
                  <a:lnTo>
                    <a:pt x="2033882" y="873416"/>
                  </a:lnTo>
                  <a:lnTo>
                    <a:pt x="2034464" y="886116"/>
                  </a:lnTo>
                  <a:close/>
                </a:path>
                <a:path w="2381885" h="2181859">
                  <a:moveTo>
                    <a:pt x="2034779" y="886116"/>
                  </a:moveTo>
                  <a:lnTo>
                    <a:pt x="2034464" y="886116"/>
                  </a:lnTo>
                  <a:lnTo>
                    <a:pt x="2033882" y="873416"/>
                  </a:lnTo>
                  <a:lnTo>
                    <a:pt x="2035177" y="873416"/>
                  </a:lnTo>
                  <a:lnTo>
                    <a:pt x="2034779" y="886116"/>
                  </a:lnTo>
                  <a:close/>
                </a:path>
                <a:path w="2381885" h="2181859">
                  <a:moveTo>
                    <a:pt x="2045539" y="886116"/>
                  </a:moveTo>
                  <a:lnTo>
                    <a:pt x="2034779" y="886116"/>
                  </a:lnTo>
                  <a:lnTo>
                    <a:pt x="2035177" y="873416"/>
                  </a:lnTo>
                  <a:lnTo>
                    <a:pt x="2045140" y="873416"/>
                  </a:lnTo>
                  <a:lnTo>
                    <a:pt x="2045905" y="881539"/>
                  </a:lnTo>
                  <a:lnTo>
                    <a:pt x="2045831" y="882728"/>
                  </a:lnTo>
                  <a:lnTo>
                    <a:pt x="2045539" y="886116"/>
                  </a:lnTo>
                  <a:close/>
                </a:path>
                <a:path w="2381885" h="2181859">
                  <a:moveTo>
                    <a:pt x="2046416" y="875956"/>
                  </a:moveTo>
                  <a:lnTo>
                    <a:pt x="2045140" y="873416"/>
                  </a:lnTo>
                  <a:lnTo>
                    <a:pt x="2046635" y="873416"/>
                  </a:lnTo>
                  <a:lnTo>
                    <a:pt x="2046416" y="875956"/>
                  </a:lnTo>
                  <a:close/>
                </a:path>
                <a:path w="2381885" h="2181859">
                  <a:moveTo>
                    <a:pt x="2057096" y="886116"/>
                  </a:moveTo>
                  <a:lnTo>
                    <a:pt x="2046635" y="873416"/>
                  </a:lnTo>
                  <a:lnTo>
                    <a:pt x="2054107" y="873416"/>
                  </a:lnTo>
                  <a:lnTo>
                    <a:pt x="2056804" y="878872"/>
                  </a:lnTo>
                  <a:lnTo>
                    <a:pt x="2057096" y="886116"/>
                  </a:lnTo>
                  <a:close/>
                </a:path>
                <a:path w="2381885" h="2181859">
                  <a:moveTo>
                    <a:pt x="2065266" y="886116"/>
                  </a:moveTo>
                  <a:lnTo>
                    <a:pt x="2060384" y="886116"/>
                  </a:lnTo>
                  <a:lnTo>
                    <a:pt x="2056813" y="878890"/>
                  </a:lnTo>
                  <a:lnTo>
                    <a:pt x="2056598" y="873416"/>
                  </a:lnTo>
                  <a:lnTo>
                    <a:pt x="2064967" y="873416"/>
                  </a:lnTo>
                  <a:lnTo>
                    <a:pt x="2065266" y="886116"/>
                  </a:lnTo>
                  <a:close/>
                </a:path>
                <a:path w="2381885" h="2181859">
                  <a:moveTo>
                    <a:pt x="2065465" y="886116"/>
                  </a:moveTo>
                  <a:lnTo>
                    <a:pt x="2065764" y="873416"/>
                  </a:lnTo>
                  <a:lnTo>
                    <a:pt x="2067259" y="873416"/>
                  </a:lnTo>
                  <a:lnTo>
                    <a:pt x="2065465" y="886116"/>
                  </a:lnTo>
                  <a:close/>
                </a:path>
                <a:path w="2381885" h="2181859">
                  <a:moveTo>
                    <a:pt x="2074133" y="886116"/>
                  </a:moveTo>
                  <a:lnTo>
                    <a:pt x="2065565" y="886116"/>
                  </a:lnTo>
                  <a:lnTo>
                    <a:pt x="2067359" y="873416"/>
                  </a:lnTo>
                  <a:lnTo>
                    <a:pt x="2074333" y="873416"/>
                  </a:lnTo>
                  <a:lnTo>
                    <a:pt x="2074133" y="886116"/>
                  </a:lnTo>
                  <a:close/>
                </a:path>
                <a:path w="2381885" h="2181859">
                  <a:moveTo>
                    <a:pt x="2083897" y="886116"/>
                  </a:moveTo>
                  <a:lnTo>
                    <a:pt x="2074133" y="886116"/>
                  </a:lnTo>
                  <a:lnTo>
                    <a:pt x="2074333" y="873416"/>
                  </a:lnTo>
                  <a:lnTo>
                    <a:pt x="2080111" y="873416"/>
                  </a:lnTo>
                  <a:lnTo>
                    <a:pt x="2083897" y="886116"/>
                  </a:lnTo>
                  <a:close/>
                </a:path>
                <a:path w="2381885" h="2181859">
                  <a:moveTo>
                    <a:pt x="2086343" y="884151"/>
                  </a:moveTo>
                  <a:lnTo>
                    <a:pt x="2080111" y="873416"/>
                  </a:lnTo>
                  <a:lnTo>
                    <a:pt x="2084495" y="873416"/>
                  </a:lnTo>
                  <a:lnTo>
                    <a:pt x="2086407" y="881539"/>
                  </a:lnTo>
                  <a:lnTo>
                    <a:pt x="2086343" y="884151"/>
                  </a:lnTo>
                  <a:close/>
                </a:path>
                <a:path w="2381885" h="2181859">
                  <a:moveTo>
                    <a:pt x="2088979" y="886116"/>
                  </a:moveTo>
                  <a:lnTo>
                    <a:pt x="2087484" y="886116"/>
                  </a:lnTo>
                  <a:lnTo>
                    <a:pt x="2086578" y="882266"/>
                  </a:lnTo>
                  <a:lnTo>
                    <a:pt x="2086535" y="881699"/>
                  </a:lnTo>
                  <a:lnTo>
                    <a:pt x="2087185" y="873416"/>
                  </a:lnTo>
                  <a:lnTo>
                    <a:pt x="2093362" y="873416"/>
                  </a:lnTo>
                  <a:lnTo>
                    <a:pt x="2088979" y="886116"/>
                  </a:lnTo>
                  <a:close/>
                </a:path>
                <a:path w="2381885" h="2181859">
                  <a:moveTo>
                    <a:pt x="2093428" y="873514"/>
                  </a:moveTo>
                  <a:close/>
                </a:path>
                <a:path w="2381885" h="2181859">
                  <a:moveTo>
                    <a:pt x="2101629" y="885813"/>
                  </a:moveTo>
                  <a:lnTo>
                    <a:pt x="2093531" y="873669"/>
                  </a:lnTo>
                  <a:lnTo>
                    <a:pt x="2093462" y="873416"/>
                  </a:lnTo>
                  <a:lnTo>
                    <a:pt x="2101576" y="885584"/>
                  </a:lnTo>
                  <a:lnTo>
                    <a:pt x="2101629" y="885813"/>
                  </a:lnTo>
                  <a:close/>
                </a:path>
                <a:path w="2381885" h="2181859">
                  <a:moveTo>
                    <a:pt x="2101628" y="885662"/>
                  </a:moveTo>
                  <a:lnTo>
                    <a:pt x="2093462" y="873416"/>
                  </a:lnTo>
                  <a:lnTo>
                    <a:pt x="2100635" y="873416"/>
                  </a:lnTo>
                  <a:lnTo>
                    <a:pt x="2101512" y="882728"/>
                  </a:lnTo>
                  <a:lnTo>
                    <a:pt x="2101628" y="885662"/>
                  </a:lnTo>
                  <a:close/>
                </a:path>
                <a:path w="2381885" h="2181859">
                  <a:moveTo>
                    <a:pt x="2108506" y="886116"/>
                  </a:moveTo>
                  <a:lnTo>
                    <a:pt x="2101930" y="886116"/>
                  </a:lnTo>
                  <a:lnTo>
                    <a:pt x="2101815" y="885942"/>
                  </a:lnTo>
                  <a:lnTo>
                    <a:pt x="2101646" y="884151"/>
                  </a:lnTo>
                  <a:lnTo>
                    <a:pt x="2101532" y="873416"/>
                  </a:lnTo>
                  <a:lnTo>
                    <a:pt x="2105517" y="873416"/>
                  </a:lnTo>
                  <a:lnTo>
                    <a:pt x="2108506" y="886116"/>
                  </a:lnTo>
                  <a:close/>
                </a:path>
                <a:path w="2381885" h="2181859">
                  <a:moveTo>
                    <a:pt x="2109004" y="886116"/>
                  </a:moveTo>
                  <a:lnTo>
                    <a:pt x="2106015" y="873416"/>
                  </a:lnTo>
                  <a:lnTo>
                    <a:pt x="2107908" y="873416"/>
                  </a:lnTo>
                  <a:lnTo>
                    <a:pt x="2109004" y="886116"/>
                  </a:lnTo>
                  <a:close/>
                </a:path>
                <a:path w="2381885" h="2181859">
                  <a:moveTo>
                    <a:pt x="2119178" y="886116"/>
                  </a:moveTo>
                  <a:lnTo>
                    <a:pt x="2109004" y="886116"/>
                  </a:lnTo>
                  <a:lnTo>
                    <a:pt x="2107908" y="873416"/>
                  </a:lnTo>
                  <a:lnTo>
                    <a:pt x="2112165" y="873416"/>
                  </a:lnTo>
                  <a:lnTo>
                    <a:pt x="2119178" y="886116"/>
                  </a:lnTo>
                  <a:close/>
                </a:path>
                <a:path w="2381885" h="2181859">
                  <a:moveTo>
                    <a:pt x="2125238" y="886116"/>
                  </a:moveTo>
                  <a:lnTo>
                    <a:pt x="2119577" y="886116"/>
                  </a:lnTo>
                  <a:lnTo>
                    <a:pt x="2112564" y="873416"/>
                  </a:lnTo>
                  <a:lnTo>
                    <a:pt x="2129328" y="873416"/>
                  </a:lnTo>
                  <a:lnTo>
                    <a:pt x="2125238" y="886116"/>
                  </a:lnTo>
                  <a:close/>
                </a:path>
                <a:path w="2381885" h="2181859">
                  <a:moveTo>
                    <a:pt x="2134645" y="886116"/>
                  </a:moveTo>
                  <a:lnTo>
                    <a:pt x="2125637" y="886116"/>
                  </a:lnTo>
                  <a:lnTo>
                    <a:pt x="2129727" y="873416"/>
                  </a:lnTo>
                  <a:lnTo>
                    <a:pt x="2135207" y="873416"/>
                  </a:lnTo>
                  <a:lnTo>
                    <a:pt x="2135140" y="876616"/>
                  </a:lnTo>
                  <a:lnTo>
                    <a:pt x="2134645" y="886116"/>
                  </a:lnTo>
                  <a:close/>
                </a:path>
                <a:path w="2381885" h="2181859">
                  <a:moveTo>
                    <a:pt x="2135386" y="873801"/>
                  </a:moveTo>
                  <a:lnTo>
                    <a:pt x="2135306" y="873416"/>
                  </a:lnTo>
                  <a:lnTo>
                    <a:pt x="2135386" y="873801"/>
                  </a:lnTo>
                  <a:close/>
                </a:path>
                <a:path w="2381885" h="2181859">
                  <a:moveTo>
                    <a:pt x="2140340" y="884455"/>
                  </a:moveTo>
                  <a:lnTo>
                    <a:pt x="2135530" y="874111"/>
                  </a:lnTo>
                  <a:lnTo>
                    <a:pt x="2135406" y="873416"/>
                  </a:lnTo>
                  <a:lnTo>
                    <a:pt x="2139838" y="881418"/>
                  </a:lnTo>
                  <a:lnTo>
                    <a:pt x="2139929" y="881699"/>
                  </a:lnTo>
                  <a:lnTo>
                    <a:pt x="2140340" y="884455"/>
                  </a:lnTo>
                  <a:close/>
                </a:path>
                <a:path w="2381885" h="2181859">
                  <a:moveTo>
                    <a:pt x="2139905" y="881539"/>
                  </a:moveTo>
                  <a:lnTo>
                    <a:pt x="2135406" y="873416"/>
                  </a:lnTo>
                  <a:lnTo>
                    <a:pt x="2138694" y="873416"/>
                  </a:lnTo>
                  <a:lnTo>
                    <a:pt x="2139905" y="881539"/>
                  </a:lnTo>
                  <a:close/>
                </a:path>
                <a:path w="2381885" h="2181859">
                  <a:moveTo>
                    <a:pt x="2143671" y="886116"/>
                  </a:moveTo>
                  <a:lnTo>
                    <a:pt x="2139379" y="873416"/>
                  </a:lnTo>
                  <a:lnTo>
                    <a:pt x="2145469" y="873416"/>
                  </a:lnTo>
                  <a:lnTo>
                    <a:pt x="2143671" y="886116"/>
                  </a:lnTo>
                  <a:close/>
                </a:path>
                <a:path w="2381885" h="2181859">
                  <a:moveTo>
                    <a:pt x="2163004" y="886116"/>
                  </a:moveTo>
                  <a:lnTo>
                    <a:pt x="2148159" y="886116"/>
                  </a:lnTo>
                  <a:lnTo>
                    <a:pt x="2145469" y="873416"/>
                  </a:lnTo>
                  <a:lnTo>
                    <a:pt x="2164001" y="873416"/>
                  </a:lnTo>
                  <a:lnTo>
                    <a:pt x="2163664" y="884151"/>
                  </a:lnTo>
                  <a:lnTo>
                    <a:pt x="2163596" y="885136"/>
                  </a:lnTo>
                  <a:lnTo>
                    <a:pt x="2163004" y="886116"/>
                  </a:lnTo>
                  <a:close/>
                </a:path>
                <a:path w="2381885" h="2181859">
                  <a:moveTo>
                    <a:pt x="2164538" y="883576"/>
                  </a:moveTo>
                  <a:lnTo>
                    <a:pt x="2166292" y="873416"/>
                  </a:lnTo>
                  <a:lnTo>
                    <a:pt x="2170676" y="873416"/>
                  </a:lnTo>
                  <a:lnTo>
                    <a:pt x="2164538" y="883576"/>
                  </a:lnTo>
                  <a:close/>
                </a:path>
                <a:path w="2381885" h="2181859">
                  <a:moveTo>
                    <a:pt x="2170777" y="873577"/>
                  </a:moveTo>
                  <a:lnTo>
                    <a:pt x="2170676" y="873416"/>
                  </a:lnTo>
                  <a:lnTo>
                    <a:pt x="2170875" y="873416"/>
                  </a:lnTo>
                  <a:lnTo>
                    <a:pt x="2170777" y="873577"/>
                  </a:lnTo>
                  <a:close/>
                </a:path>
                <a:path w="2381885" h="2181859">
                  <a:moveTo>
                    <a:pt x="2175679" y="881070"/>
                  </a:moveTo>
                  <a:lnTo>
                    <a:pt x="2170875" y="873416"/>
                  </a:lnTo>
                  <a:lnTo>
                    <a:pt x="2173964" y="873416"/>
                  </a:lnTo>
                  <a:lnTo>
                    <a:pt x="2175584" y="879335"/>
                  </a:lnTo>
                  <a:lnTo>
                    <a:pt x="2175679" y="881070"/>
                  </a:lnTo>
                  <a:close/>
                </a:path>
                <a:path w="2381885" h="2181859">
                  <a:moveTo>
                    <a:pt x="2177892" y="884596"/>
                  </a:moveTo>
                  <a:lnTo>
                    <a:pt x="2176429" y="882266"/>
                  </a:lnTo>
                  <a:lnTo>
                    <a:pt x="2176343" y="882083"/>
                  </a:lnTo>
                  <a:lnTo>
                    <a:pt x="2175589" y="879335"/>
                  </a:lnTo>
                  <a:lnTo>
                    <a:pt x="2175259" y="873416"/>
                  </a:lnTo>
                  <a:lnTo>
                    <a:pt x="2181038" y="873416"/>
                  </a:lnTo>
                  <a:lnTo>
                    <a:pt x="2180935" y="874111"/>
                  </a:lnTo>
                  <a:lnTo>
                    <a:pt x="2177892" y="884596"/>
                  </a:lnTo>
                  <a:close/>
                </a:path>
                <a:path w="2381885" h="2181859">
                  <a:moveTo>
                    <a:pt x="2181101" y="873540"/>
                  </a:moveTo>
                  <a:close/>
                </a:path>
                <a:path w="2381885" h="2181859">
                  <a:moveTo>
                    <a:pt x="2181626" y="874569"/>
                  </a:moveTo>
                  <a:lnTo>
                    <a:pt x="2181234" y="873801"/>
                  </a:lnTo>
                  <a:lnTo>
                    <a:pt x="2181137" y="873416"/>
                  </a:lnTo>
                  <a:lnTo>
                    <a:pt x="2181735" y="873416"/>
                  </a:lnTo>
                  <a:lnTo>
                    <a:pt x="2181626" y="874569"/>
                  </a:lnTo>
                  <a:close/>
                </a:path>
                <a:path w="2381885" h="2181859">
                  <a:moveTo>
                    <a:pt x="2187523" y="886116"/>
                  </a:moveTo>
                  <a:lnTo>
                    <a:pt x="2181832" y="874971"/>
                  </a:lnTo>
                  <a:lnTo>
                    <a:pt x="2181735" y="873416"/>
                  </a:lnTo>
                  <a:lnTo>
                    <a:pt x="2191001" y="873416"/>
                  </a:lnTo>
                  <a:lnTo>
                    <a:pt x="2187523" y="886116"/>
                  </a:lnTo>
                  <a:close/>
                </a:path>
                <a:path w="2381885" h="2181859">
                  <a:moveTo>
                    <a:pt x="2191771" y="874094"/>
                  </a:moveTo>
                  <a:lnTo>
                    <a:pt x="2191398" y="873416"/>
                  </a:lnTo>
                  <a:lnTo>
                    <a:pt x="2191798" y="873416"/>
                  </a:lnTo>
                  <a:lnTo>
                    <a:pt x="2191771" y="874094"/>
                  </a:lnTo>
                  <a:close/>
                </a:path>
                <a:path w="2381885" h="2181859">
                  <a:moveTo>
                    <a:pt x="2198784" y="886116"/>
                  </a:moveTo>
                  <a:lnTo>
                    <a:pt x="2198385" y="886116"/>
                  </a:lnTo>
                  <a:lnTo>
                    <a:pt x="2191830" y="874202"/>
                  </a:lnTo>
                  <a:lnTo>
                    <a:pt x="2191798" y="873416"/>
                  </a:lnTo>
                  <a:lnTo>
                    <a:pt x="2198784" y="886116"/>
                  </a:lnTo>
                  <a:close/>
                </a:path>
                <a:path w="2381885" h="2181859">
                  <a:moveTo>
                    <a:pt x="2221986" y="886116"/>
                  </a:moveTo>
                  <a:lnTo>
                    <a:pt x="2198784" y="886116"/>
                  </a:lnTo>
                  <a:lnTo>
                    <a:pt x="2191798" y="873416"/>
                  </a:lnTo>
                  <a:lnTo>
                    <a:pt x="2224277" y="873416"/>
                  </a:lnTo>
                  <a:lnTo>
                    <a:pt x="2221986" y="886116"/>
                  </a:lnTo>
                  <a:close/>
                </a:path>
                <a:path w="2381885" h="2181859">
                  <a:moveTo>
                    <a:pt x="2227117" y="886116"/>
                  </a:moveTo>
                  <a:lnTo>
                    <a:pt x="2224075" y="886116"/>
                  </a:lnTo>
                  <a:lnTo>
                    <a:pt x="2224377" y="873416"/>
                  </a:lnTo>
                  <a:lnTo>
                    <a:pt x="2229458" y="873416"/>
                  </a:lnTo>
                  <a:lnTo>
                    <a:pt x="2229339" y="875542"/>
                  </a:lnTo>
                  <a:lnTo>
                    <a:pt x="2227117" y="886116"/>
                  </a:lnTo>
                  <a:close/>
                </a:path>
                <a:path w="2381885" h="2181859">
                  <a:moveTo>
                    <a:pt x="2255130" y="886116"/>
                  </a:moveTo>
                  <a:lnTo>
                    <a:pt x="2229458" y="886116"/>
                  </a:lnTo>
                  <a:lnTo>
                    <a:pt x="2229543" y="874569"/>
                  </a:lnTo>
                  <a:lnTo>
                    <a:pt x="2229785" y="873416"/>
                  </a:lnTo>
                  <a:lnTo>
                    <a:pt x="2256631" y="873416"/>
                  </a:lnTo>
                  <a:lnTo>
                    <a:pt x="2255130" y="886116"/>
                  </a:lnTo>
                  <a:close/>
                </a:path>
                <a:path w="2381885" h="2181859">
                  <a:moveTo>
                    <a:pt x="2262693" y="886116"/>
                  </a:moveTo>
                  <a:lnTo>
                    <a:pt x="2255488" y="886116"/>
                  </a:lnTo>
                  <a:lnTo>
                    <a:pt x="2256994" y="873416"/>
                  </a:lnTo>
                  <a:lnTo>
                    <a:pt x="2261440" y="873416"/>
                  </a:lnTo>
                  <a:lnTo>
                    <a:pt x="2262692" y="884813"/>
                  </a:lnTo>
                  <a:lnTo>
                    <a:pt x="2262693" y="886116"/>
                  </a:lnTo>
                  <a:close/>
                </a:path>
                <a:path w="2381885" h="2181859">
                  <a:moveTo>
                    <a:pt x="2272723" y="886116"/>
                  </a:moveTo>
                  <a:lnTo>
                    <a:pt x="2262835" y="886116"/>
                  </a:lnTo>
                  <a:lnTo>
                    <a:pt x="2262811" y="884151"/>
                  </a:lnTo>
                  <a:lnTo>
                    <a:pt x="2263456" y="873416"/>
                  </a:lnTo>
                  <a:lnTo>
                    <a:pt x="2277879" y="873416"/>
                  </a:lnTo>
                  <a:lnTo>
                    <a:pt x="2276560" y="882266"/>
                  </a:lnTo>
                  <a:lnTo>
                    <a:pt x="2272723" y="886116"/>
                  </a:lnTo>
                  <a:close/>
                </a:path>
                <a:path w="2381885" h="2181859">
                  <a:moveTo>
                    <a:pt x="2276560" y="882266"/>
                  </a:moveTo>
                  <a:lnTo>
                    <a:pt x="2277879" y="873416"/>
                  </a:lnTo>
                  <a:lnTo>
                    <a:pt x="2281080" y="873416"/>
                  </a:lnTo>
                  <a:lnTo>
                    <a:pt x="2280409" y="878403"/>
                  </a:lnTo>
                  <a:lnTo>
                    <a:pt x="2276560" y="882266"/>
                  </a:lnTo>
                  <a:close/>
                </a:path>
                <a:path w="2381885" h="2181859">
                  <a:moveTo>
                    <a:pt x="2280409" y="878403"/>
                  </a:moveTo>
                  <a:lnTo>
                    <a:pt x="2281080" y="873416"/>
                  </a:lnTo>
                  <a:lnTo>
                    <a:pt x="2281876" y="873416"/>
                  </a:lnTo>
                  <a:lnTo>
                    <a:pt x="2280847" y="877964"/>
                  </a:lnTo>
                  <a:lnTo>
                    <a:pt x="2280409" y="878403"/>
                  </a:lnTo>
                  <a:close/>
                </a:path>
                <a:path w="2381885" h="2181859">
                  <a:moveTo>
                    <a:pt x="2310558" y="886116"/>
                  </a:moveTo>
                  <a:lnTo>
                    <a:pt x="2297705" y="886116"/>
                  </a:lnTo>
                  <a:lnTo>
                    <a:pt x="2289329" y="873416"/>
                  </a:lnTo>
                  <a:lnTo>
                    <a:pt x="2304780" y="873416"/>
                  </a:lnTo>
                  <a:lnTo>
                    <a:pt x="2307714" y="879756"/>
                  </a:lnTo>
                  <a:lnTo>
                    <a:pt x="2310558" y="886116"/>
                  </a:lnTo>
                  <a:close/>
                </a:path>
                <a:path w="2381885" h="2181859">
                  <a:moveTo>
                    <a:pt x="2315678" y="886116"/>
                  </a:moveTo>
                  <a:lnTo>
                    <a:pt x="2310658" y="886116"/>
                  </a:lnTo>
                  <a:lnTo>
                    <a:pt x="2306827" y="877773"/>
                  </a:lnTo>
                  <a:lnTo>
                    <a:pt x="2304879" y="873416"/>
                  </a:lnTo>
                  <a:lnTo>
                    <a:pt x="2309761" y="873416"/>
                  </a:lnTo>
                  <a:lnTo>
                    <a:pt x="2314470" y="878872"/>
                  </a:lnTo>
                  <a:lnTo>
                    <a:pt x="2315678" y="886116"/>
                  </a:lnTo>
                  <a:close/>
                </a:path>
                <a:path w="2381885" h="2181859">
                  <a:moveTo>
                    <a:pt x="2338280" y="886116"/>
                  </a:moveTo>
                  <a:lnTo>
                    <a:pt x="2320720" y="886115"/>
                  </a:lnTo>
                  <a:lnTo>
                    <a:pt x="2314485" y="878890"/>
                  </a:lnTo>
                  <a:lnTo>
                    <a:pt x="2313559" y="873416"/>
                  </a:lnTo>
                  <a:lnTo>
                    <a:pt x="2335067" y="873416"/>
                  </a:lnTo>
                  <a:lnTo>
                    <a:pt x="2338280" y="886116"/>
                  </a:lnTo>
                  <a:close/>
                </a:path>
                <a:path w="2381885" h="2181859">
                  <a:moveTo>
                    <a:pt x="2354030" y="886116"/>
                  </a:moveTo>
                  <a:lnTo>
                    <a:pt x="2338480" y="886116"/>
                  </a:lnTo>
                  <a:lnTo>
                    <a:pt x="2335067" y="873416"/>
                  </a:lnTo>
                  <a:lnTo>
                    <a:pt x="2358979" y="873416"/>
                  </a:lnTo>
                  <a:lnTo>
                    <a:pt x="2354030" y="886116"/>
                  </a:lnTo>
                  <a:close/>
                </a:path>
                <a:path w="2381885" h="2181859">
                  <a:moveTo>
                    <a:pt x="2354209" y="886116"/>
                  </a:moveTo>
                  <a:lnTo>
                    <a:pt x="2354030" y="886116"/>
                  </a:lnTo>
                  <a:lnTo>
                    <a:pt x="2358979" y="873416"/>
                  </a:lnTo>
                  <a:lnTo>
                    <a:pt x="2354209" y="886116"/>
                  </a:lnTo>
                  <a:close/>
                </a:path>
                <a:path w="2381885" h="2181859">
                  <a:moveTo>
                    <a:pt x="2381396" y="886116"/>
                  </a:moveTo>
                  <a:lnTo>
                    <a:pt x="2354209" y="886116"/>
                  </a:lnTo>
                  <a:lnTo>
                    <a:pt x="2358979" y="873416"/>
                  </a:lnTo>
                  <a:lnTo>
                    <a:pt x="2381252" y="873416"/>
                  </a:lnTo>
                  <a:lnTo>
                    <a:pt x="2381396" y="886116"/>
                  </a:lnTo>
                  <a:close/>
                </a:path>
                <a:path w="2381885" h="2181859">
                  <a:moveTo>
                    <a:pt x="1961749" y="886116"/>
                  </a:moveTo>
                  <a:lnTo>
                    <a:pt x="1955971" y="886116"/>
                  </a:lnTo>
                  <a:lnTo>
                    <a:pt x="1958882" y="877773"/>
                  </a:lnTo>
                  <a:lnTo>
                    <a:pt x="1960420" y="873510"/>
                  </a:lnTo>
                  <a:lnTo>
                    <a:pt x="1960534" y="874202"/>
                  </a:lnTo>
                  <a:lnTo>
                    <a:pt x="1961749" y="886116"/>
                  </a:lnTo>
                  <a:close/>
                </a:path>
                <a:path w="2381885" h="2181859">
                  <a:moveTo>
                    <a:pt x="2101631" y="886116"/>
                  </a:moveTo>
                  <a:lnTo>
                    <a:pt x="2089078" y="886116"/>
                  </a:lnTo>
                  <a:lnTo>
                    <a:pt x="2093428" y="873514"/>
                  </a:lnTo>
                  <a:lnTo>
                    <a:pt x="2101529" y="885662"/>
                  </a:lnTo>
                  <a:lnTo>
                    <a:pt x="2101631" y="886116"/>
                  </a:lnTo>
                  <a:close/>
                </a:path>
                <a:path w="2381885" h="2181859">
                  <a:moveTo>
                    <a:pt x="2181789" y="898816"/>
                  </a:moveTo>
                  <a:lnTo>
                    <a:pt x="2175857" y="898816"/>
                  </a:lnTo>
                  <a:lnTo>
                    <a:pt x="2178618" y="887082"/>
                  </a:lnTo>
                  <a:lnTo>
                    <a:pt x="2178737" y="885942"/>
                  </a:lnTo>
                  <a:lnTo>
                    <a:pt x="2178028" y="884813"/>
                  </a:lnTo>
                  <a:lnTo>
                    <a:pt x="2177911" y="884530"/>
                  </a:lnTo>
                  <a:lnTo>
                    <a:pt x="2181101" y="873540"/>
                  </a:lnTo>
                  <a:lnTo>
                    <a:pt x="2181219" y="874111"/>
                  </a:lnTo>
                  <a:lnTo>
                    <a:pt x="2181436" y="875956"/>
                  </a:lnTo>
                  <a:lnTo>
                    <a:pt x="2181325" y="877773"/>
                  </a:lnTo>
                  <a:lnTo>
                    <a:pt x="2180539" y="886116"/>
                  </a:lnTo>
                  <a:lnTo>
                    <a:pt x="2182793" y="886116"/>
                  </a:lnTo>
                  <a:lnTo>
                    <a:pt x="2181789" y="898816"/>
                  </a:lnTo>
                  <a:close/>
                </a:path>
                <a:path w="2381885" h="2181859">
                  <a:moveTo>
                    <a:pt x="2175956" y="886116"/>
                  </a:moveTo>
                  <a:lnTo>
                    <a:pt x="2164100" y="886116"/>
                  </a:lnTo>
                  <a:lnTo>
                    <a:pt x="2164459" y="884038"/>
                  </a:lnTo>
                  <a:lnTo>
                    <a:pt x="2170777" y="873577"/>
                  </a:lnTo>
                  <a:lnTo>
                    <a:pt x="2175698" y="881418"/>
                  </a:lnTo>
                  <a:lnTo>
                    <a:pt x="2175956" y="886116"/>
                  </a:lnTo>
                  <a:close/>
                </a:path>
                <a:path w="2381885" h="2181859">
                  <a:moveTo>
                    <a:pt x="1969006" y="886607"/>
                  </a:moveTo>
                  <a:lnTo>
                    <a:pt x="1968821" y="886116"/>
                  </a:lnTo>
                  <a:lnTo>
                    <a:pt x="1961749" y="886116"/>
                  </a:lnTo>
                  <a:lnTo>
                    <a:pt x="1960471" y="873585"/>
                  </a:lnTo>
                  <a:lnTo>
                    <a:pt x="1969002" y="885942"/>
                  </a:lnTo>
                  <a:lnTo>
                    <a:pt x="1969006" y="886607"/>
                  </a:lnTo>
                  <a:close/>
                </a:path>
                <a:path w="2381885" h="2181859">
                  <a:moveTo>
                    <a:pt x="2181469" y="876238"/>
                  </a:moveTo>
                  <a:lnTo>
                    <a:pt x="2181167" y="873669"/>
                  </a:lnTo>
                  <a:lnTo>
                    <a:pt x="2181578" y="874475"/>
                  </a:lnTo>
                  <a:lnTo>
                    <a:pt x="2181469" y="876238"/>
                  </a:lnTo>
                  <a:close/>
                </a:path>
                <a:path w="2381885" h="2181859">
                  <a:moveTo>
                    <a:pt x="2140587" y="886116"/>
                  </a:moveTo>
                  <a:lnTo>
                    <a:pt x="2134745" y="886116"/>
                  </a:lnTo>
                  <a:lnTo>
                    <a:pt x="2135386" y="873801"/>
                  </a:lnTo>
                  <a:lnTo>
                    <a:pt x="2140340" y="884455"/>
                  </a:lnTo>
                  <a:lnTo>
                    <a:pt x="2140587" y="886116"/>
                  </a:lnTo>
                  <a:close/>
                </a:path>
                <a:path w="2381885" h="2181859">
                  <a:moveTo>
                    <a:pt x="2198385" y="886116"/>
                  </a:moveTo>
                  <a:lnTo>
                    <a:pt x="2191300" y="886116"/>
                  </a:lnTo>
                  <a:lnTo>
                    <a:pt x="2191771" y="874094"/>
                  </a:lnTo>
                  <a:lnTo>
                    <a:pt x="2198385" y="886116"/>
                  </a:lnTo>
                  <a:close/>
                </a:path>
                <a:path w="2381885" h="2181859">
                  <a:moveTo>
                    <a:pt x="1876067" y="886116"/>
                  </a:moveTo>
                  <a:lnTo>
                    <a:pt x="1869429" y="886116"/>
                  </a:lnTo>
                  <a:lnTo>
                    <a:pt x="1869368" y="885283"/>
                  </a:lnTo>
                  <a:lnTo>
                    <a:pt x="1871734" y="874111"/>
                  </a:lnTo>
                  <a:lnTo>
                    <a:pt x="1876067" y="886116"/>
                  </a:lnTo>
                  <a:close/>
                </a:path>
                <a:path w="2381885" h="2181859">
                  <a:moveTo>
                    <a:pt x="1841793" y="886116"/>
                  </a:moveTo>
                  <a:lnTo>
                    <a:pt x="1833524" y="886116"/>
                  </a:lnTo>
                  <a:lnTo>
                    <a:pt x="1836208" y="877773"/>
                  </a:lnTo>
                  <a:lnTo>
                    <a:pt x="1837868" y="874202"/>
                  </a:lnTo>
                  <a:lnTo>
                    <a:pt x="1841793" y="886116"/>
                  </a:lnTo>
                  <a:close/>
                </a:path>
                <a:path w="2381885" h="2181859">
                  <a:moveTo>
                    <a:pt x="1973107" y="886116"/>
                  </a:moveTo>
                  <a:lnTo>
                    <a:pt x="1971890" y="876616"/>
                  </a:lnTo>
                  <a:lnTo>
                    <a:pt x="1971845" y="875392"/>
                  </a:lnTo>
                  <a:lnTo>
                    <a:pt x="1973107" y="886116"/>
                  </a:lnTo>
                  <a:close/>
                </a:path>
                <a:path w="2381885" h="2181859">
                  <a:moveTo>
                    <a:pt x="1775937" y="886116"/>
                  </a:moveTo>
                  <a:lnTo>
                    <a:pt x="1775439" y="886116"/>
                  </a:lnTo>
                  <a:lnTo>
                    <a:pt x="1775024" y="875542"/>
                  </a:lnTo>
                  <a:lnTo>
                    <a:pt x="1775937" y="886116"/>
                  </a:lnTo>
                  <a:close/>
                </a:path>
                <a:path w="2381885" h="2181859">
                  <a:moveTo>
                    <a:pt x="2051517" y="886116"/>
                  </a:moveTo>
                  <a:lnTo>
                    <a:pt x="2046336" y="886116"/>
                  </a:lnTo>
                  <a:lnTo>
                    <a:pt x="2046151" y="884151"/>
                  </a:lnTo>
                  <a:lnTo>
                    <a:pt x="2046037" y="880349"/>
                  </a:lnTo>
                  <a:lnTo>
                    <a:pt x="2046416" y="875956"/>
                  </a:lnTo>
                  <a:lnTo>
                    <a:pt x="2051517" y="886116"/>
                  </a:lnTo>
                  <a:close/>
                </a:path>
                <a:path w="2381885" h="2181859">
                  <a:moveTo>
                    <a:pt x="1973008" y="886116"/>
                  </a:moveTo>
                  <a:lnTo>
                    <a:pt x="1972109" y="886116"/>
                  </a:lnTo>
                  <a:lnTo>
                    <a:pt x="1971820" y="885420"/>
                  </a:lnTo>
                  <a:lnTo>
                    <a:pt x="1971708" y="884719"/>
                  </a:lnTo>
                  <a:lnTo>
                    <a:pt x="1971834" y="876145"/>
                  </a:lnTo>
                  <a:lnTo>
                    <a:pt x="1973008" y="886116"/>
                  </a:lnTo>
                  <a:close/>
                </a:path>
                <a:path w="2381885" h="2181859">
                  <a:moveTo>
                    <a:pt x="2182631" y="886116"/>
                  </a:moveTo>
                  <a:lnTo>
                    <a:pt x="2180539" y="886116"/>
                  </a:lnTo>
                  <a:lnTo>
                    <a:pt x="2181469" y="876238"/>
                  </a:lnTo>
                  <a:lnTo>
                    <a:pt x="2182631" y="886116"/>
                  </a:lnTo>
                  <a:close/>
                </a:path>
                <a:path w="2381885" h="2181859">
                  <a:moveTo>
                    <a:pt x="1833524" y="886116"/>
                  </a:moveTo>
                  <a:lnTo>
                    <a:pt x="1832328" y="886116"/>
                  </a:lnTo>
                  <a:lnTo>
                    <a:pt x="1836208" y="877773"/>
                  </a:lnTo>
                  <a:lnTo>
                    <a:pt x="1833524" y="886116"/>
                  </a:lnTo>
                  <a:close/>
                </a:path>
                <a:path w="2381885" h="2181859">
                  <a:moveTo>
                    <a:pt x="2284355" y="898816"/>
                  </a:moveTo>
                  <a:lnTo>
                    <a:pt x="2280370" y="898816"/>
                  </a:lnTo>
                  <a:lnTo>
                    <a:pt x="2276086" y="886116"/>
                  </a:lnTo>
                  <a:lnTo>
                    <a:pt x="2276054" y="885662"/>
                  </a:lnTo>
                  <a:lnTo>
                    <a:pt x="2276560" y="882266"/>
                  </a:lnTo>
                  <a:lnTo>
                    <a:pt x="2280409" y="878403"/>
                  </a:lnTo>
                  <a:lnTo>
                    <a:pt x="2279927" y="881989"/>
                  </a:lnTo>
                  <a:lnTo>
                    <a:pt x="2279104" y="885662"/>
                  </a:lnTo>
                  <a:lnTo>
                    <a:pt x="2279218" y="886630"/>
                  </a:lnTo>
                  <a:lnTo>
                    <a:pt x="2284355" y="898816"/>
                  </a:lnTo>
                  <a:close/>
                </a:path>
                <a:path w="2381885" h="2181859">
                  <a:moveTo>
                    <a:pt x="1929867" y="886116"/>
                  </a:moveTo>
                  <a:lnTo>
                    <a:pt x="1918273" y="886116"/>
                  </a:lnTo>
                  <a:lnTo>
                    <a:pt x="1918567" y="884719"/>
                  </a:lnTo>
                  <a:lnTo>
                    <a:pt x="1918682" y="884455"/>
                  </a:lnTo>
                  <a:lnTo>
                    <a:pt x="1924577" y="878585"/>
                  </a:lnTo>
                  <a:lnTo>
                    <a:pt x="1929867" y="886116"/>
                  </a:lnTo>
                  <a:close/>
                </a:path>
                <a:path w="2381885" h="2181859">
                  <a:moveTo>
                    <a:pt x="2176366" y="882164"/>
                  </a:moveTo>
                  <a:lnTo>
                    <a:pt x="2175679" y="881070"/>
                  </a:lnTo>
                  <a:lnTo>
                    <a:pt x="2175583" y="879312"/>
                  </a:lnTo>
                  <a:lnTo>
                    <a:pt x="2176366" y="882164"/>
                  </a:lnTo>
                  <a:close/>
                </a:path>
                <a:path w="2381885" h="2181859">
                  <a:moveTo>
                    <a:pt x="2176521" y="882728"/>
                  </a:moveTo>
                  <a:lnTo>
                    <a:pt x="2175774" y="881539"/>
                  </a:lnTo>
                  <a:lnTo>
                    <a:pt x="2175679" y="881070"/>
                  </a:lnTo>
                  <a:lnTo>
                    <a:pt x="2176366" y="882164"/>
                  </a:lnTo>
                  <a:lnTo>
                    <a:pt x="2176521" y="882728"/>
                  </a:lnTo>
                  <a:close/>
                </a:path>
                <a:path w="2381885" h="2181859">
                  <a:moveTo>
                    <a:pt x="2142440" y="886116"/>
                  </a:moveTo>
                  <a:lnTo>
                    <a:pt x="2141112" y="886116"/>
                  </a:lnTo>
                  <a:lnTo>
                    <a:pt x="2140405" y="884596"/>
                  </a:lnTo>
                  <a:lnTo>
                    <a:pt x="2140294" y="884151"/>
                  </a:lnTo>
                  <a:lnTo>
                    <a:pt x="2139905" y="881539"/>
                  </a:lnTo>
                  <a:lnTo>
                    <a:pt x="2142440" y="886116"/>
                  </a:lnTo>
                  <a:close/>
                </a:path>
                <a:path w="2381885" h="2181859">
                  <a:moveTo>
                    <a:pt x="1843624" y="886116"/>
                  </a:moveTo>
                  <a:lnTo>
                    <a:pt x="1841793" y="886116"/>
                  </a:lnTo>
                  <a:lnTo>
                    <a:pt x="1841890" y="882029"/>
                  </a:lnTo>
                  <a:lnTo>
                    <a:pt x="1843624" y="886116"/>
                  </a:lnTo>
                  <a:close/>
                </a:path>
                <a:path w="2381885" h="2181859">
                  <a:moveTo>
                    <a:pt x="2177451" y="886116"/>
                  </a:moveTo>
                  <a:lnTo>
                    <a:pt x="2176521" y="882728"/>
                  </a:lnTo>
                  <a:lnTo>
                    <a:pt x="2177770" y="884719"/>
                  </a:lnTo>
                  <a:lnTo>
                    <a:pt x="2177653" y="885420"/>
                  </a:lnTo>
                  <a:lnTo>
                    <a:pt x="2177451" y="886116"/>
                  </a:lnTo>
                  <a:close/>
                </a:path>
                <a:path w="2381885" h="2181859">
                  <a:moveTo>
                    <a:pt x="2163624" y="885420"/>
                  </a:moveTo>
                  <a:lnTo>
                    <a:pt x="2163635" y="885072"/>
                  </a:lnTo>
                  <a:lnTo>
                    <a:pt x="2164538" y="883576"/>
                  </a:lnTo>
                  <a:lnTo>
                    <a:pt x="2164459" y="884038"/>
                  </a:lnTo>
                  <a:lnTo>
                    <a:pt x="2163624" y="885420"/>
                  </a:lnTo>
                  <a:close/>
                </a:path>
                <a:path w="2381885" h="2181859">
                  <a:moveTo>
                    <a:pt x="2101815" y="885942"/>
                  </a:moveTo>
                  <a:lnTo>
                    <a:pt x="2101729" y="885813"/>
                  </a:lnTo>
                  <a:lnTo>
                    <a:pt x="2101613" y="883804"/>
                  </a:lnTo>
                  <a:lnTo>
                    <a:pt x="2101815" y="885942"/>
                  </a:lnTo>
                  <a:close/>
                </a:path>
                <a:path w="2381885" h="2181859">
                  <a:moveTo>
                    <a:pt x="2164100" y="886116"/>
                  </a:moveTo>
                  <a:lnTo>
                    <a:pt x="2163602" y="886116"/>
                  </a:lnTo>
                  <a:lnTo>
                    <a:pt x="2163685" y="885319"/>
                  </a:lnTo>
                  <a:lnTo>
                    <a:pt x="2164459" y="884038"/>
                  </a:lnTo>
                  <a:lnTo>
                    <a:pt x="2164100" y="886116"/>
                  </a:lnTo>
                  <a:close/>
                </a:path>
                <a:path w="2381885" h="2181859">
                  <a:moveTo>
                    <a:pt x="2087484" y="886116"/>
                  </a:moveTo>
                  <a:lnTo>
                    <a:pt x="2086189" y="886116"/>
                  </a:lnTo>
                  <a:lnTo>
                    <a:pt x="2086343" y="884151"/>
                  </a:lnTo>
                  <a:lnTo>
                    <a:pt x="2087484" y="886116"/>
                  </a:lnTo>
                  <a:close/>
                </a:path>
                <a:path w="2381885" h="2181859">
                  <a:moveTo>
                    <a:pt x="2178846" y="886116"/>
                  </a:moveTo>
                  <a:lnTo>
                    <a:pt x="2178646" y="886116"/>
                  </a:lnTo>
                  <a:lnTo>
                    <a:pt x="2177991" y="885072"/>
                  </a:lnTo>
                  <a:lnTo>
                    <a:pt x="2177892" y="884596"/>
                  </a:lnTo>
                  <a:lnTo>
                    <a:pt x="2178846" y="886116"/>
                  </a:lnTo>
                  <a:close/>
                </a:path>
                <a:path w="2381885" h="2181859">
                  <a:moveTo>
                    <a:pt x="1918112" y="886116"/>
                  </a:moveTo>
                  <a:lnTo>
                    <a:pt x="1917015" y="886116"/>
                  </a:lnTo>
                  <a:lnTo>
                    <a:pt x="1918418" y="884719"/>
                  </a:lnTo>
                  <a:lnTo>
                    <a:pt x="1918112" y="886116"/>
                  </a:lnTo>
                  <a:close/>
                </a:path>
                <a:path w="2381885" h="2181859">
                  <a:moveTo>
                    <a:pt x="2163204" y="886116"/>
                  </a:moveTo>
                  <a:lnTo>
                    <a:pt x="2163004" y="886116"/>
                  </a:lnTo>
                  <a:lnTo>
                    <a:pt x="2163635" y="885072"/>
                  </a:lnTo>
                  <a:lnTo>
                    <a:pt x="2163524" y="885584"/>
                  </a:lnTo>
                  <a:lnTo>
                    <a:pt x="2163204" y="886116"/>
                  </a:lnTo>
                  <a:close/>
                </a:path>
                <a:path w="2381885" h="2181859">
                  <a:moveTo>
                    <a:pt x="2262835" y="886116"/>
                  </a:moveTo>
                  <a:lnTo>
                    <a:pt x="2262693" y="886116"/>
                  </a:lnTo>
                  <a:lnTo>
                    <a:pt x="2262743" y="885283"/>
                  </a:lnTo>
                  <a:lnTo>
                    <a:pt x="2262835" y="886116"/>
                  </a:lnTo>
                  <a:close/>
                </a:path>
                <a:path w="2381885" h="2181859">
                  <a:moveTo>
                    <a:pt x="1869192" y="886116"/>
                  </a:moveTo>
                  <a:lnTo>
                    <a:pt x="1869242" y="885319"/>
                  </a:lnTo>
                  <a:lnTo>
                    <a:pt x="1869192" y="886116"/>
                  </a:lnTo>
                  <a:close/>
                </a:path>
                <a:path w="2381885" h="2181859">
                  <a:moveTo>
                    <a:pt x="2163602" y="886116"/>
                  </a:moveTo>
                  <a:lnTo>
                    <a:pt x="2163204" y="886116"/>
                  </a:lnTo>
                  <a:lnTo>
                    <a:pt x="2163624" y="885420"/>
                  </a:lnTo>
                  <a:lnTo>
                    <a:pt x="2163602" y="886116"/>
                  </a:lnTo>
                  <a:close/>
                </a:path>
                <a:path w="2381885" h="2181859">
                  <a:moveTo>
                    <a:pt x="1869429" y="886116"/>
                  </a:moveTo>
                  <a:lnTo>
                    <a:pt x="1869192" y="886116"/>
                  </a:lnTo>
                  <a:lnTo>
                    <a:pt x="1869304" y="885584"/>
                  </a:lnTo>
                  <a:lnTo>
                    <a:pt x="1869429" y="886116"/>
                  </a:lnTo>
                  <a:close/>
                </a:path>
                <a:path w="2381885" h="2181859">
                  <a:moveTo>
                    <a:pt x="1767070" y="886116"/>
                  </a:moveTo>
                  <a:lnTo>
                    <a:pt x="1767039" y="885622"/>
                  </a:lnTo>
                  <a:lnTo>
                    <a:pt x="1767070" y="886116"/>
                  </a:lnTo>
                  <a:close/>
                </a:path>
                <a:path w="2381885" h="2181859">
                  <a:moveTo>
                    <a:pt x="2101831" y="886116"/>
                  </a:moveTo>
                  <a:lnTo>
                    <a:pt x="2101715" y="885942"/>
                  </a:lnTo>
                  <a:lnTo>
                    <a:pt x="2101628" y="885662"/>
                  </a:lnTo>
                  <a:lnTo>
                    <a:pt x="2101729" y="885813"/>
                  </a:lnTo>
                  <a:lnTo>
                    <a:pt x="2101831" y="886116"/>
                  </a:lnTo>
                  <a:close/>
                </a:path>
                <a:path w="2381885" h="2181859">
                  <a:moveTo>
                    <a:pt x="2101831" y="886116"/>
                  </a:moveTo>
                  <a:lnTo>
                    <a:pt x="2101631" y="886116"/>
                  </a:lnTo>
                  <a:lnTo>
                    <a:pt x="2101629" y="885813"/>
                  </a:lnTo>
                  <a:lnTo>
                    <a:pt x="2101831" y="886116"/>
                  </a:lnTo>
                  <a:close/>
                </a:path>
                <a:path w="2381885" h="2181859">
                  <a:moveTo>
                    <a:pt x="2101930" y="886116"/>
                  </a:moveTo>
                  <a:lnTo>
                    <a:pt x="2101815" y="885942"/>
                  </a:lnTo>
                  <a:lnTo>
                    <a:pt x="2101930" y="886116"/>
                  </a:lnTo>
                  <a:close/>
                </a:path>
                <a:path w="2381885" h="2181859">
                  <a:moveTo>
                    <a:pt x="1142283" y="898816"/>
                  </a:moveTo>
                  <a:lnTo>
                    <a:pt x="1135707" y="886116"/>
                  </a:lnTo>
                  <a:lnTo>
                    <a:pt x="1145571" y="886116"/>
                  </a:lnTo>
                  <a:lnTo>
                    <a:pt x="1142283" y="898816"/>
                  </a:lnTo>
                  <a:close/>
                </a:path>
                <a:path w="2381885" h="2181859">
                  <a:moveTo>
                    <a:pt x="1191364" y="898816"/>
                  </a:moveTo>
                  <a:lnTo>
                    <a:pt x="1174962" y="898816"/>
                  </a:lnTo>
                  <a:lnTo>
                    <a:pt x="1181337" y="886116"/>
                  </a:lnTo>
                  <a:lnTo>
                    <a:pt x="1191364" y="898816"/>
                  </a:lnTo>
                  <a:close/>
                </a:path>
                <a:path w="2381885" h="2181859">
                  <a:moveTo>
                    <a:pt x="1225276" y="898816"/>
                  </a:moveTo>
                  <a:lnTo>
                    <a:pt x="1217405" y="898816"/>
                  </a:lnTo>
                  <a:lnTo>
                    <a:pt x="1217006" y="886116"/>
                  </a:lnTo>
                  <a:lnTo>
                    <a:pt x="1230456" y="886116"/>
                  </a:lnTo>
                  <a:lnTo>
                    <a:pt x="1225276" y="898816"/>
                  </a:lnTo>
                  <a:close/>
                </a:path>
                <a:path w="2381885" h="2181859">
                  <a:moveTo>
                    <a:pt x="1337859" y="898816"/>
                  </a:moveTo>
                  <a:lnTo>
                    <a:pt x="1337361" y="898816"/>
                  </a:lnTo>
                  <a:lnTo>
                    <a:pt x="1337261" y="886116"/>
                  </a:lnTo>
                  <a:lnTo>
                    <a:pt x="1338058" y="886116"/>
                  </a:lnTo>
                  <a:lnTo>
                    <a:pt x="1337859" y="898816"/>
                  </a:lnTo>
                  <a:close/>
                </a:path>
                <a:path w="2381885" h="2181859">
                  <a:moveTo>
                    <a:pt x="1702210" y="898816"/>
                  </a:moveTo>
                  <a:lnTo>
                    <a:pt x="1687764" y="898816"/>
                  </a:lnTo>
                  <a:lnTo>
                    <a:pt x="1688661" y="886116"/>
                  </a:lnTo>
                  <a:lnTo>
                    <a:pt x="1702210" y="886116"/>
                  </a:lnTo>
                  <a:lnTo>
                    <a:pt x="1702210" y="898816"/>
                  </a:lnTo>
                  <a:close/>
                </a:path>
                <a:path w="2381885" h="2181859">
                  <a:moveTo>
                    <a:pt x="1716657" y="898816"/>
                  </a:moveTo>
                  <a:lnTo>
                    <a:pt x="1708587" y="898816"/>
                  </a:lnTo>
                  <a:lnTo>
                    <a:pt x="1710579" y="886116"/>
                  </a:lnTo>
                  <a:lnTo>
                    <a:pt x="1716059" y="886116"/>
                  </a:lnTo>
                  <a:lnTo>
                    <a:pt x="1716657" y="898816"/>
                  </a:lnTo>
                  <a:close/>
                </a:path>
                <a:path w="2381885" h="2181859">
                  <a:moveTo>
                    <a:pt x="1723830" y="898816"/>
                  </a:moveTo>
                  <a:lnTo>
                    <a:pt x="1717852" y="898816"/>
                  </a:lnTo>
                  <a:lnTo>
                    <a:pt x="1719347" y="886116"/>
                  </a:lnTo>
                  <a:lnTo>
                    <a:pt x="1721340" y="886116"/>
                  </a:lnTo>
                  <a:lnTo>
                    <a:pt x="1723830" y="898816"/>
                  </a:lnTo>
                  <a:close/>
                </a:path>
                <a:path w="2381885" h="2181859">
                  <a:moveTo>
                    <a:pt x="1729651" y="898171"/>
                  </a:moveTo>
                  <a:lnTo>
                    <a:pt x="1722971" y="886116"/>
                  </a:lnTo>
                  <a:lnTo>
                    <a:pt x="1732299" y="886116"/>
                  </a:lnTo>
                  <a:lnTo>
                    <a:pt x="1729651" y="898171"/>
                  </a:lnTo>
                  <a:close/>
                </a:path>
                <a:path w="2381885" h="2181859">
                  <a:moveTo>
                    <a:pt x="1740070" y="898816"/>
                  </a:moveTo>
                  <a:lnTo>
                    <a:pt x="1730008" y="898816"/>
                  </a:lnTo>
                  <a:lnTo>
                    <a:pt x="1729844" y="898519"/>
                  </a:lnTo>
                  <a:lnTo>
                    <a:pt x="1729722" y="897847"/>
                  </a:lnTo>
                  <a:lnTo>
                    <a:pt x="1732299" y="886116"/>
                  </a:lnTo>
                  <a:lnTo>
                    <a:pt x="1742063" y="886116"/>
                  </a:lnTo>
                  <a:lnTo>
                    <a:pt x="1741604" y="894471"/>
                  </a:lnTo>
                  <a:lnTo>
                    <a:pt x="1740070" y="898816"/>
                  </a:lnTo>
                  <a:close/>
                </a:path>
                <a:path w="2381885" h="2181859">
                  <a:moveTo>
                    <a:pt x="1741604" y="894471"/>
                  </a:moveTo>
                  <a:lnTo>
                    <a:pt x="1742063" y="886116"/>
                  </a:lnTo>
                  <a:lnTo>
                    <a:pt x="1744554" y="886116"/>
                  </a:lnTo>
                  <a:lnTo>
                    <a:pt x="1741604" y="894471"/>
                  </a:lnTo>
                  <a:close/>
                </a:path>
                <a:path w="2381885" h="2181859">
                  <a:moveTo>
                    <a:pt x="1774804" y="898816"/>
                  </a:moveTo>
                  <a:lnTo>
                    <a:pt x="1741365" y="898816"/>
                  </a:lnTo>
                  <a:lnTo>
                    <a:pt x="1741604" y="894471"/>
                  </a:lnTo>
                  <a:lnTo>
                    <a:pt x="1744554" y="886116"/>
                  </a:lnTo>
                  <a:lnTo>
                    <a:pt x="1770232" y="886116"/>
                  </a:lnTo>
                  <a:lnTo>
                    <a:pt x="1774804" y="898816"/>
                  </a:lnTo>
                  <a:close/>
                </a:path>
                <a:path w="2381885" h="2181859">
                  <a:moveTo>
                    <a:pt x="1784705" y="898816"/>
                  </a:moveTo>
                  <a:lnTo>
                    <a:pt x="1777232" y="898816"/>
                  </a:lnTo>
                  <a:lnTo>
                    <a:pt x="1773844" y="886116"/>
                  </a:lnTo>
                  <a:lnTo>
                    <a:pt x="1779225" y="886116"/>
                  </a:lnTo>
                  <a:lnTo>
                    <a:pt x="1784705" y="898816"/>
                  </a:lnTo>
                  <a:close/>
                </a:path>
                <a:path w="2381885" h="2181859">
                  <a:moveTo>
                    <a:pt x="1786050" y="898816"/>
                  </a:moveTo>
                  <a:lnTo>
                    <a:pt x="1784705" y="898816"/>
                  </a:lnTo>
                  <a:lnTo>
                    <a:pt x="1779225" y="886116"/>
                  </a:lnTo>
                  <a:lnTo>
                    <a:pt x="1786946" y="886116"/>
                  </a:lnTo>
                  <a:lnTo>
                    <a:pt x="1786050" y="898816"/>
                  </a:lnTo>
                  <a:close/>
                </a:path>
                <a:path w="2381885" h="2181859">
                  <a:moveTo>
                    <a:pt x="1809564" y="911516"/>
                  </a:moveTo>
                  <a:lnTo>
                    <a:pt x="1782912" y="911516"/>
                  </a:lnTo>
                  <a:lnTo>
                    <a:pt x="1785875" y="898816"/>
                  </a:lnTo>
                  <a:lnTo>
                    <a:pt x="1786374" y="898816"/>
                  </a:lnTo>
                  <a:lnTo>
                    <a:pt x="1787283" y="886116"/>
                  </a:lnTo>
                  <a:lnTo>
                    <a:pt x="1800663" y="886116"/>
                  </a:lnTo>
                  <a:lnTo>
                    <a:pt x="1806038" y="898816"/>
                  </a:lnTo>
                  <a:lnTo>
                    <a:pt x="1809564" y="911516"/>
                  </a:lnTo>
                  <a:close/>
                </a:path>
                <a:path w="2381885" h="2181859">
                  <a:moveTo>
                    <a:pt x="1811406" y="898816"/>
                  </a:moveTo>
                  <a:lnTo>
                    <a:pt x="1806238" y="898816"/>
                  </a:lnTo>
                  <a:lnTo>
                    <a:pt x="1800862" y="886116"/>
                  </a:lnTo>
                  <a:lnTo>
                    <a:pt x="1811107" y="886116"/>
                  </a:lnTo>
                  <a:lnTo>
                    <a:pt x="1811406" y="898816"/>
                  </a:lnTo>
                  <a:close/>
                </a:path>
                <a:path w="2381885" h="2181859">
                  <a:moveTo>
                    <a:pt x="1811406" y="898816"/>
                  </a:moveTo>
                  <a:lnTo>
                    <a:pt x="1811107" y="886116"/>
                  </a:lnTo>
                  <a:lnTo>
                    <a:pt x="1812502" y="886116"/>
                  </a:lnTo>
                  <a:lnTo>
                    <a:pt x="1814242" y="888889"/>
                  </a:lnTo>
                  <a:lnTo>
                    <a:pt x="1814214" y="889141"/>
                  </a:lnTo>
                  <a:lnTo>
                    <a:pt x="1811406" y="898816"/>
                  </a:lnTo>
                  <a:close/>
                </a:path>
                <a:path w="2381885" h="2181859">
                  <a:moveTo>
                    <a:pt x="1814273" y="888938"/>
                  </a:moveTo>
                  <a:lnTo>
                    <a:pt x="1812502" y="886116"/>
                  </a:lnTo>
                  <a:lnTo>
                    <a:pt x="1815092" y="886116"/>
                  </a:lnTo>
                  <a:lnTo>
                    <a:pt x="1814273" y="888938"/>
                  </a:lnTo>
                  <a:close/>
                </a:path>
                <a:path w="2381885" h="2181859">
                  <a:moveTo>
                    <a:pt x="1827945" y="898816"/>
                  </a:moveTo>
                  <a:lnTo>
                    <a:pt x="1820472" y="898816"/>
                  </a:lnTo>
                  <a:lnTo>
                    <a:pt x="1816607" y="892656"/>
                  </a:lnTo>
                  <a:lnTo>
                    <a:pt x="1815092" y="886116"/>
                  </a:lnTo>
                  <a:lnTo>
                    <a:pt x="1833923" y="886116"/>
                  </a:lnTo>
                  <a:lnTo>
                    <a:pt x="1833818" y="886544"/>
                  </a:lnTo>
                  <a:lnTo>
                    <a:pt x="1827945" y="898816"/>
                  </a:lnTo>
                  <a:close/>
                </a:path>
                <a:path w="2381885" h="2181859">
                  <a:moveTo>
                    <a:pt x="1833956" y="886253"/>
                  </a:moveTo>
                  <a:lnTo>
                    <a:pt x="1833923" y="886116"/>
                  </a:lnTo>
                  <a:lnTo>
                    <a:pt x="1833956" y="886253"/>
                  </a:lnTo>
                  <a:close/>
                </a:path>
                <a:path w="2381885" h="2181859">
                  <a:moveTo>
                    <a:pt x="1834546" y="888678"/>
                  </a:moveTo>
                  <a:lnTo>
                    <a:pt x="1834098" y="886835"/>
                  </a:lnTo>
                  <a:lnTo>
                    <a:pt x="1834022" y="886116"/>
                  </a:lnTo>
                  <a:lnTo>
                    <a:pt x="1836214" y="886116"/>
                  </a:lnTo>
                  <a:lnTo>
                    <a:pt x="1834546" y="888678"/>
                  </a:lnTo>
                  <a:close/>
                </a:path>
                <a:path w="2381885" h="2181859">
                  <a:moveTo>
                    <a:pt x="1838705" y="898816"/>
                  </a:moveTo>
                  <a:lnTo>
                    <a:pt x="1837012" y="898816"/>
                  </a:lnTo>
                  <a:lnTo>
                    <a:pt x="1834546" y="888678"/>
                  </a:lnTo>
                  <a:lnTo>
                    <a:pt x="1836214" y="886116"/>
                  </a:lnTo>
                  <a:lnTo>
                    <a:pt x="1838705" y="898816"/>
                  </a:lnTo>
                  <a:close/>
                </a:path>
                <a:path w="2381885" h="2181859">
                  <a:moveTo>
                    <a:pt x="1847074" y="898816"/>
                  </a:moveTo>
                  <a:lnTo>
                    <a:pt x="1838705" y="898816"/>
                  </a:lnTo>
                  <a:lnTo>
                    <a:pt x="1836214" y="886116"/>
                  </a:lnTo>
                  <a:lnTo>
                    <a:pt x="1847054" y="886116"/>
                  </a:lnTo>
                  <a:lnTo>
                    <a:pt x="1847074" y="898816"/>
                  </a:lnTo>
                  <a:close/>
                </a:path>
                <a:path w="2381885" h="2181859">
                  <a:moveTo>
                    <a:pt x="1871781" y="898816"/>
                  </a:moveTo>
                  <a:lnTo>
                    <a:pt x="1866281" y="898816"/>
                  </a:lnTo>
                  <a:lnTo>
                    <a:pt x="1860673" y="886116"/>
                  </a:lnTo>
                  <a:lnTo>
                    <a:pt x="1879317" y="886116"/>
                  </a:lnTo>
                  <a:lnTo>
                    <a:pt x="1871781" y="898816"/>
                  </a:lnTo>
                  <a:close/>
                </a:path>
                <a:path w="2381885" h="2181859">
                  <a:moveTo>
                    <a:pt x="1902168" y="898816"/>
                  </a:moveTo>
                  <a:lnTo>
                    <a:pt x="1879119" y="898816"/>
                  </a:lnTo>
                  <a:lnTo>
                    <a:pt x="1887462" y="886116"/>
                  </a:lnTo>
                  <a:lnTo>
                    <a:pt x="1895137" y="886116"/>
                  </a:lnTo>
                  <a:lnTo>
                    <a:pt x="1902168" y="898816"/>
                  </a:lnTo>
                  <a:close/>
                </a:path>
                <a:path w="2381885" h="2181859">
                  <a:moveTo>
                    <a:pt x="1902469" y="898816"/>
                  </a:moveTo>
                  <a:lnTo>
                    <a:pt x="1898484" y="886116"/>
                  </a:lnTo>
                  <a:lnTo>
                    <a:pt x="1904661" y="886116"/>
                  </a:lnTo>
                  <a:lnTo>
                    <a:pt x="1902469" y="898816"/>
                  </a:lnTo>
                  <a:close/>
                </a:path>
                <a:path w="2381885" h="2181859">
                  <a:moveTo>
                    <a:pt x="1904722" y="886335"/>
                  </a:moveTo>
                  <a:lnTo>
                    <a:pt x="1904661" y="886116"/>
                  </a:lnTo>
                  <a:lnTo>
                    <a:pt x="1904722" y="886335"/>
                  </a:lnTo>
                  <a:close/>
                </a:path>
                <a:path w="2381885" h="2181859">
                  <a:moveTo>
                    <a:pt x="1908347" y="898816"/>
                  </a:moveTo>
                  <a:lnTo>
                    <a:pt x="1904864" y="886835"/>
                  </a:lnTo>
                  <a:lnTo>
                    <a:pt x="1904760" y="886116"/>
                  </a:lnTo>
                  <a:lnTo>
                    <a:pt x="1908347" y="898816"/>
                  </a:lnTo>
                  <a:close/>
                </a:path>
                <a:path w="2381885" h="2181859">
                  <a:moveTo>
                    <a:pt x="1910819" y="898816"/>
                  </a:moveTo>
                  <a:lnTo>
                    <a:pt x="1908347" y="898816"/>
                  </a:lnTo>
                  <a:lnTo>
                    <a:pt x="1904760" y="886116"/>
                  </a:lnTo>
                  <a:lnTo>
                    <a:pt x="1911436" y="886116"/>
                  </a:lnTo>
                  <a:lnTo>
                    <a:pt x="1910945" y="898620"/>
                  </a:lnTo>
                  <a:lnTo>
                    <a:pt x="1910819" y="898816"/>
                  </a:lnTo>
                  <a:close/>
                </a:path>
                <a:path w="2381885" h="2181859">
                  <a:moveTo>
                    <a:pt x="1916822" y="898816"/>
                  </a:moveTo>
                  <a:lnTo>
                    <a:pt x="1910938" y="898816"/>
                  </a:lnTo>
                  <a:lnTo>
                    <a:pt x="1910950" y="898612"/>
                  </a:lnTo>
                  <a:lnTo>
                    <a:pt x="1919007" y="886116"/>
                  </a:lnTo>
                  <a:lnTo>
                    <a:pt x="1919903" y="886116"/>
                  </a:lnTo>
                  <a:lnTo>
                    <a:pt x="1919827" y="888158"/>
                  </a:lnTo>
                  <a:lnTo>
                    <a:pt x="1916822" y="898816"/>
                  </a:lnTo>
                  <a:close/>
                </a:path>
                <a:path w="2381885" h="2181859">
                  <a:moveTo>
                    <a:pt x="1920130" y="887082"/>
                  </a:moveTo>
                  <a:lnTo>
                    <a:pt x="1919903" y="886116"/>
                  </a:lnTo>
                  <a:lnTo>
                    <a:pt x="1920402" y="886116"/>
                  </a:lnTo>
                  <a:lnTo>
                    <a:pt x="1920130" y="887082"/>
                  </a:lnTo>
                  <a:close/>
                </a:path>
                <a:path w="2381885" h="2181859">
                  <a:moveTo>
                    <a:pt x="1930665" y="898816"/>
                  </a:moveTo>
                  <a:lnTo>
                    <a:pt x="1922891" y="898816"/>
                  </a:lnTo>
                  <a:lnTo>
                    <a:pt x="1925582" y="886116"/>
                  </a:lnTo>
                  <a:lnTo>
                    <a:pt x="1928371" y="886116"/>
                  </a:lnTo>
                  <a:lnTo>
                    <a:pt x="1930344" y="895095"/>
                  </a:lnTo>
                  <a:lnTo>
                    <a:pt x="1930665" y="898816"/>
                  </a:lnTo>
                  <a:close/>
                </a:path>
                <a:path w="2381885" h="2181859">
                  <a:moveTo>
                    <a:pt x="1934849" y="898816"/>
                  </a:moveTo>
                  <a:lnTo>
                    <a:pt x="1931161" y="898816"/>
                  </a:lnTo>
                  <a:lnTo>
                    <a:pt x="1930389" y="895300"/>
                  </a:lnTo>
                  <a:lnTo>
                    <a:pt x="1930290" y="894471"/>
                  </a:lnTo>
                  <a:lnTo>
                    <a:pt x="1929569" y="886116"/>
                  </a:lnTo>
                  <a:lnTo>
                    <a:pt x="1936244" y="886116"/>
                  </a:lnTo>
                  <a:lnTo>
                    <a:pt x="1936956" y="887627"/>
                  </a:lnTo>
                  <a:lnTo>
                    <a:pt x="1934849" y="898816"/>
                  </a:lnTo>
                  <a:close/>
                </a:path>
                <a:path w="2381885" h="2181859">
                  <a:moveTo>
                    <a:pt x="1936956" y="887627"/>
                  </a:moveTo>
                  <a:lnTo>
                    <a:pt x="1936244" y="886116"/>
                  </a:lnTo>
                  <a:lnTo>
                    <a:pt x="1937240" y="886116"/>
                  </a:lnTo>
                  <a:lnTo>
                    <a:pt x="1936956" y="887627"/>
                  </a:lnTo>
                  <a:close/>
                </a:path>
                <a:path w="2381885" h="2181859">
                  <a:moveTo>
                    <a:pt x="1937027" y="887779"/>
                  </a:moveTo>
                  <a:lnTo>
                    <a:pt x="1937039" y="887185"/>
                  </a:lnTo>
                  <a:lnTo>
                    <a:pt x="1937240" y="886116"/>
                  </a:lnTo>
                  <a:lnTo>
                    <a:pt x="1937027" y="887779"/>
                  </a:lnTo>
                  <a:close/>
                </a:path>
                <a:path w="2381885" h="2181859">
                  <a:moveTo>
                    <a:pt x="1940815" y="895828"/>
                  </a:moveTo>
                  <a:lnTo>
                    <a:pt x="1937205" y="888158"/>
                  </a:lnTo>
                  <a:lnTo>
                    <a:pt x="1937138" y="887185"/>
                  </a:lnTo>
                  <a:lnTo>
                    <a:pt x="1937340" y="886116"/>
                  </a:lnTo>
                  <a:lnTo>
                    <a:pt x="1940129" y="886116"/>
                  </a:lnTo>
                  <a:lnTo>
                    <a:pt x="1940815" y="895828"/>
                  </a:lnTo>
                  <a:close/>
                </a:path>
                <a:path w="2381885" h="2181859">
                  <a:moveTo>
                    <a:pt x="1942126" y="898612"/>
                  </a:moveTo>
                  <a:lnTo>
                    <a:pt x="1940815" y="895828"/>
                  </a:lnTo>
                  <a:lnTo>
                    <a:pt x="1940129" y="886116"/>
                  </a:lnTo>
                  <a:lnTo>
                    <a:pt x="1948596" y="886116"/>
                  </a:lnTo>
                  <a:lnTo>
                    <a:pt x="1942126" y="898612"/>
                  </a:lnTo>
                  <a:close/>
                </a:path>
                <a:path w="2381885" h="2181859">
                  <a:moveTo>
                    <a:pt x="1948628" y="888157"/>
                  </a:moveTo>
                  <a:lnTo>
                    <a:pt x="1948596" y="886116"/>
                  </a:lnTo>
                  <a:lnTo>
                    <a:pt x="1948997" y="886116"/>
                  </a:lnTo>
                  <a:lnTo>
                    <a:pt x="1948628" y="888157"/>
                  </a:lnTo>
                  <a:close/>
                </a:path>
                <a:path w="2381885" h="2181859">
                  <a:moveTo>
                    <a:pt x="1963541" y="898816"/>
                  </a:moveTo>
                  <a:lnTo>
                    <a:pt x="1950301" y="898816"/>
                  </a:lnTo>
                  <a:lnTo>
                    <a:pt x="1949794" y="886116"/>
                  </a:lnTo>
                  <a:lnTo>
                    <a:pt x="1965335" y="886116"/>
                  </a:lnTo>
                  <a:lnTo>
                    <a:pt x="1963541" y="898816"/>
                  </a:lnTo>
                  <a:close/>
                </a:path>
                <a:path w="2381885" h="2181859">
                  <a:moveTo>
                    <a:pt x="1966133" y="898816"/>
                  </a:moveTo>
                  <a:lnTo>
                    <a:pt x="1963842" y="898816"/>
                  </a:lnTo>
                  <a:lnTo>
                    <a:pt x="1965635" y="886116"/>
                  </a:lnTo>
                  <a:lnTo>
                    <a:pt x="1968624" y="886116"/>
                  </a:lnTo>
                  <a:lnTo>
                    <a:pt x="1967877" y="891406"/>
                  </a:lnTo>
                  <a:lnTo>
                    <a:pt x="1966133" y="898816"/>
                  </a:lnTo>
                  <a:close/>
                </a:path>
                <a:path w="2381885" h="2181859">
                  <a:moveTo>
                    <a:pt x="1973456" y="898422"/>
                  </a:moveTo>
                  <a:lnTo>
                    <a:pt x="1973239" y="897847"/>
                  </a:lnTo>
                  <a:lnTo>
                    <a:pt x="1971214" y="886116"/>
                  </a:lnTo>
                  <a:lnTo>
                    <a:pt x="1975000" y="886116"/>
                  </a:lnTo>
                  <a:lnTo>
                    <a:pt x="1973456" y="898422"/>
                  </a:lnTo>
                  <a:close/>
                </a:path>
                <a:path w="2381885" h="2181859">
                  <a:moveTo>
                    <a:pt x="2002497" y="898816"/>
                  </a:moveTo>
                  <a:lnTo>
                    <a:pt x="1973604" y="898816"/>
                  </a:lnTo>
                  <a:lnTo>
                    <a:pt x="1981076" y="886116"/>
                  </a:lnTo>
                  <a:lnTo>
                    <a:pt x="1999818" y="886116"/>
                  </a:lnTo>
                  <a:lnTo>
                    <a:pt x="2002497" y="898816"/>
                  </a:lnTo>
                  <a:close/>
                </a:path>
                <a:path w="2381885" h="2181859">
                  <a:moveTo>
                    <a:pt x="2017331" y="898816"/>
                  </a:moveTo>
                  <a:lnTo>
                    <a:pt x="2003246" y="898816"/>
                  </a:lnTo>
                  <a:lnTo>
                    <a:pt x="2000356" y="886116"/>
                  </a:lnTo>
                  <a:lnTo>
                    <a:pt x="2013458" y="886116"/>
                  </a:lnTo>
                  <a:lnTo>
                    <a:pt x="2016456" y="890316"/>
                  </a:lnTo>
                  <a:lnTo>
                    <a:pt x="2016552" y="890954"/>
                  </a:lnTo>
                  <a:lnTo>
                    <a:pt x="2017331" y="898816"/>
                  </a:lnTo>
                  <a:close/>
                </a:path>
                <a:path w="2381885" h="2181859">
                  <a:moveTo>
                    <a:pt x="2016494" y="890370"/>
                  </a:moveTo>
                  <a:lnTo>
                    <a:pt x="2013458" y="886116"/>
                  </a:lnTo>
                  <a:lnTo>
                    <a:pt x="2016073" y="886116"/>
                  </a:lnTo>
                  <a:lnTo>
                    <a:pt x="2016494" y="890370"/>
                  </a:lnTo>
                  <a:close/>
                </a:path>
                <a:path w="2381885" h="2181859">
                  <a:moveTo>
                    <a:pt x="2026111" y="898816"/>
                  </a:moveTo>
                  <a:lnTo>
                    <a:pt x="2022524" y="898816"/>
                  </a:lnTo>
                  <a:lnTo>
                    <a:pt x="2016494" y="890370"/>
                  </a:lnTo>
                  <a:lnTo>
                    <a:pt x="2016073" y="886116"/>
                  </a:lnTo>
                  <a:lnTo>
                    <a:pt x="2031989" y="886116"/>
                  </a:lnTo>
                  <a:lnTo>
                    <a:pt x="2028467" y="895095"/>
                  </a:lnTo>
                  <a:lnTo>
                    <a:pt x="2028373" y="895300"/>
                  </a:lnTo>
                  <a:lnTo>
                    <a:pt x="2026111" y="898816"/>
                  </a:lnTo>
                  <a:close/>
                </a:path>
                <a:path w="2381885" h="2181859">
                  <a:moveTo>
                    <a:pt x="2034005" y="886544"/>
                  </a:moveTo>
                  <a:lnTo>
                    <a:pt x="2033982" y="886116"/>
                  </a:lnTo>
                  <a:lnTo>
                    <a:pt x="2034281" y="886116"/>
                  </a:lnTo>
                  <a:lnTo>
                    <a:pt x="2034005" y="886544"/>
                  </a:lnTo>
                  <a:close/>
                </a:path>
                <a:path w="2381885" h="2181859">
                  <a:moveTo>
                    <a:pt x="2034228" y="890598"/>
                  </a:moveTo>
                  <a:lnTo>
                    <a:pt x="2034005" y="886544"/>
                  </a:lnTo>
                  <a:lnTo>
                    <a:pt x="2034281" y="886116"/>
                  </a:lnTo>
                  <a:lnTo>
                    <a:pt x="2034580" y="886116"/>
                  </a:lnTo>
                  <a:lnTo>
                    <a:pt x="2034228" y="890598"/>
                  </a:lnTo>
                  <a:close/>
                </a:path>
                <a:path w="2381885" h="2181859">
                  <a:moveTo>
                    <a:pt x="2036273" y="898816"/>
                  </a:moveTo>
                  <a:lnTo>
                    <a:pt x="2034679" y="898816"/>
                  </a:lnTo>
                  <a:lnTo>
                    <a:pt x="2034441" y="894471"/>
                  </a:lnTo>
                  <a:lnTo>
                    <a:pt x="2034342" y="889141"/>
                  </a:lnTo>
                  <a:lnTo>
                    <a:pt x="2034580" y="886116"/>
                  </a:lnTo>
                  <a:lnTo>
                    <a:pt x="2036572" y="886116"/>
                  </a:lnTo>
                  <a:lnTo>
                    <a:pt x="2036273" y="898816"/>
                  </a:lnTo>
                  <a:close/>
                </a:path>
                <a:path w="2381885" h="2181859">
                  <a:moveTo>
                    <a:pt x="2038371" y="890794"/>
                  </a:moveTo>
                  <a:lnTo>
                    <a:pt x="2036572" y="886116"/>
                  </a:lnTo>
                  <a:lnTo>
                    <a:pt x="2039361" y="886116"/>
                  </a:lnTo>
                  <a:lnTo>
                    <a:pt x="2038371" y="890794"/>
                  </a:lnTo>
                  <a:close/>
                </a:path>
                <a:path w="2381885" h="2181859">
                  <a:moveTo>
                    <a:pt x="2049225" y="898816"/>
                  </a:moveTo>
                  <a:lnTo>
                    <a:pt x="2041454" y="898816"/>
                  </a:lnTo>
                  <a:lnTo>
                    <a:pt x="2042351" y="886116"/>
                  </a:lnTo>
                  <a:lnTo>
                    <a:pt x="2052542" y="886116"/>
                  </a:lnTo>
                  <a:lnTo>
                    <a:pt x="2052570" y="888158"/>
                  </a:lnTo>
                  <a:lnTo>
                    <a:pt x="2049225" y="898816"/>
                  </a:lnTo>
                  <a:close/>
                </a:path>
                <a:path w="2381885" h="2181859">
                  <a:moveTo>
                    <a:pt x="2055303" y="898816"/>
                  </a:moveTo>
                  <a:lnTo>
                    <a:pt x="2053447" y="898816"/>
                  </a:lnTo>
                  <a:lnTo>
                    <a:pt x="2052862" y="890598"/>
                  </a:lnTo>
                  <a:lnTo>
                    <a:pt x="2052736" y="887627"/>
                  </a:lnTo>
                  <a:lnTo>
                    <a:pt x="2053211" y="886116"/>
                  </a:lnTo>
                  <a:lnTo>
                    <a:pt x="2055303" y="898816"/>
                  </a:lnTo>
                  <a:close/>
                </a:path>
                <a:path w="2381885" h="2181859">
                  <a:moveTo>
                    <a:pt x="2076624" y="898816"/>
                  </a:moveTo>
                  <a:lnTo>
                    <a:pt x="2055403" y="898816"/>
                  </a:lnTo>
                  <a:lnTo>
                    <a:pt x="2053311" y="886116"/>
                  </a:lnTo>
                  <a:lnTo>
                    <a:pt x="2071543" y="886116"/>
                  </a:lnTo>
                  <a:lnTo>
                    <a:pt x="2076624" y="898816"/>
                  </a:lnTo>
                  <a:close/>
                </a:path>
                <a:path w="2381885" h="2181859">
                  <a:moveTo>
                    <a:pt x="2090174" y="898816"/>
                  </a:moveTo>
                  <a:lnTo>
                    <a:pt x="2076625" y="898816"/>
                  </a:lnTo>
                  <a:lnTo>
                    <a:pt x="2071543" y="886116"/>
                  </a:lnTo>
                  <a:lnTo>
                    <a:pt x="2090075" y="886116"/>
                  </a:lnTo>
                  <a:lnTo>
                    <a:pt x="2090174" y="898816"/>
                  </a:lnTo>
                  <a:close/>
                </a:path>
                <a:path w="2381885" h="2181859">
                  <a:moveTo>
                    <a:pt x="2110997" y="898816"/>
                  </a:moveTo>
                  <a:lnTo>
                    <a:pt x="2090274" y="898816"/>
                  </a:lnTo>
                  <a:lnTo>
                    <a:pt x="2090174" y="886116"/>
                  </a:lnTo>
                  <a:lnTo>
                    <a:pt x="2108207" y="886116"/>
                  </a:lnTo>
                  <a:lnTo>
                    <a:pt x="2110997" y="898816"/>
                  </a:lnTo>
                  <a:close/>
                </a:path>
                <a:path w="2381885" h="2181859">
                  <a:moveTo>
                    <a:pt x="2118265" y="898816"/>
                  </a:moveTo>
                  <a:lnTo>
                    <a:pt x="2112093" y="898816"/>
                  </a:lnTo>
                  <a:lnTo>
                    <a:pt x="2109602" y="886116"/>
                  </a:lnTo>
                  <a:lnTo>
                    <a:pt x="2116377" y="886116"/>
                  </a:lnTo>
                  <a:lnTo>
                    <a:pt x="2118883" y="897129"/>
                  </a:lnTo>
                  <a:lnTo>
                    <a:pt x="2118265" y="898816"/>
                  </a:lnTo>
                  <a:close/>
                </a:path>
                <a:path w="2381885" h="2181859">
                  <a:moveTo>
                    <a:pt x="2119021" y="896753"/>
                  </a:moveTo>
                  <a:lnTo>
                    <a:pt x="2118270" y="886116"/>
                  </a:lnTo>
                  <a:lnTo>
                    <a:pt x="2120561" y="886116"/>
                  </a:lnTo>
                  <a:lnTo>
                    <a:pt x="2119553" y="895300"/>
                  </a:lnTo>
                  <a:lnTo>
                    <a:pt x="2119021" y="896753"/>
                  </a:lnTo>
                  <a:close/>
                </a:path>
                <a:path w="2381885" h="2181859">
                  <a:moveTo>
                    <a:pt x="2130525" y="898816"/>
                  </a:moveTo>
                  <a:lnTo>
                    <a:pt x="2119266" y="898816"/>
                  </a:lnTo>
                  <a:lnTo>
                    <a:pt x="2119273" y="897847"/>
                  </a:lnTo>
                  <a:lnTo>
                    <a:pt x="2119532" y="895484"/>
                  </a:lnTo>
                  <a:lnTo>
                    <a:pt x="2119628" y="895095"/>
                  </a:lnTo>
                  <a:lnTo>
                    <a:pt x="2122915" y="886116"/>
                  </a:lnTo>
                  <a:lnTo>
                    <a:pt x="2127584" y="886116"/>
                  </a:lnTo>
                  <a:lnTo>
                    <a:pt x="2130525" y="898816"/>
                  </a:lnTo>
                  <a:close/>
                </a:path>
                <a:path w="2381885" h="2181859">
                  <a:moveTo>
                    <a:pt x="2141982" y="898816"/>
                  </a:moveTo>
                  <a:lnTo>
                    <a:pt x="2131222" y="898816"/>
                  </a:lnTo>
                  <a:lnTo>
                    <a:pt x="2129030" y="886116"/>
                  </a:lnTo>
                  <a:lnTo>
                    <a:pt x="2149454" y="886116"/>
                  </a:lnTo>
                  <a:lnTo>
                    <a:pt x="2141982" y="898816"/>
                  </a:lnTo>
                  <a:close/>
                </a:path>
                <a:path w="2381885" h="2181859">
                  <a:moveTo>
                    <a:pt x="2162964" y="898816"/>
                  </a:moveTo>
                  <a:lnTo>
                    <a:pt x="2142082" y="898816"/>
                  </a:lnTo>
                  <a:lnTo>
                    <a:pt x="2149554" y="886116"/>
                  </a:lnTo>
                  <a:lnTo>
                    <a:pt x="2160713" y="886116"/>
                  </a:lnTo>
                  <a:lnTo>
                    <a:pt x="2162964" y="898816"/>
                  </a:lnTo>
                  <a:close/>
                </a:path>
                <a:path w="2381885" h="2181859">
                  <a:moveTo>
                    <a:pt x="2167089" y="898816"/>
                  </a:moveTo>
                  <a:lnTo>
                    <a:pt x="2163140" y="898816"/>
                  </a:lnTo>
                  <a:lnTo>
                    <a:pt x="2160912" y="886116"/>
                  </a:lnTo>
                  <a:lnTo>
                    <a:pt x="2167288" y="886116"/>
                  </a:lnTo>
                  <a:lnTo>
                    <a:pt x="2167089" y="898816"/>
                  </a:lnTo>
                  <a:close/>
                </a:path>
                <a:path w="2381885" h="2181859">
                  <a:moveTo>
                    <a:pt x="2171381" y="891618"/>
                  </a:moveTo>
                  <a:lnTo>
                    <a:pt x="2168883" y="886116"/>
                  </a:lnTo>
                  <a:lnTo>
                    <a:pt x="2174661" y="886116"/>
                  </a:lnTo>
                  <a:lnTo>
                    <a:pt x="2171381" y="891618"/>
                  </a:lnTo>
                  <a:close/>
                </a:path>
                <a:path w="2381885" h="2181859">
                  <a:moveTo>
                    <a:pt x="2175800" y="898212"/>
                  </a:moveTo>
                  <a:lnTo>
                    <a:pt x="2174661" y="886116"/>
                  </a:lnTo>
                  <a:lnTo>
                    <a:pt x="2178646" y="886116"/>
                  </a:lnTo>
                  <a:lnTo>
                    <a:pt x="2175800" y="898212"/>
                  </a:lnTo>
                  <a:close/>
                </a:path>
                <a:path w="2381885" h="2181859">
                  <a:moveTo>
                    <a:pt x="2182034" y="898816"/>
                  </a:moveTo>
                  <a:lnTo>
                    <a:pt x="2181789" y="898816"/>
                  </a:lnTo>
                  <a:lnTo>
                    <a:pt x="2182793" y="886116"/>
                  </a:lnTo>
                  <a:lnTo>
                    <a:pt x="2184275" y="886116"/>
                  </a:lnTo>
                  <a:lnTo>
                    <a:pt x="2182034" y="898816"/>
                  </a:lnTo>
                  <a:close/>
                </a:path>
                <a:path w="2381885" h="2181859">
                  <a:moveTo>
                    <a:pt x="2189606" y="898816"/>
                  </a:moveTo>
                  <a:lnTo>
                    <a:pt x="2182034" y="898816"/>
                  </a:lnTo>
                  <a:lnTo>
                    <a:pt x="2184275" y="886116"/>
                  </a:lnTo>
                  <a:lnTo>
                    <a:pt x="2191499" y="886116"/>
                  </a:lnTo>
                  <a:lnTo>
                    <a:pt x="2189606" y="898816"/>
                  </a:lnTo>
                  <a:close/>
                </a:path>
                <a:path w="2381885" h="2181859">
                  <a:moveTo>
                    <a:pt x="2202607" y="898816"/>
                  </a:moveTo>
                  <a:lnTo>
                    <a:pt x="2189705" y="898816"/>
                  </a:lnTo>
                  <a:lnTo>
                    <a:pt x="2191598" y="886116"/>
                  </a:lnTo>
                  <a:lnTo>
                    <a:pt x="2200888" y="886116"/>
                  </a:lnTo>
                  <a:lnTo>
                    <a:pt x="2202607" y="898816"/>
                  </a:lnTo>
                  <a:close/>
                </a:path>
                <a:path w="2381885" h="2181859">
                  <a:moveTo>
                    <a:pt x="2203006" y="898816"/>
                  </a:moveTo>
                  <a:lnTo>
                    <a:pt x="2202607" y="898816"/>
                  </a:lnTo>
                  <a:lnTo>
                    <a:pt x="2200888" y="886116"/>
                  </a:lnTo>
                  <a:lnTo>
                    <a:pt x="2201287" y="886116"/>
                  </a:lnTo>
                  <a:lnTo>
                    <a:pt x="2203006" y="898816"/>
                  </a:lnTo>
                  <a:close/>
                </a:path>
                <a:path w="2381885" h="2181859">
                  <a:moveTo>
                    <a:pt x="2246593" y="898816"/>
                  </a:moveTo>
                  <a:lnTo>
                    <a:pt x="2203006" y="898816"/>
                  </a:lnTo>
                  <a:lnTo>
                    <a:pt x="2201287" y="886116"/>
                  </a:lnTo>
                  <a:lnTo>
                    <a:pt x="2245300" y="886116"/>
                  </a:lnTo>
                  <a:lnTo>
                    <a:pt x="2246158" y="892656"/>
                  </a:lnTo>
                  <a:lnTo>
                    <a:pt x="2246593" y="898816"/>
                  </a:lnTo>
                  <a:close/>
                </a:path>
                <a:path w="2381885" h="2181859">
                  <a:moveTo>
                    <a:pt x="2246143" y="892436"/>
                  </a:moveTo>
                  <a:lnTo>
                    <a:pt x="2245300" y="886116"/>
                  </a:lnTo>
                  <a:lnTo>
                    <a:pt x="2245696" y="886116"/>
                  </a:lnTo>
                  <a:lnTo>
                    <a:pt x="2246143" y="892436"/>
                  </a:lnTo>
                  <a:close/>
                </a:path>
                <a:path w="2381885" h="2181859">
                  <a:moveTo>
                    <a:pt x="2251975" y="898816"/>
                  </a:moveTo>
                  <a:lnTo>
                    <a:pt x="2246993" y="898816"/>
                  </a:lnTo>
                  <a:lnTo>
                    <a:pt x="2246143" y="892436"/>
                  </a:lnTo>
                  <a:lnTo>
                    <a:pt x="2245696" y="886116"/>
                  </a:lnTo>
                  <a:lnTo>
                    <a:pt x="2253941" y="886116"/>
                  </a:lnTo>
                  <a:lnTo>
                    <a:pt x="2254148" y="886630"/>
                  </a:lnTo>
                  <a:lnTo>
                    <a:pt x="2254039" y="887851"/>
                  </a:lnTo>
                  <a:lnTo>
                    <a:pt x="2251975" y="898816"/>
                  </a:lnTo>
                  <a:close/>
                </a:path>
                <a:path w="2381885" h="2181859">
                  <a:moveTo>
                    <a:pt x="2259744" y="898816"/>
                  </a:moveTo>
                  <a:lnTo>
                    <a:pt x="2259049" y="898816"/>
                  </a:lnTo>
                  <a:lnTo>
                    <a:pt x="2254371" y="887185"/>
                  </a:lnTo>
                  <a:lnTo>
                    <a:pt x="2254269" y="886630"/>
                  </a:lnTo>
                  <a:lnTo>
                    <a:pt x="2254366" y="886116"/>
                  </a:lnTo>
                  <a:lnTo>
                    <a:pt x="2259346" y="886116"/>
                  </a:lnTo>
                  <a:lnTo>
                    <a:pt x="2259744" y="898816"/>
                  </a:lnTo>
                  <a:close/>
                </a:path>
                <a:path w="2381885" h="2181859">
                  <a:moveTo>
                    <a:pt x="2261763" y="890753"/>
                  </a:moveTo>
                  <a:lnTo>
                    <a:pt x="2259944" y="886116"/>
                  </a:lnTo>
                  <a:lnTo>
                    <a:pt x="2260344" y="886116"/>
                  </a:lnTo>
                  <a:lnTo>
                    <a:pt x="2261763" y="890753"/>
                  </a:lnTo>
                  <a:close/>
                </a:path>
                <a:path w="2381885" h="2181859">
                  <a:moveTo>
                    <a:pt x="2264633" y="898070"/>
                  </a:moveTo>
                  <a:lnTo>
                    <a:pt x="2262019" y="891406"/>
                  </a:lnTo>
                  <a:lnTo>
                    <a:pt x="2261934" y="890370"/>
                  </a:lnTo>
                  <a:lnTo>
                    <a:pt x="2262735" y="886116"/>
                  </a:lnTo>
                  <a:lnTo>
                    <a:pt x="2271104" y="886116"/>
                  </a:lnTo>
                  <a:lnTo>
                    <a:pt x="2264633" y="898070"/>
                  </a:lnTo>
                  <a:close/>
                </a:path>
                <a:path w="2381885" h="2181859">
                  <a:moveTo>
                    <a:pt x="2271901" y="889743"/>
                  </a:moveTo>
                  <a:lnTo>
                    <a:pt x="2271104" y="886116"/>
                  </a:lnTo>
                  <a:lnTo>
                    <a:pt x="2274689" y="886116"/>
                  </a:lnTo>
                  <a:lnTo>
                    <a:pt x="2271901" y="889743"/>
                  </a:lnTo>
                  <a:close/>
                </a:path>
                <a:path w="2381885" h="2181859">
                  <a:moveTo>
                    <a:pt x="2273894" y="898816"/>
                  </a:moveTo>
                  <a:lnTo>
                    <a:pt x="2271901" y="889743"/>
                  </a:lnTo>
                  <a:lnTo>
                    <a:pt x="2274689" y="886116"/>
                  </a:lnTo>
                  <a:lnTo>
                    <a:pt x="2274468" y="895484"/>
                  </a:lnTo>
                  <a:lnTo>
                    <a:pt x="2273894" y="898816"/>
                  </a:lnTo>
                  <a:close/>
                </a:path>
                <a:path w="2381885" h="2181859">
                  <a:moveTo>
                    <a:pt x="2274469" y="895482"/>
                  </a:moveTo>
                  <a:lnTo>
                    <a:pt x="2274689" y="886116"/>
                  </a:lnTo>
                  <a:lnTo>
                    <a:pt x="2276085" y="886116"/>
                  </a:lnTo>
                  <a:lnTo>
                    <a:pt x="2274469" y="895482"/>
                  </a:lnTo>
                  <a:close/>
                </a:path>
                <a:path w="2381885" h="2181859">
                  <a:moveTo>
                    <a:pt x="2319326" y="898816"/>
                  </a:moveTo>
                  <a:lnTo>
                    <a:pt x="2295165" y="898816"/>
                  </a:lnTo>
                  <a:lnTo>
                    <a:pt x="2298465" y="886116"/>
                  </a:lnTo>
                  <a:lnTo>
                    <a:pt x="2317931" y="886116"/>
                  </a:lnTo>
                  <a:lnTo>
                    <a:pt x="2319326" y="898816"/>
                  </a:lnTo>
                  <a:close/>
                </a:path>
                <a:path w="2381885" h="2181859">
                  <a:moveTo>
                    <a:pt x="2323469" y="898816"/>
                  </a:moveTo>
                  <a:lnTo>
                    <a:pt x="2321217" y="898816"/>
                  </a:lnTo>
                  <a:lnTo>
                    <a:pt x="2318627" y="886116"/>
                  </a:lnTo>
                  <a:lnTo>
                    <a:pt x="2321442" y="886116"/>
                  </a:lnTo>
                  <a:lnTo>
                    <a:pt x="2323469" y="898816"/>
                  </a:lnTo>
                  <a:close/>
                </a:path>
                <a:path w="2381885" h="2181859">
                  <a:moveTo>
                    <a:pt x="2342689" y="898816"/>
                  </a:moveTo>
                  <a:lnTo>
                    <a:pt x="2323610" y="898816"/>
                  </a:lnTo>
                  <a:lnTo>
                    <a:pt x="2323510" y="886116"/>
                  </a:lnTo>
                  <a:lnTo>
                    <a:pt x="2340298" y="886116"/>
                  </a:lnTo>
                  <a:lnTo>
                    <a:pt x="2342689" y="898816"/>
                  </a:lnTo>
                  <a:close/>
                </a:path>
                <a:path w="2381885" h="2181859">
                  <a:moveTo>
                    <a:pt x="2343698" y="898816"/>
                  </a:moveTo>
                  <a:lnTo>
                    <a:pt x="2340771" y="886116"/>
                  </a:lnTo>
                  <a:lnTo>
                    <a:pt x="2347422" y="886116"/>
                  </a:lnTo>
                  <a:lnTo>
                    <a:pt x="2347303" y="889141"/>
                  </a:lnTo>
                  <a:lnTo>
                    <a:pt x="2347234" y="890370"/>
                  </a:lnTo>
                  <a:lnTo>
                    <a:pt x="2343698" y="898816"/>
                  </a:lnTo>
                  <a:close/>
                </a:path>
                <a:path w="2381885" h="2181859">
                  <a:moveTo>
                    <a:pt x="2347257" y="890316"/>
                  </a:moveTo>
                  <a:lnTo>
                    <a:pt x="2347422" y="886116"/>
                  </a:lnTo>
                  <a:lnTo>
                    <a:pt x="2347354" y="890083"/>
                  </a:lnTo>
                  <a:lnTo>
                    <a:pt x="2347257" y="890316"/>
                  </a:lnTo>
                  <a:close/>
                </a:path>
                <a:path w="2381885" h="2181859">
                  <a:moveTo>
                    <a:pt x="2347367" y="890053"/>
                  </a:moveTo>
                  <a:lnTo>
                    <a:pt x="2347521" y="886116"/>
                  </a:lnTo>
                  <a:lnTo>
                    <a:pt x="2347820" y="886116"/>
                  </a:lnTo>
                  <a:lnTo>
                    <a:pt x="2347749" y="889141"/>
                  </a:lnTo>
                  <a:lnTo>
                    <a:pt x="2347367" y="890053"/>
                  </a:lnTo>
                  <a:close/>
                </a:path>
                <a:path w="2381885" h="2181859">
                  <a:moveTo>
                    <a:pt x="2347749" y="889141"/>
                  </a:moveTo>
                  <a:lnTo>
                    <a:pt x="2347820" y="886116"/>
                  </a:lnTo>
                  <a:lnTo>
                    <a:pt x="2347834" y="888938"/>
                  </a:lnTo>
                  <a:lnTo>
                    <a:pt x="2347749" y="889141"/>
                  </a:lnTo>
                  <a:close/>
                </a:path>
                <a:path w="2381885" h="2181859">
                  <a:moveTo>
                    <a:pt x="2347854" y="888889"/>
                  </a:moveTo>
                  <a:lnTo>
                    <a:pt x="2347920" y="886116"/>
                  </a:lnTo>
                  <a:lnTo>
                    <a:pt x="2348517" y="886116"/>
                  </a:lnTo>
                  <a:lnTo>
                    <a:pt x="2348568" y="887185"/>
                  </a:lnTo>
                  <a:lnTo>
                    <a:pt x="2347854" y="888889"/>
                  </a:lnTo>
                  <a:close/>
                </a:path>
                <a:path w="2381885" h="2181859">
                  <a:moveTo>
                    <a:pt x="2348568" y="887185"/>
                  </a:moveTo>
                  <a:lnTo>
                    <a:pt x="2348517" y="886116"/>
                  </a:lnTo>
                  <a:lnTo>
                    <a:pt x="2348816" y="886116"/>
                  </a:lnTo>
                  <a:lnTo>
                    <a:pt x="2348714" y="886835"/>
                  </a:lnTo>
                  <a:lnTo>
                    <a:pt x="2348568" y="887185"/>
                  </a:lnTo>
                  <a:close/>
                </a:path>
                <a:path w="2381885" h="2181859">
                  <a:moveTo>
                    <a:pt x="2348800" y="886630"/>
                  </a:moveTo>
                  <a:lnTo>
                    <a:pt x="2348816" y="886116"/>
                  </a:lnTo>
                  <a:lnTo>
                    <a:pt x="2349016" y="886116"/>
                  </a:lnTo>
                  <a:lnTo>
                    <a:pt x="2348800" y="886630"/>
                  </a:lnTo>
                  <a:close/>
                </a:path>
                <a:path w="2381885" h="2181859">
                  <a:moveTo>
                    <a:pt x="2352802" y="898816"/>
                  </a:moveTo>
                  <a:lnTo>
                    <a:pt x="2349115" y="898816"/>
                  </a:lnTo>
                  <a:lnTo>
                    <a:pt x="2348866" y="893511"/>
                  </a:lnTo>
                  <a:lnTo>
                    <a:pt x="2348778" y="889141"/>
                  </a:lnTo>
                  <a:lnTo>
                    <a:pt x="2349016" y="886116"/>
                  </a:lnTo>
                  <a:lnTo>
                    <a:pt x="2352204" y="886116"/>
                  </a:lnTo>
                  <a:lnTo>
                    <a:pt x="2352853" y="895300"/>
                  </a:lnTo>
                  <a:lnTo>
                    <a:pt x="2352802" y="898816"/>
                  </a:lnTo>
                  <a:close/>
                </a:path>
                <a:path w="2381885" h="2181859">
                  <a:moveTo>
                    <a:pt x="2352978" y="897084"/>
                  </a:moveTo>
                  <a:lnTo>
                    <a:pt x="2352204" y="886116"/>
                  </a:lnTo>
                  <a:lnTo>
                    <a:pt x="2354097" y="886116"/>
                  </a:lnTo>
                  <a:lnTo>
                    <a:pt x="2352978" y="897084"/>
                  </a:lnTo>
                  <a:close/>
                </a:path>
                <a:path w="2381885" h="2181859">
                  <a:moveTo>
                    <a:pt x="2364558" y="898816"/>
                  </a:moveTo>
                  <a:lnTo>
                    <a:pt x="2353101" y="898816"/>
                  </a:lnTo>
                  <a:lnTo>
                    <a:pt x="2353012" y="896753"/>
                  </a:lnTo>
                  <a:lnTo>
                    <a:pt x="2354097" y="886116"/>
                  </a:lnTo>
                  <a:lnTo>
                    <a:pt x="2359315" y="886116"/>
                  </a:lnTo>
                  <a:lnTo>
                    <a:pt x="2364594" y="898212"/>
                  </a:lnTo>
                  <a:lnTo>
                    <a:pt x="2364558" y="898816"/>
                  </a:lnTo>
                  <a:close/>
                </a:path>
                <a:path w="2381885" h="2181859">
                  <a:moveTo>
                    <a:pt x="2366972" y="893511"/>
                  </a:moveTo>
                  <a:lnTo>
                    <a:pt x="2360635" y="886116"/>
                  </a:lnTo>
                  <a:lnTo>
                    <a:pt x="2370337" y="886116"/>
                  </a:lnTo>
                  <a:lnTo>
                    <a:pt x="2366972" y="893511"/>
                  </a:lnTo>
                  <a:close/>
                </a:path>
                <a:path w="2381885" h="2181859">
                  <a:moveTo>
                    <a:pt x="2372529" y="898816"/>
                  </a:moveTo>
                  <a:lnTo>
                    <a:pt x="2371518" y="898816"/>
                  </a:lnTo>
                  <a:lnTo>
                    <a:pt x="2366972" y="893511"/>
                  </a:lnTo>
                  <a:lnTo>
                    <a:pt x="2370337" y="886116"/>
                  </a:lnTo>
                  <a:lnTo>
                    <a:pt x="2372529" y="898816"/>
                  </a:lnTo>
                  <a:close/>
                </a:path>
                <a:path w="2381885" h="2181859">
                  <a:moveTo>
                    <a:pt x="2379403" y="898816"/>
                  </a:moveTo>
                  <a:lnTo>
                    <a:pt x="2372529" y="898816"/>
                  </a:lnTo>
                  <a:lnTo>
                    <a:pt x="2370337" y="886116"/>
                  </a:lnTo>
                  <a:lnTo>
                    <a:pt x="2380418" y="886116"/>
                  </a:lnTo>
                  <a:lnTo>
                    <a:pt x="2379403" y="898816"/>
                  </a:lnTo>
                  <a:close/>
                </a:path>
                <a:path w="2381885" h="2181859">
                  <a:moveTo>
                    <a:pt x="2280369" y="898816"/>
                  </a:moveTo>
                  <a:lnTo>
                    <a:pt x="2274390" y="898816"/>
                  </a:lnTo>
                  <a:lnTo>
                    <a:pt x="2274413" y="897847"/>
                  </a:lnTo>
                  <a:lnTo>
                    <a:pt x="2274536" y="895095"/>
                  </a:lnTo>
                  <a:lnTo>
                    <a:pt x="2276086" y="886116"/>
                  </a:lnTo>
                  <a:lnTo>
                    <a:pt x="2280369" y="898816"/>
                  </a:lnTo>
                  <a:close/>
                </a:path>
                <a:path w="2381885" h="2181859">
                  <a:moveTo>
                    <a:pt x="1827945" y="898816"/>
                  </a:moveTo>
                  <a:lnTo>
                    <a:pt x="1833956" y="886253"/>
                  </a:lnTo>
                  <a:lnTo>
                    <a:pt x="1834546" y="888678"/>
                  </a:lnTo>
                  <a:lnTo>
                    <a:pt x="1827945" y="898816"/>
                  </a:lnTo>
                  <a:close/>
                </a:path>
                <a:path w="2381885" h="2181859">
                  <a:moveTo>
                    <a:pt x="1908247" y="898816"/>
                  </a:moveTo>
                  <a:lnTo>
                    <a:pt x="1902568" y="898816"/>
                  </a:lnTo>
                  <a:lnTo>
                    <a:pt x="1904722" y="886335"/>
                  </a:lnTo>
                  <a:lnTo>
                    <a:pt x="1908247" y="898816"/>
                  </a:lnTo>
                  <a:close/>
                </a:path>
                <a:path w="2381885" h="2181859">
                  <a:moveTo>
                    <a:pt x="2033583" y="898816"/>
                  </a:moveTo>
                  <a:lnTo>
                    <a:pt x="2027008" y="898816"/>
                  </a:lnTo>
                  <a:lnTo>
                    <a:pt x="2028387" y="895300"/>
                  </a:lnTo>
                  <a:lnTo>
                    <a:pt x="2034005" y="886544"/>
                  </a:lnTo>
                  <a:lnTo>
                    <a:pt x="2034123" y="888678"/>
                  </a:lnTo>
                  <a:lnTo>
                    <a:pt x="2033999" y="893511"/>
                  </a:lnTo>
                  <a:lnTo>
                    <a:pt x="2033583" y="898816"/>
                  </a:lnTo>
                  <a:close/>
                </a:path>
                <a:path w="2381885" h="2181859">
                  <a:moveTo>
                    <a:pt x="1973406" y="898816"/>
                  </a:moveTo>
                  <a:lnTo>
                    <a:pt x="1966831" y="898816"/>
                  </a:lnTo>
                  <a:lnTo>
                    <a:pt x="1967877" y="891406"/>
                  </a:lnTo>
                  <a:lnTo>
                    <a:pt x="1969006" y="886607"/>
                  </a:lnTo>
                  <a:lnTo>
                    <a:pt x="1973239" y="897847"/>
                  </a:lnTo>
                  <a:lnTo>
                    <a:pt x="1973406" y="898816"/>
                  </a:lnTo>
                  <a:close/>
                </a:path>
                <a:path w="2381885" h="2181859">
                  <a:moveTo>
                    <a:pt x="2348697" y="889925"/>
                  </a:moveTo>
                  <a:lnTo>
                    <a:pt x="2348611" y="887082"/>
                  </a:lnTo>
                  <a:lnTo>
                    <a:pt x="2348800" y="886630"/>
                  </a:lnTo>
                  <a:lnTo>
                    <a:pt x="2348697" y="889925"/>
                  </a:lnTo>
                  <a:close/>
                </a:path>
                <a:path w="2381885" h="2181859">
                  <a:moveTo>
                    <a:pt x="1922891" y="898816"/>
                  </a:moveTo>
                  <a:lnTo>
                    <a:pt x="1919431" y="898816"/>
                  </a:lnTo>
                  <a:lnTo>
                    <a:pt x="1919790" y="889141"/>
                  </a:lnTo>
                  <a:lnTo>
                    <a:pt x="1919913" y="887851"/>
                  </a:lnTo>
                  <a:lnTo>
                    <a:pt x="1920130" y="887082"/>
                  </a:lnTo>
                  <a:lnTo>
                    <a:pt x="1922891" y="898816"/>
                  </a:lnTo>
                  <a:close/>
                </a:path>
                <a:path w="2381885" h="2181859">
                  <a:moveTo>
                    <a:pt x="1941026" y="898816"/>
                  </a:moveTo>
                  <a:lnTo>
                    <a:pt x="1934948" y="898816"/>
                  </a:lnTo>
                  <a:lnTo>
                    <a:pt x="1937027" y="887779"/>
                  </a:lnTo>
                  <a:lnTo>
                    <a:pt x="1940815" y="895828"/>
                  </a:lnTo>
                  <a:lnTo>
                    <a:pt x="1941026" y="898816"/>
                  </a:lnTo>
                  <a:close/>
                </a:path>
                <a:path w="2381885" h="2181859">
                  <a:moveTo>
                    <a:pt x="1948796" y="898816"/>
                  </a:moveTo>
                  <a:lnTo>
                    <a:pt x="1946705" y="898816"/>
                  </a:lnTo>
                  <a:lnTo>
                    <a:pt x="1948628" y="888157"/>
                  </a:lnTo>
                  <a:lnTo>
                    <a:pt x="1948796" y="898816"/>
                  </a:lnTo>
                  <a:close/>
                </a:path>
                <a:path w="2381885" h="2181859">
                  <a:moveTo>
                    <a:pt x="1837012" y="898816"/>
                  </a:moveTo>
                  <a:lnTo>
                    <a:pt x="1827945" y="898816"/>
                  </a:lnTo>
                  <a:lnTo>
                    <a:pt x="1834546" y="888678"/>
                  </a:lnTo>
                  <a:lnTo>
                    <a:pt x="1837012" y="898816"/>
                  </a:lnTo>
                  <a:close/>
                </a:path>
                <a:path w="2381885" h="2181859">
                  <a:moveTo>
                    <a:pt x="2347621" y="898816"/>
                  </a:moveTo>
                  <a:lnTo>
                    <a:pt x="2347730" y="889925"/>
                  </a:lnTo>
                  <a:lnTo>
                    <a:pt x="2347854" y="888889"/>
                  </a:lnTo>
                  <a:lnTo>
                    <a:pt x="2347621" y="898816"/>
                  </a:lnTo>
                  <a:close/>
                </a:path>
                <a:path w="2381885" h="2181859">
                  <a:moveTo>
                    <a:pt x="1818033" y="898816"/>
                  </a:moveTo>
                  <a:lnTo>
                    <a:pt x="1811406" y="898816"/>
                  </a:lnTo>
                  <a:lnTo>
                    <a:pt x="1814273" y="888938"/>
                  </a:lnTo>
                  <a:lnTo>
                    <a:pt x="1816607" y="892656"/>
                  </a:lnTo>
                  <a:lnTo>
                    <a:pt x="1818033" y="898816"/>
                  </a:lnTo>
                  <a:close/>
                </a:path>
                <a:path w="2381885" h="2181859">
                  <a:moveTo>
                    <a:pt x="2273894" y="898816"/>
                  </a:moveTo>
                  <a:lnTo>
                    <a:pt x="2264925" y="898816"/>
                  </a:lnTo>
                  <a:lnTo>
                    <a:pt x="2271901" y="889743"/>
                  </a:lnTo>
                  <a:lnTo>
                    <a:pt x="2273894" y="898816"/>
                  </a:lnTo>
                  <a:close/>
                </a:path>
                <a:path w="2381885" h="2181859">
                  <a:moveTo>
                    <a:pt x="2347023" y="898816"/>
                  </a:moveTo>
                  <a:lnTo>
                    <a:pt x="2347240" y="890753"/>
                  </a:lnTo>
                  <a:lnTo>
                    <a:pt x="2347367" y="890053"/>
                  </a:lnTo>
                  <a:lnTo>
                    <a:pt x="2347023" y="898816"/>
                  </a:lnTo>
                  <a:close/>
                </a:path>
                <a:path w="2381885" h="2181859">
                  <a:moveTo>
                    <a:pt x="2348418" y="898816"/>
                  </a:moveTo>
                  <a:lnTo>
                    <a:pt x="2348019" y="898816"/>
                  </a:lnTo>
                  <a:lnTo>
                    <a:pt x="2348684" y="890347"/>
                  </a:lnTo>
                  <a:lnTo>
                    <a:pt x="2348418" y="898816"/>
                  </a:lnTo>
                  <a:close/>
                </a:path>
                <a:path w="2381885" h="2181859">
                  <a:moveTo>
                    <a:pt x="2041454" y="898816"/>
                  </a:moveTo>
                  <a:lnTo>
                    <a:pt x="2036671" y="898816"/>
                  </a:lnTo>
                  <a:lnTo>
                    <a:pt x="2038371" y="890794"/>
                  </a:lnTo>
                  <a:lnTo>
                    <a:pt x="2041454" y="898816"/>
                  </a:lnTo>
                  <a:close/>
                </a:path>
                <a:path w="2381885" h="2181859">
                  <a:moveTo>
                    <a:pt x="2264229" y="898816"/>
                  </a:moveTo>
                  <a:lnTo>
                    <a:pt x="2261824" y="890954"/>
                  </a:lnTo>
                  <a:lnTo>
                    <a:pt x="2264545" y="897847"/>
                  </a:lnTo>
                  <a:lnTo>
                    <a:pt x="2264442" y="898422"/>
                  </a:lnTo>
                  <a:lnTo>
                    <a:pt x="2264229" y="898816"/>
                  </a:lnTo>
                  <a:close/>
                </a:path>
                <a:path w="2381885" h="2181859">
                  <a:moveTo>
                    <a:pt x="2264229" y="898816"/>
                  </a:moveTo>
                  <a:lnTo>
                    <a:pt x="2260344" y="898816"/>
                  </a:lnTo>
                  <a:lnTo>
                    <a:pt x="2261824" y="890954"/>
                  </a:lnTo>
                  <a:lnTo>
                    <a:pt x="2264229" y="898816"/>
                  </a:lnTo>
                  <a:close/>
                </a:path>
                <a:path w="2381885" h="2181859">
                  <a:moveTo>
                    <a:pt x="1966831" y="898816"/>
                  </a:moveTo>
                  <a:lnTo>
                    <a:pt x="1966133" y="898816"/>
                  </a:lnTo>
                  <a:lnTo>
                    <a:pt x="1967877" y="891406"/>
                  </a:lnTo>
                  <a:lnTo>
                    <a:pt x="1966831" y="898816"/>
                  </a:lnTo>
                  <a:close/>
                </a:path>
                <a:path w="2381885" h="2181859">
                  <a:moveTo>
                    <a:pt x="2174649" y="898816"/>
                  </a:moveTo>
                  <a:lnTo>
                    <a:pt x="2167089" y="898816"/>
                  </a:lnTo>
                  <a:lnTo>
                    <a:pt x="2171381" y="891618"/>
                  </a:lnTo>
                  <a:lnTo>
                    <a:pt x="2174649" y="898816"/>
                  </a:lnTo>
                  <a:close/>
                </a:path>
                <a:path w="2381885" h="2181859">
                  <a:moveTo>
                    <a:pt x="2371518" y="898816"/>
                  </a:moveTo>
                  <a:lnTo>
                    <a:pt x="2364857" y="898816"/>
                  </a:lnTo>
                  <a:lnTo>
                    <a:pt x="2364833" y="898212"/>
                  </a:lnTo>
                  <a:lnTo>
                    <a:pt x="2366972" y="893511"/>
                  </a:lnTo>
                  <a:lnTo>
                    <a:pt x="2371518" y="898816"/>
                  </a:lnTo>
                  <a:close/>
                </a:path>
                <a:path w="2381885" h="2181859">
                  <a:moveTo>
                    <a:pt x="2027008" y="898816"/>
                  </a:moveTo>
                  <a:lnTo>
                    <a:pt x="2026111" y="898816"/>
                  </a:lnTo>
                  <a:lnTo>
                    <a:pt x="2028409" y="895243"/>
                  </a:lnTo>
                  <a:lnTo>
                    <a:pt x="2027008" y="898816"/>
                  </a:lnTo>
                  <a:close/>
                </a:path>
                <a:path w="2381885" h="2181859">
                  <a:moveTo>
                    <a:pt x="2119199" y="898519"/>
                  </a:moveTo>
                  <a:lnTo>
                    <a:pt x="2119129" y="898212"/>
                  </a:lnTo>
                  <a:lnTo>
                    <a:pt x="2119021" y="896753"/>
                  </a:lnTo>
                  <a:lnTo>
                    <a:pt x="2119553" y="895300"/>
                  </a:lnTo>
                  <a:lnTo>
                    <a:pt x="2119199" y="898519"/>
                  </a:lnTo>
                  <a:close/>
                </a:path>
                <a:path w="2381885" h="2181859">
                  <a:moveTo>
                    <a:pt x="2273894" y="898816"/>
                  </a:moveTo>
                  <a:lnTo>
                    <a:pt x="2274469" y="895482"/>
                  </a:lnTo>
                  <a:lnTo>
                    <a:pt x="2273894" y="898816"/>
                  </a:lnTo>
                  <a:close/>
                </a:path>
                <a:path w="2381885" h="2181859">
                  <a:moveTo>
                    <a:pt x="2119121" y="898178"/>
                  </a:moveTo>
                  <a:lnTo>
                    <a:pt x="2118883" y="897129"/>
                  </a:lnTo>
                  <a:lnTo>
                    <a:pt x="2119021" y="896753"/>
                  </a:lnTo>
                  <a:lnTo>
                    <a:pt x="2119121" y="898178"/>
                  </a:lnTo>
                  <a:close/>
                </a:path>
                <a:path w="2381885" h="2181859">
                  <a:moveTo>
                    <a:pt x="2119166" y="898816"/>
                  </a:moveTo>
                  <a:lnTo>
                    <a:pt x="2118265" y="898816"/>
                  </a:lnTo>
                  <a:lnTo>
                    <a:pt x="2118883" y="897129"/>
                  </a:lnTo>
                  <a:lnTo>
                    <a:pt x="2119046" y="897847"/>
                  </a:lnTo>
                  <a:lnTo>
                    <a:pt x="2119166" y="898816"/>
                  </a:lnTo>
                  <a:close/>
                </a:path>
                <a:path w="2381885" h="2181859">
                  <a:moveTo>
                    <a:pt x="2264925" y="898816"/>
                  </a:moveTo>
                  <a:lnTo>
                    <a:pt x="2264229" y="898816"/>
                  </a:lnTo>
                  <a:lnTo>
                    <a:pt x="2264633" y="898070"/>
                  </a:lnTo>
                  <a:lnTo>
                    <a:pt x="2264925" y="898816"/>
                  </a:lnTo>
                  <a:close/>
                </a:path>
                <a:path w="2381885" h="2181859">
                  <a:moveTo>
                    <a:pt x="1729510" y="898816"/>
                  </a:moveTo>
                  <a:lnTo>
                    <a:pt x="1729651" y="898171"/>
                  </a:lnTo>
                  <a:lnTo>
                    <a:pt x="1729510" y="898816"/>
                  </a:lnTo>
                  <a:close/>
                </a:path>
                <a:path w="2381885" h="2181859">
                  <a:moveTo>
                    <a:pt x="1730008" y="898816"/>
                  </a:moveTo>
                  <a:lnTo>
                    <a:pt x="1729510" y="898816"/>
                  </a:lnTo>
                  <a:lnTo>
                    <a:pt x="1729651" y="898172"/>
                  </a:lnTo>
                  <a:lnTo>
                    <a:pt x="1730008" y="898816"/>
                  </a:lnTo>
                  <a:close/>
                </a:path>
                <a:path w="2381885" h="2181859">
                  <a:moveTo>
                    <a:pt x="2175857" y="898816"/>
                  </a:moveTo>
                  <a:lnTo>
                    <a:pt x="2175657" y="898816"/>
                  </a:lnTo>
                  <a:lnTo>
                    <a:pt x="2175800" y="898212"/>
                  </a:lnTo>
                  <a:lnTo>
                    <a:pt x="2175857" y="898816"/>
                  </a:lnTo>
                  <a:close/>
                </a:path>
                <a:path w="2381885" h="2181859">
                  <a:moveTo>
                    <a:pt x="1973604" y="898816"/>
                  </a:moveTo>
                  <a:lnTo>
                    <a:pt x="1973406" y="898816"/>
                  </a:lnTo>
                  <a:lnTo>
                    <a:pt x="1973456" y="898422"/>
                  </a:lnTo>
                  <a:lnTo>
                    <a:pt x="1973604" y="898816"/>
                  </a:lnTo>
                  <a:close/>
                </a:path>
                <a:path w="2381885" h="2181859">
                  <a:moveTo>
                    <a:pt x="2364857" y="898816"/>
                  </a:moveTo>
                  <a:lnTo>
                    <a:pt x="2364558" y="898816"/>
                  </a:lnTo>
                  <a:lnTo>
                    <a:pt x="2364711" y="898480"/>
                  </a:lnTo>
                  <a:lnTo>
                    <a:pt x="2364857" y="898816"/>
                  </a:lnTo>
                  <a:close/>
                </a:path>
                <a:path w="2381885" h="2181859">
                  <a:moveTo>
                    <a:pt x="2119266" y="898816"/>
                  </a:moveTo>
                  <a:lnTo>
                    <a:pt x="2119199" y="898519"/>
                  </a:lnTo>
                  <a:lnTo>
                    <a:pt x="2119266" y="898816"/>
                  </a:lnTo>
                  <a:close/>
                </a:path>
                <a:path w="2381885" h="2181859">
                  <a:moveTo>
                    <a:pt x="1942222" y="898816"/>
                  </a:moveTo>
                  <a:lnTo>
                    <a:pt x="1942021" y="898816"/>
                  </a:lnTo>
                  <a:lnTo>
                    <a:pt x="1942126" y="898612"/>
                  </a:lnTo>
                  <a:lnTo>
                    <a:pt x="1942222" y="898816"/>
                  </a:lnTo>
                  <a:close/>
                </a:path>
                <a:path w="2381885" h="2181859">
                  <a:moveTo>
                    <a:pt x="915009" y="924216"/>
                  </a:moveTo>
                  <a:lnTo>
                    <a:pt x="902994" y="924216"/>
                  </a:lnTo>
                  <a:lnTo>
                    <a:pt x="899460" y="911516"/>
                  </a:lnTo>
                  <a:lnTo>
                    <a:pt x="914925" y="898816"/>
                  </a:lnTo>
                  <a:lnTo>
                    <a:pt x="925984" y="898816"/>
                  </a:lnTo>
                  <a:lnTo>
                    <a:pt x="924988" y="911516"/>
                  </a:lnTo>
                  <a:lnTo>
                    <a:pt x="915009" y="924216"/>
                  </a:lnTo>
                  <a:close/>
                </a:path>
                <a:path w="2381885" h="2181859">
                  <a:moveTo>
                    <a:pt x="972910" y="911516"/>
                  </a:moveTo>
                  <a:lnTo>
                    <a:pt x="959759" y="911516"/>
                  </a:lnTo>
                  <a:lnTo>
                    <a:pt x="963844" y="898816"/>
                  </a:lnTo>
                  <a:lnTo>
                    <a:pt x="968028" y="898816"/>
                  </a:lnTo>
                  <a:lnTo>
                    <a:pt x="972910" y="911516"/>
                  </a:lnTo>
                  <a:close/>
                </a:path>
                <a:path w="2381885" h="2181859">
                  <a:moveTo>
                    <a:pt x="1064415" y="911516"/>
                  </a:moveTo>
                  <a:lnTo>
                    <a:pt x="1054508" y="911516"/>
                  </a:lnTo>
                  <a:lnTo>
                    <a:pt x="1051918" y="898816"/>
                  </a:lnTo>
                  <a:lnTo>
                    <a:pt x="1066887" y="898816"/>
                  </a:lnTo>
                  <a:lnTo>
                    <a:pt x="1064415" y="911516"/>
                  </a:lnTo>
                  <a:close/>
                </a:path>
                <a:path w="2381885" h="2181859">
                  <a:moveTo>
                    <a:pt x="1185324" y="911516"/>
                  </a:moveTo>
                  <a:lnTo>
                    <a:pt x="1177191" y="911516"/>
                  </a:lnTo>
                  <a:lnTo>
                    <a:pt x="1174904" y="898816"/>
                  </a:lnTo>
                  <a:lnTo>
                    <a:pt x="1187815" y="898816"/>
                  </a:lnTo>
                  <a:lnTo>
                    <a:pt x="1186850" y="908273"/>
                  </a:lnTo>
                  <a:lnTo>
                    <a:pt x="1185324" y="911516"/>
                  </a:lnTo>
                  <a:close/>
                </a:path>
                <a:path w="2381885" h="2181859">
                  <a:moveTo>
                    <a:pt x="1186850" y="908273"/>
                  </a:moveTo>
                  <a:lnTo>
                    <a:pt x="1187815" y="898816"/>
                  </a:lnTo>
                  <a:lnTo>
                    <a:pt x="1189209" y="903261"/>
                  </a:lnTo>
                  <a:lnTo>
                    <a:pt x="1186850" y="908273"/>
                  </a:lnTo>
                  <a:close/>
                </a:path>
                <a:path w="2381885" h="2181859">
                  <a:moveTo>
                    <a:pt x="1189209" y="903261"/>
                  </a:moveTo>
                  <a:lnTo>
                    <a:pt x="1187815" y="898816"/>
                  </a:lnTo>
                  <a:lnTo>
                    <a:pt x="1191301" y="898816"/>
                  </a:lnTo>
                  <a:lnTo>
                    <a:pt x="1189209" y="903261"/>
                  </a:lnTo>
                  <a:close/>
                </a:path>
                <a:path w="2381885" h="2181859">
                  <a:moveTo>
                    <a:pt x="1192329" y="907547"/>
                  </a:moveTo>
                  <a:lnTo>
                    <a:pt x="1191301" y="898816"/>
                  </a:lnTo>
                  <a:lnTo>
                    <a:pt x="1197001" y="898816"/>
                  </a:lnTo>
                  <a:lnTo>
                    <a:pt x="1192329" y="907547"/>
                  </a:lnTo>
                  <a:close/>
                </a:path>
                <a:path w="2381885" h="2181859">
                  <a:moveTo>
                    <a:pt x="1215724" y="911516"/>
                  </a:moveTo>
                  <a:lnTo>
                    <a:pt x="1198947" y="911516"/>
                  </a:lnTo>
                  <a:lnTo>
                    <a:pt x="1202859" y="898816"/>
                  </a:lnTo>
                  <a:lnTo>
                    <a:pt x="1210660" y="898816"/>
                  </a:lnTo>
                  <a:lnTo>
                    <a:pt x="1215724" y="911516"/>
                  </a:lnTo>
                  <a:close/>
                </a:path>
                <a:path w="2381885" h="2181859">
                  <a:moveTo>
                    <a:pt x="1297010" y="911516"/>
                  </a:moveTo>
                  <a:lnTo>
                    <a:pt x="1282962" y="911516"/>
                  </a:lnTo>
                  <a:lnTo>
                    <a:pt x="1278977" y="898816"/>
                  </a:lnTo>
                  <a:lnTo>
                    <a:pt x="1292651" y="898816"/>
                  </a:lnTo>
                  <a:lnTo>
                    <a:pt x="1295782" y="904990"/>
                  </a:lnTo>
                  <a:lnTo>
                    <a:pt x="1297010" y="911516"/>
                  </a:lnTo>
                  <a:close/>
                </a:path>
                <a:path w="2381885" h="2181859">
                  <a:moveTo>
                    <a:pt x="1297555" y="908489"/>
                  </a:moveTo>
                  <a:lnTo>
                    <a:pt x="1295782" y="904990"/>
                  </a:lnTo>
                  <a:lnTo>
                    <a:pt x="1294619" y="898816"/>
                  </a:lnTo>
                  <a:lnTo>
                    <a:pt x="1299297" y="898816"/>
                  </a:lnTo>
                  <a:lnTo>
                    <a:pt x="1297555" y="908489"/>
                  </a:lnTo>
                  <a:close/>
                </a:path>
                <a:path w="2381885" h="2181859">
                  <a:moveTo>
                    <a:pt x="1693841" y="936916"/>
                  </a:moveTo>
                  <a:lnTo>
                    <a:pt x="1683280" y="936916"/>
                  </a:lnTo>
                  <a:lnTo>
                    <a:pt x="1684732" y="923543"/>
                  </a:lnTo>
                  <a:lnTo>
                    <a:pt x="1685913" y="911003"/>
                  </a:lnTo>
                  <a:lnTo>
                    <a:pt x="1686923" y="898816"/>
                  </a:lnTo>
                  <a:lnTo>
                    <a:pt x="1694638" y="898816"/>
                  </a:lnTo>
                  <a:lnTo>
                    <a:pt x="1697926" y="911516"/>
                  </a:lnTo>
                  <a:lnTo>
                    <a:pt x="1711389" y="911516"/>
                  </a:lnTo>
                  <a:lnTo>
                    <a:pt x="1709924" y="924216"/>
                  </a:lnTo>
                  <a:lnTo>
                    <a:pt x="1697826" y="924216"/>
                  </a:lnTo>
                  <a:lnTo>
                    <a:pt x="1696830" y="929296"/>
                  </a:lnTo>
                  <a:lnTo>
                    <a:pt x="1693841" y="936916"/>
                  </a:lnTo>
                  <a:close/>
                </a:path>
                <a:path w="2381885" h="2181859">
                  <a:moveTo>
                    <a:pt x="1698946" y="911516"/>
                  </a:moveTo>
                  <a:lnTo>
                    <a:pt x="1697926" y="911516"/>
                  </a:lnTo>
                  <a:lnTo>
                    <a:pt x="1694638" y="898816"/>
                  </a:lnTo>
                  <a:lnTo>
                    <a:pt x="1695398" y="898816"/>
                  </a:lnTo>
                  <a:lnTo>
                    <a:pt x="1698946" y="911516"/>
                  </a:lnTo>
                  <a:close/>
                </a:path>
                <a:path w="2381885" h="2181859">
                  <a:moveTo>
                    <a:pt x="1703007" y="911516"/>
                  </a:moveTo>
                  <a:lnTo>
                    <a:pt x="1698946" y="911516"/>
                  </a:lnTo>
                  <a:lnTo>
                    <a:pt x="1695398" y="898816"/>
                  </a:lnTo>
                  <a:lnTo>
                    <a:pt x="1707192" y="898816"/>
                  </a:lnTo>
                  <a:lnTo>
                    <a:pt x="1703007" y="911516"/>
                  </a:lnTo>
                  <a:close/>
                </a:path>
                <a:path w="2381885" h="2181859">
                  <a:moveTo>
                    <a:pt x="1716657" y="911516"/>
                  </a:moveTo>
                  <a:lnTo>
                    <a:pt x="1712871" y="911516"/>
                  </a:lnTo>
                  <a:lnTo>
                    <a:pt x="1707192" y="898816"/>
                  </a:lnTo>
                  <a:lnTo>
                    <a:pt x="1718052" y="898816"/>
                  </a:lnTo>
                  <a:lnTo>
                    <a:pt x="1717927" y="900721"/>
                  </a:lnTo>
                  <a:lnTo>
                    <a:pt x="1716657" y="911516"/>
                  </a:lnTo>
                  <a:close/>
                </a:path>
                <a:path w="2381885" h="2181859">
                  <a:moveTo>
                    <a:pt x="1717964" y="900405"/>
                  </a:moveTo>
                  <a:lnTo>
                    <a:pt x="1718052" y="898816"/>
                  </a:lnTo>
                  <a:lnTo>
                    <a:pt x="1717964" y="900405"/>
                  </a:lnTo>
                  <a:close/>
                </a:path>
                <a:path w="2381885" h="2181859">
                  <a:moveTo>
                    <a:pt x="1717454" y="911516"/>
                  </a:moveTo>
                  <a:lnTo>
                    <a:pt x="1717945" y="900763"/>
                  </a:lnTo>
                  <a:lnTo>
                    <a:pt x="1718151" y="898816"/>
                  </a:lnTo>
                  <a:lnTo>
                    <a:pt x="1717454" y="911516"/>
                  </a:lnTo>
                  <a:close/>
                </a:path>
                <a:path w="2381885" h="2181859">
                  <a:moveTo>
                    <a:pt x="1718350" y="911516"/>
                  </a:moveTo>
                  <a:lnTo>
                    <a:pt x="1717454" y="911516"/>
                  </a:lnTo>
                  <a:lnTo>
                    <a:pt x="1718151" y="898816"/>
                  </a:lnTo>
                  <a:lnTo>
                    <a:pt x="1719247" y="898816"/>
                  </a:lnTo>
                  <a:lnTo>
                    <a:pt x="1719559" y="900405"/>
                  </a:lnTo>
                  <a:lnTo>
                    <a:pt x="1719575" y="901112"/>
                  </a:lnTo>
                  <a:lnTo>
                    <a:pt x="1718350" y="911516"/>
                  </a:lnTo>
                  <a:close/>
                </a:path>
                <a:path w="2381885" h="2181859">
                  <a:moveTo>
                    <a:pt x="1719621" y="900721"/>
                  </a:moveTo>
                  <a:lnTo>
                    <a:pt x="1719247" y="898816"/>
                  </a:lnTo>
                  <a:lnTo>
                    <a:pt x="1719640" y="899914"/>
                  </a:lnTo>
                  <a:lnTo>
                    <a:pt x="1719621" y="900721"/>
                  </a:lnTo>
                  <a:close/>
                </a:path>
                <a:path w="2381885" h="2181859">
                  <a:moveTo>
                    <a:pt x="1719692" y="900111"/>
                  </a:moveTo>
                  <a:lnTo>
                    <a:pt x="1719347" y="898816"/>
                  </a:lnTo>
                  <a:lnTo>
                    <a:pt x="1719845" y="898816"/>
                  </a:lnTo>
                  <a:lnTo>
                    <a:pt x="1719692" y="900111"/>
                  </a:lnTo>
                  <a:close/>
                </a:path>
                <a:path w="2381885" h="2181859">
                  <a:moveTo>
                    <a:pt x="1732996" y="911516"/>
                  </a:moveTo>
                  <a:lnTo>
                    <a:pt x="1722734" y="911516"/>
                  </a:lnTo>
                  <a:lnTo>
                    <a:pt x="1719866" y="900763"/>
                  </a:lnTo>
                  <a:lnTo>
                    <a:pt x="1719765" y="899495"/>
                  </a:lnTo>
                  <a:lnTo>
                    <a:pt x="1719845" y="898816"/>
                  </a:lnTo>
                  <a:lnTo>
                    <a:pt x="1734092" y="898816"/>
                  </a:lnTo>
                  <a:lnTo>
                    <a:pt x="1732996" y="911516"/>
                  </a:lnTo>
                  <a:close/>
                </a:path>
                <a:path w="2381885" h="2181859">
                  <a:moveTo>
                    <a:pt x="1733595" y="911516"/>
                  </a:moveTo>
                  <a:lnTo>
                    <a:pt x="1732996" y="911516"/>
                  </a:lnTo>
                  <a:lnTo>
                    <a:pt x="1734092" y="898816"/>
                  </a:lnTo>
                  <a:lnTo>
                    <a:pt x="1733910" y="910397"/>
                  </a:lnTo>
                  <a:lnTo>
                    <a:pt x="1733595" y="911516"/>
                  </a:lnTo>
                  <a:close/>
                </a:path>
                <a:path w="2381885" h="2181859">
                  <a:moveTo>
                    <a:pt x="1733910" y="910397"/>
                  </a:moveTo>
                  <a:lnTo>
                    <a:pt x="1734092" y="898816"/>
                  </a:lnTo>
                  <a:lnTo>
                    <a:pt x="1734690" y="898816"/>
                  </a:lnTo>
                  <a:lnTo>
                    <a:pt x="1734464" y="908438"/>
                  </a:lnTo>
                  <a:lnTo>
                    <a:pt x="1733910" y="910397"/>
                  </a:lnTo>
                  <a:close/>
                </a:path>
                <a:path w="2381885" h="2181859">
                  <a:moveTo>
                    <a:pt x="1737026" y="899367"/>
                  </a:moveTo>
                  <a:lnTo>
                    <a:pt x="1737082" y="898816"/>
                  </a:lnTo>
                  <a:lnTo>
                    <a:pt x="1737026" y="899367"/>
                  </a:lnTo>
                  <a:close/>
                </a:path>
                <a:path w="2381885" h="2181859">
                  <a:moveTo>
                    <a:pt x="1782912" y="911516"/>
                  </a:moveTo>
                  <a:lnTo>
                    <a:pt x="1735787" y="911516"/>
                  </a:lnTo>
                  <a:lnTo>
                    <a:pt x="1736519" y="904335"/>
                  </a:lnTo>
                  <a:lnTo>
                    <a:pt x="1737977" y="898816"/>
                  </a:lnTo>
                  <a:lnTo>
                    <a:pt x="1778428" y="898816"/>
                  </a:lnTo>
                  <a:lnTo>
                    <a:pt x="1782912" y="911516"/>
                  </a:lnTo>
                  <a:close/>
                </a:path>
                <a:path w="2381885" h="2181859">
                  <a:moveTo>
                    <a:pt x="1815291" y="911516"/>
                  </a:moveTo>
                  <a:lnTo>
                    <a:pt x="1813598" y="911516"/>
                  </a:lnTo>
                  <a:lnTo>
                    <a:pt x="1809764" y="898816"/>
                  </a:lnTo>
                  <a:lnTo>
                    <a:pt x="1813398" y="898816"/>
                  </a:lnTo>
                  <a:lnTo>
                    <a:pt x="1815291" y="911516"/>
                  </a:lnTo>
                  <a:close/>
                </a:path>
                <a:path w="2381885" h="2181859">
                  <a:moveTo>
                    <a:pt x="1817484" y="911516"/>
                  </a:moveTo>
                  <a:lnTo>
                    <a:pt x="1815291" y="911516"/>
                  </a:lnTo>
                  <a:lnTo>
                    <a:pt x="1813398" y="898816"/>
                  </a:lnTo>
                  <a:lnTo>
                    <a:pt x="1818480" y="898816"/>
                  </a:lnTo>
                  <a:lnTo>
                    <a:pt x="1817484" y="911516"/>
                  </a:lnTo>
                  <a:close/>
                </a:path>
                <a:path w="2381885" h="2181859">
                  <a:moveTo>
                    <a:pt x="1821170" y="911516"/>
                  </a:moveTo>
                  <a:lnTo>
                    <a:pt x="1817484" y="911516"/>
                  </a:lnTo>
                  <a:lnTo>
                    <a:pt x="1818480" y="898816"/>
                  </a:lnTo>
                  <a:lnTo>
                    <a:pt x="1818878" y="898816"/>
                  </a:lnTo>
                  <a:lnTo>
                    <a:pt x="1821170" y="911516"/>
                  </a:lnTo>
                  <a:close/>
                </a:path>
                <a:path w="2381885" h="2181859">
                  <a:moveTo>
                    <a:pt x="1839222" y="911516"/>
                  </a:moveTo>
                  <a:lnTo>
                    <a:pt x="1824060" y="911516"/>
                  </a:lnTo>
                  <a:lnTo>
                    <a:pt x="1819975" y="898816"/>
                  </a:lnTo>
                  <a:lnTo>
                    <a:pt x="1839363" y="898816"/>
                  </a:lnTo>
                  <a:lnTo>
                    <a:pt x="1839222" y="911516"/>
                  </a:lnTo>
                  <a:close/>
                </a:path>
                <a:path w="2381885" h="2181859">
                  <a:moveTo>
                    <a:pt x="1846275" y="911516"/>
                  </a:moveTo>
                  <a:lnTo>
                    <a:pt x="1841495" y="911516"/>
                  </a:lnTo>
                  <a:lnTo>
                    <a:pt x="1839801" y="898816"/>
                  </a:lnTo>
                  <a:lnTo>
                    <a:pt x="1848268" y="898816"/>
                  </a:lnTo>
                  <a:lnTo>
                    <a:pt x="1846275" y="911516"/>
                  </a:lnTo>
                  <a:close/>
                </a:path>
                <a:path w="2381885" h="2181859">
                  <a:moveTo>
                    <a:pt x="1865703" y="911516"/>
                  </a:moveTo>
                  <a:lnTo>
                    <a:pt x="1854843" y="911516"/>
                  </a:lnTo>
                  <a:lnTo>
                    <a:pt x="1848268" y="898816"/>
                  </a:lnTo>
                  <a:lnTo>
                    <a:pt x="1868493" y="898816"/>
                  </a:lnTo>
                  <a:lnTo>
                    <a:pt x="1865703" y="911516"/>
                  </a:lnTo>
                  <a:close/>
                </a:path>
                <a:path w="2381885" h="2181859">
                  <a:moveTo>
                    <a:pt x="1886426" y="911516"/>
                  </a:moveTo>
                  <a:lnTo>
                    <a:pt x="1866004" y="911516"/>
                  </a:lnTo>
                  <a:lnTo>
                    <a:pt x="1868793" y="898816"/>
                  </a:lnTo>
                  <a:lnTo>
                    <a:pt x="1883438" y="898816"/>
                  </a:lnTo>
                  <a:lnTo>
                    <a:pt x="1886426" y="911516"/>
                  </a:lnTo>
                  <a:close/>
                </a:path>
                <a:path w="2381885" h="2181859">
                  <a:moveTo>
                    <a:pt x="1938845" y="911516"/>
                  </a:moveTo>
                  <a:lnTo>
                    <a:pt x="1886727" y="911516"/>
                  </a:lnTo>
                  <a:lnTo>
                    <a:pt x="1883738" y="898816"/>
                  </a:lnTo>
                  <a:lnTo>
                    <a:pt x="1944507" y="898816"/>
                  </a:lnTo>
                  <a:lnTo>
                    <a:pt x="1938845" y="911516"/>
                  </a:lnTo>
                  <a:close/>
                </a:path>
                <a:path w="2381885" h="2181859">
                  <a:moveTo>
                    <a:pt x="1973076" y="911516"/>
                  </a:moveTo>
                  <a:lnTo>
                    <a:pt x="1943439" y="911516"/>
                  </a:lnTo>
                  <a:lnTo>
                    <a:pt x="1950890" y="898816"/>
                  </a:lnTo>
                  <a:lnTo>
                    <a:pt x="1965945" y="898816"/>
                  </a:lnTo>
                  <a:lnTo>
                    <a:pt x="1973076" y="911516"/>
                  </a:lnTo>
                  <a:close/>
                </a:path>
                <a:path w="2381885" h="2181859">
                  <a:moveTo>
                    <a:pt x="1975100" y="911516"/>
                  </a:moveTo>
                  <a:lnTo>
                    <a:pt x="1973076" y="911516"/>
                  </a:lnTo>
                  <a:lnTo>
                    <a:pt x="1965945" y="898816"/>
                  </a:lnTo>
                  <a:lnTo>
                    <a:pt x="1967030" y="898816"/>
                  </a:lnTo>
                  <a:lnTo>
                    <a:pt x="1975100" y="911516"/>
                  </a:lnTo>
                  <a:close/>
                </a:path>
                <a:path w="2381885" h="2181859">
                  <a:moveTo>
                    <a:pt x="1990144" y="911516"/>
                  </a:moveTo>
                  <a:lnTo>
                    <a:pt x="1975100" y="911516"/>
                  </a:lnTo>
                  <a:lnTo>
                    <a:pt x="1967030" y="898816"/>
                  </a:lnTo>
                  <a:lnTo>
                    <a:pt x="1989447" y="898816"/>
                  </a:lnTo>
                  <a:lnTo>
                    <a:pt x="1990144" y="911516"/>
                  </a:lnTo>
                  <a:close/>
                </a:path>
                <a:path w="2381885" h="2181859">
                  <a:moveTo>
                    <a:pt x="1993233" y="911516"/>
                  </a:moveTo>
                  <a:lnTo>
                    <a:pt x="1990343" y="911516"/>
                  </a:lnTo>
                  <a:lnTo>
                    <a:pt x="1989447" y="898816"/>
                  </a:lnTo>
                  <a:lnTo>
                    <a:pt x="1996022" y="898816"/>
                  </a:lnTo>
                  <a:lnTo>
                    <a:pt x="1995933" y="900121"/>
                  </a:lnTo>
                  <a:lnTo>
                    <a:pt x="1993233" y="911516"/>
                  </a:lnTo>
                  <a:close/>
                </a:path>
                <a:path w="2381885" h="2181859">
                  <a:moveTo>
                    <a:pt x="1997914" y="911516"/>
                  </a:moveTo>
                  <a:lnTo>
                    <a:pt x="1997119" y="911516"/>
                  </a:lnTo>
                  <a:lnTo>
                    <a:pt x="1996221" y="901112"/>
                  </a:lnTo>
                  <a:lnTo>
                    <a:pt x="1996111" y="899367"/>
                  </a:lnTo>
                  <a:lnTo>
                    <a:pt x="1996242" y="898816"/>
                  </a:lnTo>
                  <a:lnTo>
                    <a:pt x="2000106" y="898816"/>
                  </a:lnTo>
                  <a:lnTo>
                    <a:pt x="1997914" y="911516"/>
                  </a:lnTo>
                  <a:close/>
                </a:path>
                <a:path w="2381885" h="2181859">
                  <a:moveTo>
                    <a:pt x="2016646" y="911516"/>
                  </a:moveTo>
                  <a:lnTo>
                    <a:pt x="2000307" y="911516"/>
                  </a:lnTo>
                  <a:lnTo>
                    <a:pt x="2000905" y="898816"/>
                  </a:lnTo>
                  <a:lnTo>
                    <a:pt x="2019735" y="898816"/>
                  </a:lnTo>
                  <a:lnTo>
                    <a:pt x="2016646" y="911516"/>
                  </a:lnTo>
                  <a:close/>
                </a:path>
                <a:path w="2381885" h="2181859">
                  <a:moveTo>
                    <a:pt x="2016846" y="911516"/>
                  </a:moveTo>
                  <a:lnTo>
                    <a:pt x="2016646" y="911516"/>
                  </a:lnTo>
                  <a:lnTo>
                    <a:pt x="2019735" y="898816"/>
                  </a:lnTo>
                  <a:lnTo>
                    <a:pt x="2016846" y="911516"/>
                  </a:lnTo>
                  <a:close/>
                </a:path>
                <a:path w="2381885" h="2181859">
                  <a:moveTo>
                    <a:pt x="2029486" y="911516"/>
                  </a:moveTo>
                  <a:lnTo>
                    <a:pt x="2016846" y="911516"/>
                  </a:lnTo>
                  <a:lnTo>
                    <a:pt x="2019835" y="898816"/>
                  </a:lnTo>
                  <a:lnTo>
                    <a:pt x="2028217" y="898816"/>
                  </a:lnTo>
                  <a:lnTo>
                    <a:pt x="2029486" y="911516"/>
                  </a:lnTo>
                  <a:close/>
                </a:path>
                <a:path w="2381885" h="2181859">
                  <a:moveTo>
                    <a:pt x="2033478" y="915677"/>
                  </a:moveTo>
                  <a:lnTo>
                    <a:pt x="2031192" y="911516"/>
                  </a:lnTo>
                  <a:lnTo>
                    <a:pt x="2028825" y="898816"/>
                  </a:lnTo>
                  <a:lnTo>
                    <a:pt x="2048187" y="898816"/>
                  </a:lnTo>
                  <a:lnTo>
                    <a:pt x="2051816" y="911516"/>
                  </a:lnTo>
                  <a:lnTo>
                    <a:pt x="2033426" y="911516"/>
                  </a:lnTo>
                  <a:lnTo>
                    <a:pt x="2033478" y="915677"/>
                  </a:lnTo>
                  <a:close/>
                </a:path>
                <a:path w="2381885" h="2181859">
                  <a:moveTo>
                    <a:pt x="2053111" y="911516"/>
                  </a:moveTo>
                  <a:lnTo>
                    <a:pt x="2051915" y="911516"/>
                  </a:lnTo>
                  <a:lnTo>
                    <a:pt x="2051658" y="898816"/>
                  </a:lnTo>
                  <a:lnTo>
                    <a:pt x="2052413" y="898816"/>
                  </a:lnTo>
                  <a:lnTo>
                    <a:pt x="2053111" y="911516"/>
                  </a:lnTo>
                  <a:close/>
                </a:path>
                <a:path w="2381885" h="2181859">
                  <a:moveTo>
                    <a:pt x="2086687" y="911516"/>
                  </a:moveTo>
                  <a:lnTo>
                    <a:pt x="2053211" y="911516"/>
                  </a:lnTo>
                  <a:lnTo>
                    <a:pt x="2052414" y="898816"/>
                  </a:lnTo>
                  <a:lnTo>
                    <a:pt x="2079115" y="898816"/>
                  </a:lnTo>
                  <a:lnTo>
                    <a:pt x="2086687" y="911516"/>
                  </a:lnTo>
                  <a:close/>
                </a:path>
                <a:path w="2381885" h="2181859">
                  <a:moveTo>
                    <a:pt x="2086687" y="911516"/>
                  </a:moveTo>
                  <a:lnTo>
                    <a:pt x="2079115" y="898816"/>
                  </a:lnTo>
                  <a:lnTo>
                    <a:pt x="2084794" y="898816"/>
                  </a:lnTo>
                  <a:lnTo>
                    <a:pt x="2085521" y="903261"/>
                  </a:lnTo>
                  <a:lnTo>
                    <a:pt x="2086687" y="911516"/>
                  </a:lnTo>
                  <a:close/>
                </a:path>
                <a:path w="2381885" h="2181859">
                  <a:moveTo>
                    <a:pt x="2085493" y="903062"/>
                  </a:moveTo>
                  <a:lnTo>
                    <a:pt x="2084794" y="898816"/>
                  </a:lnTo>
                  <a:lnTo>
                    <a:pt x="2085493" y="903062"/>
                  </a:lnTo>
                  <a:close/>
                </a:path>
                <a:path w="2381885" h="2181859">
                  <a:moveTo>
                    <a:pt x="2112890" y="911516"/>
                  </a:moveTo>
                  <a:lnTo>
                    <a:pt x="2086886" y="911516"/>
                  </a:lnTo>
                  <a:lnTo>
                    <a:pt x="2085477" y="902944"/>
                  </a:lnTo>
                  <a:lnTo>
                    <a:pt x="2084894" y="898816"/>
                  </a:lnTo>
                  <a:lnTo>
                    <a:pt x="2114085" y="898816"/>
                  </a:lnTo>
                  <a:lnTo>
                    <a:pt x="2114571" y="902944"/>
                  </a:lnTo>
                  <a:lnTo>
                    <a:pt x="2112890" y="911516"/>
                  </a:lnTo>
                  <a:close/>
                </a:path>
                <a:path w="2381885" h="2181859">
                  <a:moveTo>
                    <a:pt x="2132455" y="911516"/>
                  </a:moveTo>
                  <a:lnTo>
                    <a:pt x="2115580" y="911516"/>
                  </a:lnTo>
                  <a:lnTo>
                    <a:pt x="2114571" y="902944"/>
                  </a:lnTo>
                  <a:lnTo>
                    <a:pt x="2115381" y="898816"/>
                  </a:lnTo>
                  <a:lnTo>
                    <a:pt x="2133414" y="898816"/>
                  </a:lnTo>
                  <a:lnTo>
                    <a:pt x="2133654" y="899495"/>
                  </a:lnTo>
                  <a:lnTo>
                    <a:pt x="2133663" y="901112"/>
                  </a:lnTo>
                  <a:lnTo>
                    <a:pt x="2132455" y="911516"/>
                  </a:lnTo>
                  <a:close/>
                </a:path>
                <a:path w="2381885" h="2181859">
                  <a:moveTo>
                    <a:pt x="2157283" y="911516"/>
                  </a:moveTo>
                  <a:lnTo>
                    <a:pt x="2137897" y="911516"/>
                  </a:lnTo>
                  <a:lnTo>
                    <a:pt x="2133975" y="900405"/>
                  </a:lnTo>
                  <a:lnTo>
                    <a:pt x="2133850" y="899495"/>
                  </a:lnTo>
                  <a:lnTo>
                    <a:pt x="2133929" y="898816"/>
                  </a:lnTo>
                  <a:lnTo>
                    <a:pt x="2156818" y="898816"/>
                  </a:lnTo>
                  <a:lnTo>
                    <a:pt x="2158399" y="906256"/>
                  </a:lnTo>
                  <a:lnTo>
                    <a:pt x="2157283" y="911516"/>
                  </a:lnTo>
                  <a:close/>
                </a:path>
                <a:path w="2381885" h="2181859">
                  <a:moveTo>
                    <a:pt x="2158422" y="906147"/>
                  </a:moveTo>
                  <a:lnTo>
                    <a:pt x="2156927" y="898816"/>
                  </a:lnTo>
                  <a:lnTo>
                    <a:pt x="2159978" y="898816"/>
                  </a:lnTo>
                  <a:lnTo>
                    <a:pt x="2158422" y="906147"/>
                  </a:lnTo>
                  <a:close/>
                </a:path>
                <a:path w="2381885" h="2181859">
                  <a:moveTo>
                    <a:pt x="2170576" y="911516"/>
                  </a:moveTo>
                  <a:lnTo>
                    <a:pt x="2159517" y="911516"/>
                  </a:lnTo>
                  <a:lnTo>
                    <a:pt x="2159486" y="910397"/>
                  </a:lnTo>
                  <a:lnTo>
                    <a:pt x="2160962" y="898816"/>
                  </a:lnTo>
                  <a:lnTo>
                    <a:pt x="2170776" y="898816"/>
                  </a:lnTo>
                  <a:lnTo>
                    <a:pt x="2170576" y="911516"/>
                  </a:lnTo>
                  <a:close/>
                </a:path>
                <a:path w="2381885" h="2181859">
                  <a:moveTo>
                    <a:pt x="2173215" y="911516"/>
                  </a:moveTo>
                  <a:lnTo>
                    <a:pt x="2170576" y="911516"/>
                  </a:lnTo>
                  <a:lnTo>
                    <a:pt x="2170776" y="898816"/>
                  </a:lnTo>
                  <a:lnTo>
                    <a:pt x="2173215" y="911516"/>
                  </a:lnTo>
                  <a:close/>
                </a:path>
                <a:path w="2381885" h="2181859">
                  <a:moveTo>
                    <a:pt x="2174761" y="911516"/>
                  </a:moveTo>
                  <a:lnTo>
                    <a:pt x="2173215" y="911516"/>
                  </a:lnTo>
                  <a:lnTo>
                    <a:pt x="2170776" y="898816"/>
                  </a:lnTo>
                  <a:lnTo>
                    <a:pt x="2178186" y="898816"/>
                  </a:lnTo>
                  <a:lnTo>
                    <a:pt x="2174761" y="911516"/>
                  </a:lnTo>
                  <a:close/>
                </a:path>
                <a:path w="2381885" h="2181859">
                  <a:moveTo>
                    <a:pt x="2176155" y="911516"/>
                  </a:moveTo>
                  <a:lnTo>
                    <a:pt x="2174860" y="911516"/>
                  </a:lnTo>
                  <a:lnTo>
                    <a:pt x="2180539" y="898816"/>
                  </a:lnTo>
                  <a:lnTo>
                    <a:pt x="2183321" y="898816"/>
                  </a:lnTo>
                  <a:lnTo>
                    <a:pt x="2182766" y="901112"/>
                  </a:lnTo>
                  <a:lnTo>
                    <a:pt x="2176155" y="911516"/>
                  </a:lnTo>
                  <a:close/>
                </a:path>
                <a:path w="2381885" h="2181859">
                  <a:moveTo>
                    <a:pt x="2190291" y="911516"/>
                  </a:moveTo>
                  <a:lnTo>
                    <a:pt x="2180253" y="911516"/>
                  </a:lnTo>
                  <a:lnTo>
                    <a:pt x="2182766" y="901112"/>
                  </a:lnTo>
                  <a:lnTo>
                    <a:pt x="2184226" y="898816"/>
                  </a:lnTo>
                  <a:lnTo>
                    <a:pt x="2187898" y="898816"/>
                  </a:lnTo>
                  <a:lnTo>
                    <a:pt x="2190291" y="911516"/>
                  </a:lnTo>
                  <a:close/>
                </a:path>
                <a:path w="2381885" h="2181859">
                  <a:moveTo>
                    <a:pt x="2195355" y="911516"/>
                  </a:moveTo>
                  <a:lnTo>
                    <a:pt x="2194488" y="911516"/>
                  </a:lnTo>
                  <a:lnTo>
                    <a:pt x="2188262" y="898816"/>
                  </a:lnTo>
                  <a:lnTo>
                    <a:pt x="2198573" y="898816"/>
                  </a:lnTo>
                  <a:lnTo>
                    <a:pt x="2197549" y="906063"/>
                  </a:lnTo>
                  <a:lnTo>
                    <a:pt x="2195355" y="911516"/>
                  </a:lnTo>
                  <a:close/>
                </a:path>
                <a:path w="2381885" h="2181859">
                  <a:moveTo>
                    <a:pt x="2207890" y="911516"/>
                  </a:moveTo>
                  <a:lnTo>
                    <a:pt x="2196779" y="911516"/>
                  </a:lnTo>
                  <a:lnTo>
                    <a:pt x="2197549" y="906063"/>
                  </a:lnTo>
                  <a:lnTo>
                    <a:pt x="2200466" y="898816"/>
                  </a:lnTo>
                  <a:lnTo>
                    <a:pt x="2207239" y="898816"/>
                  </a:lnTo>
                  <a:lnTo>
                    <a:pt x="2207890" y="911516"/>
                  </a:lnTo>
                  <a:close/>
                </a:path>
                <a:path w="2381885" h="2181859">
                  <a:moveTo>
                    <a:pt x="2208290" y="911516"/>
                  </a:moveTo>
                  <a:lnTo>
                    <a:pt x="2207890" y="911516"/>
                  </a:lnTo>
                  <a:lnTo>
                    <a:pt x="2207239" y="898816"/>
                  </a:lnTo>
                  <a:lnTo>
                    <a:pt x="2207639" y="898816"/>
                  </a:lnTo>
                  <a:lnTo>
                    <a:pt x="2208290" y="911516"/>
                  </a:lnTo>
                  <a:close/>
                </a:path>
                <a:path w="2381885" h="2181859">
                  <a:moveTo>
                    <a:pt x="2225573" y="911516"/>
                  </a:moveTo>
                  <a:lnTo>
                    <a:pt x="2208290" y="911516"/>
                  </a:lnTo>
                  <a:lnTo>
                    <a:pt x="2207639" y="898816"/>
                  </a:lnTo>
                  <a:lnTo>
                    <a:pt x="2226270" y="898816"/>
                  </a:lnTo>
                  <a:lnTo>
                    <a:pt x="2225573" y="911516"/>
                  </a:lnTo>
                  <a:close/>
                </a:path>
                <a:path w="2381885" h="2181859">
                  <a:moveTo>
                    <a:pt x="2227067" y="911516"/>
                  </a:moveTo>
                  <a:lnTo>
                    <a:pt x="2225573" y="911516"/>
                  </a:lnTo>
                  <a:lnTo>
                    <a:pt x="2226270" y="898816"/>
                  </a:lnTo>
                  <a:lnTo>
                    <a:pt x="2227067" y="911516"/>
                  </a:lnTo>
                  <a:close/>
                </a:path>
                <a:path w="2381885" h="2181859">
                  <a:moveTo>
                    <a:pt x="2289734" y="911516"/>
                  </a:moveTo>
                  <a:lnTo>
                    <a:pt x="2227167" y="911516"/>
                  </a:lnTo>
                  <a:lnTo>
                    <a:pt x="2226270" y="898816"/>
                  </a:lnTo>
                  <a:lnTo>
                    <a:pt x="2294317" y="898816"/>
                  </a:lnTo>
                  <a:lnTo>
                    <a:pt x="2289734" y="911516"/>
                  </a:lnTo>
                  <a:close/>
                </a:path>
                <a:path w="2381885" h="2181859">
                  <a:moveTo>
                    <a:pt x="2294417" y="911516"/>
                  </a:moveTo>
                  <a:lnTo>
                    <a:pt x="2289934" y="911516"/>
                  </a:lnTo>
                  <a:lnTo>
                    <a:pt x="2294517" y="898816"/>
                  </a:lnTo>
                  <a:lnTo>
                    <a:pt x="2297904" y="898816"/>
                  </a:lnTo>
                  <a:lnTo>
                    <a:pt x="2297538" y="900763"/>
                  </a:lnTo>
                  <a:lnTo>
                    <a:pt x="2294417" y="911516"/>
                  </a:lnTo>
                  <a:close/>
                </a:path>
                <a:path w="2381885" h="2181859">
                  <a:moveTo>
                    <a:pt x="2320184" y="911516"/>
                  </a:moveTo>
                  <a:lnTo>
                    <a:pt x="2295513" y="911516"/>
                  </a:lnTo>
                  <a:lnTo>
                    <a:pt x="2297538" y="900763"/>
                  </a:lnTo>
                  <a:lnTo>
                    <a:pt x="2298103" y="898816"/>
                  </a:lnTo>
                  <a:lnTo>
                    <a:pt x="2322583" y="898816"/>
                  </a:lnTo>
                  <a:lnTo>
                    <a:pt x="2320184" y="911516"/>
                  </a:lnTo>
                  <a:close/>
                </a:path>
                <a:path w="2381885" h="2181859">
                  <a:moveTo>
                    <a:pt x="2341045" y="911516"/>
                  </a:moveTo>
                  <a:lnTo>
                    <a:pt x="2323211" y="911516"/>
                  </a:lnTo>
                  <a:lnTo>
                    <a:pt x="2324108" y="898816"/>
                  </a:lnTo>
                  <a:lnTo>
                    <a:pt x="2343137" y="898816"/>
                  </a:lnTo>
                  <a:lnTo>
                    <a:pt x="2341045" y="911516"/>
                  </a:lnTo>
                  <a:close/>
                </a:path>
                <a:path w="2381885" h="2181859">
                  <a:moveTo>
                    <a:pt x="2355890" y="911516"/>
                  </a:moveTo>
                  <a:lnTo>
                    <a:pt x="2341842" y="911516"/>
                  </a:lnTo>
                  <a:lnTo>
                    <a:pt x="2343237" y="898816"/>
                  </a:lnTo>
                  <a:lnTo>
                    <a:pt x="2354595" y="898816"/>
                  </a:lnTo>
                  <a:lnTo>
                    <a:pt x="2355890" y="911516"/>
                  </a:lnTo>
                  <a:close/>
                </a:path>
                <a:path w="2381885" h="2181859">
                  <a:moveTo>
                    <a:pt x="2356927" y="911516"/>
                  </a:moveTo>
                  <a:lnTo>
                    <a:pt x="2355890" y="911516"/>
                  </a:lnTo>
                  <a:lnTo>
                    <a:pt x="2354595" y="898816"/>
                  </a:lnTo>
                  <a:lnTo>
                    <a:pt x="2365654" y="898816"/>
                  </a:lnTo>
                  <a:lnTo>
                    <a:pt x="2365204" y="900121"/>
                  </a:lnTo>
                  <a:lnTo>
                    <a:pt x="2356927" y="911516"/>
                  </a:lnTo>
                  <a:close/>
                </a:path>
                <a:path w="2381885" h="2181859">
                  <a:moveTo>
                    <a:pt x="2363562" y="911516"/>
                  </a:moveTo>
                  <a:lnTo>
                    <a:pt x="2361271" y="911516"/>
                  </a:lnTo>
                  <a:lnTo>
                    <a:pt x="2365211" y="900111"/>
                  </a:lnTo>
                  <a:lnTo>
                    <a:pt x="2366152" y="898816"/>
                  </a:lnTo>
                  <a:lnTo>
                    <a:pt x="2363562" y="911516"/>
                  </a:lnTo>
                  <a:close/>
                </a:path>
                <a:path w="2381885" h="2181859">
                  <a:moveTo>
                    <a:pt x="2370661" y="949448"/>
                  </a:moveTo>
                  <a:lnTo>
                    <a:pt x="2365056" y="936916"/>
                  </a:lnTo>
                  <a:lnTo>
                    <a:pt x="2350510" y="936916"/>
                  </a:lnTo>
                  <a:lnTo>
                    <a:pt x="2367547" y="924216"/>
                  </a:lnTo>
                  <a:lnTo>
                    <a:pt x="2372429" y="924216"/>
                  </a:lnTo>
                  <a:lnTo>
                    <a:pt x="2371966" y="919679"/>
                  </a:lnTo>
                  <a:lnTo>
                    <a:pt x="2371878" y="917894"/>
                  </a:lnTo>
                  <a:lnTo>
                    <a:pt x="2372529" y="911516"/>
                  </a:lnTo>
                  <a:lnTo>
                    <a:pt x="2363661" y="911516"/>
                  </a:lnTo>
                  <a:lnTo>
                    <a:pt x="2370436" y="898816"/>
                  </a:lnTo>
                  <a:lnTo>
                    <a:pt x="2378507" y="898816"/>
                  </a:lnTo>
                  <a:lnTo>
                    <a:pt x="2375896" y="911668"/>
                  </a:lnTo>
                  <a:lnTo>
                    <a:pt x="2372282" y="938572"/>
                  </a:lnTo>
                  <a:lnTo>
                    <a:pt x="2370661" y="949448"/>
                  </a:lnTo>
                  <a:close/>
                </a:path>
                <a:path w="2381885" h="2181859">
                  <a:moveTo>
                    <a:pt x="1712871" y="911516"/>
                  </a:moveTo>
                  <a:lnTo>
                    <a:pt x="1703007" y="911516"/>
                  </a:lnTo>
                  <a:lnTo>
                    <a:pt x="1707192" y="898816"/>
                  </a:lnTo>
                  <a:lnTo>
                    <a:pt x="1712871" y="911516"/>
                  </a:lnTo>
                  <a:close/>
                </a:path>
                <a:path w="2381885" h="2181859">
                  <a:moveTo>
                    <a:pt x="1734621" y="911516"/>
                  </a:moveTo>
                  <a:lnTo>
                    <a:pt x="1734391" y="911516"/>
                  </a:lnTo>
                  <a:lnTo>
                    <a:pt x="1734510" y="908273"/>
                  </a:lnTo>
                  <a:lnTo>
                    <a:pt x="1737026" y="899367"/>
                  </a:lnTo>
                  <a:lnTo>
                    <a:pt x="1736519" y="904335"/>
                  </a:lnTo>
                  <a:lnTo>
                    <a:pt x="1734621" y="911516"/>
                  </a:lnTo>
                  <a:close/>
                </a:path>
                <a:path w="2381885" h="2181859">
                  <a:moveTo>
                    <a:pt x="2361271" y="911516"/>
                  </a:moveTo>
                  <a:lnTo>
                    <a:pt x="2356927" y="911516"/>
                  </a:lnTo>
                  <a:lnTo>
                    <a:pt x="2365204" y="900121"/>
                  </a:lnTo>
                  <a:lnTo>
                    <a:pt x="2361271" y="911516"/>
                  </a:lnTo>
                  <a:close/>
                </a:path>
                <a:path w="2381885" h="2181859">
                  <a:moveTo>
                    <a:pt x="1717354" y="911516"/>
                  </a:moveTo>
                  <a:lnTo>
                    <a:pt x="1716657" y="911516"/>
                  </a:lnTo>
                  <a:lnTo>
                    <a:pt x="1717964" y="900405"/>
                  </a:lnTo>
                  <a:lnTo>
                    <a:pt x="1717354" y="911516"/>
                  </a:lnTo>
                  <a:close/>
                </a:path>
                <a:path w="2381885" h="2181859">
                  <a:moveTo>
                    <a:pt x="1721738" y="911516"/>
                  </a:moveTo>
                  <a:lnTo>
                    <a:pt x="1718350" y="911516"/>
                  </a:lnTo>
                  <a:lnTo>
                    <a:pt x="1719621" y="900721"/>
                  </a:lnTo>
                  <a:lnTo>
                    <a:pt x="1721738" y="911516"/>
                  </a:lnTo>
                  <a:close/>
                </a:path>
                <a:path w="2381885" h="2181859">
                  <a:moveTo>
                    <a:pt x="2295513" y="911516"/>
                  </a:moveTo>
                  <a:lnTo>
                    <a:pt x="2294417" y="911516"/>
                  </a:lnTo>
                  <a:lnTo>
                    <a:pt x="2297538" y="900763"/>
                  </a:lnTo>
                  <a:lnTo>
                    <a:pt x="2295513" y="911516"/>
                  </a:lnTo>
                  <a:close/>
                </a:path>
                <a:path w="2381885" h="2181859">
                  <a:moveTo>
                    <a:pt x="2115580" y="911516"/>
                  </a:moveTo>
                  <a:lnTo>
                    <a:pt x="2112890" y="911516"/>
                  </a:lnTo>
                  <a:lnTo>
                    <a:pt x="2114571" y="902944"/>
                  </a:lnTo>
                  <a:lnTo>
                    <a:pt x="2115580" y="911516"/>
                  </a:lnTo>
                  <a:close/>
                </a:path>
                <a:path w="2381885" h="2181859">
                  <a:moveTo>
                    <a:pt x="1190206" y="911516"/>
                  </a:moveTo>
                  <a:lnTo>
                    <a:pt x="1186519" y="911516"/>
                  </a:lnTo>
                  <a:lnTo>
                    <a:pt x="1186850" y="908273"/>
                  </a:lnTo>
                  <a:lnTo>
                    <a:pt x="1189209" y="903261"/>
                  </a:lnTo>
                  <a:lnTo>
                    <a:pt x="1191210" y="909638"/>
                  </a:lnTo>
                  <a:lnTo>
                    <a:pt x="1190206" y="911516"/>
                  </a:lnTo>
                  <a:close/>
                </a:path>
                <a:path w="2381885" h="2181859">
                  <a:moveTo>
                    <a:pt x="1297010" y="911516"/>
                  </a:moveTo>
                  <a:lnTo>
                    <a:pt x="1295782" y="904990"/>
                  </a:lnTo>
                  <a:lnTo>
                    <a:pt x="1297555" y="908489"/>
                  </a:lnTo>
                  <a:lnTo>
                    <a:pt x="1297010" y="911516"/>
                  </a:lnTo>
                  <a:close/>
                </a:path>
                <a:path w="2381885" h="2181859">
                  <a:moveTo>
                    <a:pt x="2159408" y="911003"/>
                  </a:moveTo>
                  <a:lnTo>
                    <a:pt x="2158399" y="906256"/>
                  </a:lnTo>
                  <a:lnTo>
                    <a:pt x="2159408" y="911003"/>
                  </a:lnTo>
                  <a:close/>
                </a:path>
                <a:path w="2381885" h="2181859">
                  <a:moveTo>
                    <a:pt x="1192796" y="911516"/>
                  </a:moveTo>
                  <a:lnTo>
                    <a:pt x="1191800" y="911516"/>
                  </a:lnTo>
                  <a:lnTo>
                    <a:pt x="1191210" y="909638"/>
                  </a:lnTo>
                  <a:lnTo>
                    <a:pt x="1192329" y="907547"/>
                  </a:lnTo>
                  <a:lnTo>
                    <a:pt x="1192796" y="911516"/>
                  </a:lnTo>
                  <a:close/>
                </a:path>
                <a:path w="2381885" h="2181859">
                  <a:moveTo>
                    <a:pt x="1299090" y="911516"/>
                  </a:moveTo>
                  <a:lnTo>
                    <a:pt x="1297010" y="911516"/>
                  </a:lnTo>
                  <a:lnTo>
                    <a:pt x="1297555" y="908489"/>
                  </a:lnTo>
                  <a:lnTo>
                    <a:pt x="1299090" y="911516"/>
                  </a:lnTo>
                  <a:close/>
                </a:path>
                <a:path w="2381885" h="2181859">
                  <a:moveTo>
                    <a:pt x="1733893" y="911516"/>
                  </a:moveTo>
                  <a:lnTo>
                    <a:pt x="1733595" y="911516"/>
                  </a:lnTo>
                  <a:lnTo>
                    <a:pt x="1733910" y="910397"/>
                  </a:lnTo>
                  <a:lnTo>
                    <a:pt x="1733893" y="911516"/>
                  </a:lnTo>
                  <a:close/>
                </a:path>
                <a:path w="2381885" h="2181859">
                  <a:moveTo>
                    <a:pt x="2159517" y="911516"/>
                  </a:moveTo>
                  <a:lnTo>
                    <a:pt x="2159343" y="911516"/>
                  </a:lnTo>
                  <a:lnTo>
                    <a:pt x="2159408" y="911003"/>
                  </a:lnTo>
                  <a:lnTo>
                    <a:pt x="2159517" y="911516"/>
                  </a:lnTo>
                  <a:close/>
                </a:path>
                <a:path w="2381885" h="2181859">
                  <a:moveTo>
                    <a:pt x="872781" y="924216"/>
                  </a:moveTo>
                  <a:lnTo>
                    <a:pt x="856711" y="924216"/>
                  </a:lnTo>
                  <a:lnTo>
                    <a:pt x="865408" y="911516"/>
                  </a:lnTo>
                  <a:lnTo>
                    <a:pt x="873777" y="911516"/>
                  </a:lnTo>
                  <a:lnTo>
                    <a:pt x="872781" y="924216"/>
                  </a:lnTo>
                  <a:close/>
                </a:path>
                <a:path w="2381885" h="2181859">
                  <a:moveTo>
                    <a:pt x="952685" y="924216"/>
                  </a:moveTo>
                  <a:lnTo>
                    <a:pt x="952585" y="911516"/>
                  </a:lnTo>
                  <a:lnTo>
                    <a:pt x="964242" y="911516"/>
                  </a:lnTo>
                  <a:lnTo>
                    <a:pt x="952685" y="924216"/>
                  </a:lnTo>
                  <a:close/>
                </a:path>
                <a:path w="2381885" h="2181859">
                  <a:moveTo>
                    <a:pt x="1057545" y="924216"/>
                  </a:moveTo>
                  <a:lnTo>
                    <a:pt x="1052216" y="924216"/>
                  </a:lnTo>
                  <a:lnTo>
                    <a:pt x="1050324" y="911516"/>
                  </a:lnTo>
                  <a:lnTo>
                    <a:pt x="1054807" y="911516"/>
                  </a:lnTo>
                  <a:lnTo>
                    <a:pt x="1057545" y="924216"/>
                  </a:lnTo>
                  <a:close/>
                </a:path>
                <a:path w="2381885" h="2181859">
                  <a:moveTo>
                    <a:pt x="1182534" y="924216"/>
                  </a:moveTo>
                  <a:lnTo>
                    <a:pt x="1160017" y="924216"/>
                  </a:lnTo>
                  <a:lnTo>
                    <a:pt x="1161412" y="911516"/>
                  </a:lnTo>
                  <a:lnTo>
                    <a:pt x="1184029" y="911516"/>
                  </a:lnTo>
                  <a:lnTo>
                    <a:pt x="1182534" y="924216"/>
                  </a:lnTo>
                  <a:close/>
                </a:path>
                <a:path w="2381885" h="2181859">
                  <a:moveTo>
                    <a:pt x="1204050" y="924216"/>
                  </a:moveTo>
                  <a:lnTo>
                    <a:pt x="1199733" y="911516"/>
                  </a:lnTo>
                  <a:lnTo>
                    <a:pt x="1210730" y="911516"/>
                  </a:lnTo>
                  <a:lnTo>
                    <a:pt x="1204050" y="924216"/>
                  </a:lnTo>
                  <a:close/>
                </a:path>
                <a:path w="2381885" h="2181859">
                  <a:moveTo>
                    <a:pt x="1295615" y="924216"/>
                  </a:moveTo>
                  <a:lnTo>
                    <a:pt x="1278280" y="924216"/>
                  </a:lnTo>
                  <a:lnTo>
                    <a:pt x="1277283" y="911516"/>
                  </a:lnTo>
                  <a:lnTo>
                    <a:pt x="1296213" y="911516"/>
                  </a:lnTo>
                  <a:lnTo>
                    <a:pt x="1295615" y="924216"/>
                  </a:lnTo>
                  <a:close/>
                </a:path>
                <a:path w="2381885" h="2181859">
                  <a:moveTo>
                    <a:pt x="1331483" y="924216"/>
                  </a:moveTo>
                  <a:lnTo>
                    <a:pt x="1319726" y="924216"/>
                  </a:lnTo>
                  <a:lnTo>
                    <a:pt x="1318730" y="911516"/>
                  </a:lnTo>
                  <a:lnTo>
                    <a:pt x="1333874" y="911516"/>
                  </a:lnTo>
                  <a:lnTo>
                    <a:pt x="1331483" y="924216"/>
                  </a:lnTo>
                  <a:close/>
                </a:path>
                <a:path w="2381885" h="2181859">
                  <a:moveTo>
                    <a:pt x="1720542" y="924216"/>
                  </a:moveTo>
                  <a:lnTo>
                    <a:pt x="1711576" y="924216"/>
                  </a:lnTo>
                  <a:lnTo>
                    <a:pt x="1711476" y="911516"/>
                  </a:lnTo>
                  <a:lnTo>
                    <a:pt x="1717653" y="911516"/>
                  </a:lnTo>
                  <a:lnTo>
                    <a:pt x="1720542" y="924216"/>
                  </a:lnTo>
                  <a:close/>
                </a:path>
                <a:path w="2381885" h="2181859">
                  <a:moveTo>
                    <a:pt x="1720642" y="924216"/>
                  </a:moveTo>
                  <a:lnTo>
                    <a:pt x="1717653" y="911516"/>
                  </a:lnTo>
                  <a:lnTo>
                    <a:pt x="1720642" y="924216"/>
                  </a:lnTo>
                  <a:close/>
                </a:path>
                <a:path w="2381885" h="2181859">
                  <a:moveTo>
                    <a:pt x="1721240" y="924216"/>
                  </a:moveTo>
                  <a:lnTo>
                    <a:pt x="1720642" y="924216"/>
                  </a:lnTo>
                  <a:lnTo>
                    <a:pt x="1717653" y="911516"/>
                  </a:lnTo>
                  <a:lnTo>
                    <a:pt x="1721638" y="911516"/>
                  </a:lnTo>
                  <a:lnTo>
                    <a:pt x="1721240" y="924216"/>
                  </a:lnTo>
                  <a:close/>
                </a:path>
                <a:path w="2381885" h="2181859">
                  <a:moveTo>
                    <a:pt x="1724528" y="924216"/>
                  </a:moveTo>
                  <a:lnTo>
                    <a:pt x="1721240" y="924216"/>
                  </a:lnTo>
                  <a:lnTo>
                    <a:pt x="1721838" y="911516"/>
                  </a:lnTo>
                  <a:lnTo>
                    <a:pt x="1725026" y="911516"/>
                  </a:lnTo>
                  <a:lnTo>
                    <a:pt x="1724528" y="924216"/>
                  </a:lnTo>
                  <a:close/>
                </a:path>
                <a:path w="2381885" h="2181859">
                  <a:moveTo>
                    <a:pt x="1758495" y="924216"/>
                  </a:moveTo>
                  <a:lnTo>
                    <a:pt x="1727616" y="924216"/>
                  </a:lnTo>
                  <a:lnTo>
                    <a:pt x="1725704" y="911516"/>
                  </a:lnTo>
                  <a:lnTo>
                    <a:pt x="1760793" y="911516"/>
                  </a:lnTo>
                  <a:lnTo>
                    <a:pt x="1758495" y="924216"/>
                  </a:lnTo>
                  <a:close/>
                </a:path>
                <a:path w="2381885" h="2181859">
                  <a:moveTo>
                    <a:pt x="1764878" y="924216"/>
                  </a:moveTo>
                  <a:lnTo>
                    <a:pt x="1761690" y="924216"/>
                  </a:lnTo>
                  <a:lnTo>
                    <a:pt x="1761092" y="911516"/>
                  </a:lnTo>
                  <a:lnTo>
                    <a:pt x="1763583" y="911516"/>
                  </a:lnTo>
                  <a:lnTo>
                    <a:pt x="1764736" y="915184"/>
                  </a:lnTo>
                  <a:lnTo>
                    <a:pt x="1764878" y="924216"/>
                  </a:lnTo>
                  <a:close/>
                </a:path>
                <a:path w="2381885" h="2181859">
                  <a:moveTo>
                    <a:pt x="1780718" y="924216"/>
                  </a:moveTo>
                  <a:lnTo>
                    <a:pt x="1767576" y="924216"/>
                  </a:lnTo>
                  <a:lnTo>
                    <a:pt x="1764791" y="915358"/>
                  </a:lnTo>
                  <a:lnTo>
                    <a:pt x="1764679" y="911516"/>
                  </a:lnTo>
                  <a:lnTo>
                    <a:pt x="1784805" y="911516"/>
                  </a:lnTo>
                  <a:lnTo>
                    <a:pt x="1784757" y="912517"/>
                  </a:lnTo>
                  <a:lnTo>
                    <a:pt x="1780718" y="924216"/>
                  </a:lnTo>
                  <a:close/>
                </a:path>
                <a:path w="2381885" h="2181859">
                  <a:moveTo>
                    <a:pt x="1784757" y="912517"/>
                  </a:moveTo>
                  <a:lnTo>
                    <a:pt x="1784805" y="911516"/>
                  </a:lnTo>
                  <a:lnTo>
                    <a:pt x="1785103" y="911516"/>
                  </a:lnTo>
                  <a:lnTo>
                    <a:pt x="1784757" y="912517"/>
                  </a:lnTo>
                  <a:close/>
                </a:path>
                <a:path w="2381885" h="2181859">
                  <a:moveTo>
                    <a:pt x="1786000" y="924216"/>
                  </a:moveTo>
                  <a:lnTo>
                    <a:pt x="1784207" y="924216"/>
                  </a:lnTo>
                  <a:lnTo>
                    <a:pt x="1784699" y="913757"/>
                  </a:lnTo>
                  <a:lnTo>
                    <a:pt x="1784818" y="912342"/>
                  </a:lnTo>
                  <a:lnTo>
                    <a:pt x="1785103" y="911516"/>
                  </a:lnTo>
                  <a:lnTo>
                    <a:pt x="1785477" y="914694"/>
                  </a:lnTo>
                  <a:lnTo>
                    <a:pt x="1786000" y="924216"/>
                  </a:lnTo>
                  <a:close/>
                </a:path>
                <a:path w="2381885" h="2181859">
                  <a:moveTo>
                    <a:pt x="1785477" y="914694"/>
                  </a:moveTo>
                  <a:lnTo>
                    <a:pt x="1785103" y="911516"/>
                  </a:lnTo>
                  <a:lnTo>
                    <a:pt x="1785303" y="911516"/>
                  </a:lnTo>
                  <a:lnTo>
                    <a:pt x="1785477" y="914694"/>
                  </a:lnTo>
                  <a:close/>
                </a:path>
                <a:path w="2381885" h="2181859">
                  <a:moveTo>
                    <a:pt x="1794369" y="924216"/>
                  </a:moveTo>
                  <a:lnTo>
                    <a:pt x="1786598" y="924216"/>
                  </a:lnTo>
                  <a:lnTo>
                    <a:pt x="1785535" y="915184"/>
                  </a:lnTo>
                  <a:lnTo>
                    <a:pt x="1785426" y="913757"/>
                  </a:lnTo>
                  <a:lnTo>
                    <a:pt x="1785303" y="911516"/>
                  </a:lnTo>
                  <a:lnTo>
                    <a:pt x="1797956" y="911516"/>
                  </a:lnTo>
                  <a:lnTo>
                    <a:pt x="1795970" y="919679"/>
                  </a:lnTo>
                  <a:lnTo>
                    <a:pt x="1794369" y="924216"/>
                  </a:lnTo>
                  <a:close/>
                </a:path>
                <a:path w="2381885" h="2181859">
                  <a:moveTo>
                    <a:pt x="1795970" y="919679"/>
                  </a:moveTo>
                  <a:lnTo>
                    <a:pt x="1797956" y="911516"/>
                  </a:lnTo>
                  <a:lnTo>
                    <a:pt x="1798061" y="913757"/>
                  </a:lnTo>
                  <a:lnTo>
                    <a:pt x="1795970" y="919679"/>
                  </a:lnTo>
                  <a:close/>
                </a:path>
                <a:path w="2381885" h="2181859">
                  <a:moveTo>
                    <a:pt x="1798061" y="913757"/>
                  </a:moveTo>
                  <a:lnTo>
                    <a:pt x="1797956" y="911516"/>
                  </a:lnTo>
                  <a:lnTo>
                    <a:pt x="1798852" y="911516"/>
                  </a:lnTo>
                  <a:lnTo>
                    <a:pt x="1798061" y="913757"/>
                  </a:lnTo>
                  <a:close/>
                </a:path>
                <a:path w="2381885" h="2181859">
                  <a:moveTo>
                    <a:pt x="1817581" y="924216"/>
                  </a:moveTo>
                  <a:lnTo>
                    <a:pt x="1798553" y="924216"/>
                  </a:lnTo>
                  <a:lnTo>
                    <a:pt x="1798447" y="921951"/>
                  </a:lnTo>
                  <a:lnTo>
                    <a:pt x="1798320" y="916732"/>
                  </a:lnTo>
                  <a:lnTo>
                    <a:pt x="1798852" y="911516"/>
                  </a:lnTo>
                  <a:lnTo>
                    <a:pt x="1813398" y="911516"/>
                  </a:lnTo>
                  <a:lnTo>
                    <a:pt x="1817150" y="922386"/>
                  </a:lnTo>
                  <a:lnTo>
                    <a:pt x="1817581" y="924216"/>
                  </a:lnTo>
                  <a:close/>
                </a:path>
                <a:path w="2381885" h="2181859">
                  <a:moveTo>
                    <a:pt x="1838305" y="924216"/>
                  </a:moveTo>
                  <a:lnTo>
                    <a:pt x="1817782" y="924216"/>
                  </a:lnTo>
                  <a:lnTo>
                    <a:pt x="1817150" y="922386"/>
                  </a:lnTo>
                  <a:lnTo>
                    <a:pt x="1814592" y="911516"/>
                  </a:lnTo>
                  <a:lnTo>
                    <a:pt x="1835915" y="911516"/>
                  </a:lnTo>
                  <a:lnTo>
                    <a:pt x="1838017" y="919636"/>
                  </a:lnTo>
                  <a:lnTo>
                    <a:pt x="1838305" y="924216"/>
                  </a:lnTo>
                  <a:close/>
                </a:path>
                <a:path w="2381885" h="2181859">
                  <a:moveTo>
                    <a:pt x="1858232" y="924216"/>
                  </a:moveTo>
                  <a:lnTo>
                    <a:pt x="1839203" y="924216"/>
                  </a:lnTo>
                  <a:lnTo>
                    <a:pt x="1838029" y="919679"/>
                  </a:lnTo>
                  <a:lnTo>
                    <a:pt x="1837507" y="911516"/>
                  </a:lnTo>
                  <a:lnTo>
                    <a:pt x="1868096" y="911516"/>
                  </a:lnTo>
                  <a:lnTo>
                    <a:pt x="1868163" y="911926"/>
                  </a:lnTo>
                  <a:lnTo>
                    <a:pt x="1858232" y="924216"/>
                  </a:lnTo>
                  <a:close/>
                </a:path>
                <a:path w="2381885" h="2181859">
                  <a:moveTo>
                    <a:pt x="1868303" y="911752"/>
                  </a:moveTo>
                  <a:lnTo>
                    <a:pt x="1868096" y="911516"/>
                  </a:lnTo>
                  <a:lnTo>
                    <a:pt x="1868295" y="911516"/>
                  </a:lnTo>
                  <a:lnTo>
                    <a:pt x="1868303" y="911752"/>
                  </a:lnTo>
                  <a:close/>
                </a:path>
                <a:path w="2381885" h="2181859">
                  <a:moveTo>
                    <a:pt x="1868399" y="911634"/>
                  </a:moveTo>
                  <a:close/>
                </a:path>
                <a:path w="2381885" h="2181859">
                  <a:moveTo>
                    <a:pt x="1881247" y="924216"/>
                  </a:moveTo>
                  <a:lnTo>
                    <a:pt x="1879354" y="924216"/>
                  </a:lnTo>
                  <a:lnTo>
                    <a:pt x="1868553" y="911811"/>
                  </a:lnTo>
                  <a:lnTo>
                    <a:pt x="1868471" y="911668"/>
                  </a:lnTo>
                  <a:lnTo>
                    <a:pt x="1868594" y="911516"/>
                  </a:lnTo>
                  <a:lnTo>
                    <a:pt x="1883864" y="911516"/>
                  </a:lnTo>
                  <a:lnTo>
                    <a:pt x="1883817" y="912517"/>
                  </a:lnTo>
                  <a:lnTo>
                    <a:pt x="1881247" y="924216"/>
                  </a:lnTo>
                  <a:close/>
                </a:path>
                <a:path w="2381885" h="2181859">
                  <a:moveTo>
                    <a:pt x="1896389" y="924216"/>
                  </a:moveTo>
                  <a:lnTo>
                    <a:pt x="1887223" y="924216"/>
                  </a:lnTo>
                  <a:lnTo>
                    <a:pt x="1884129" y="912517"/>
                  </a:lnTo>
                  <a:lnTo>
                    <a:pt x="1884037" y="911516"/>
                  </a:lnTo>
                  <a:lnTo>
                    <a:pt x="1898880" y="911516"/>
                  </a:lnTo>
                  <a:lnTo>
                    <a:pt x="1896389" y="924216"/>
                  </a:lnTo>
                  <a:close/>
                </a:path>
                <a:path w="2381885" h="2181859">
                  <a:moveTo>
                    <a:pt x="1911235" y="924216"/>
                  </a:moveTo>
                  <a:lnTo>
                    <a:pt x="1907947" y="924216"/>
                  </a:lnTo>
                  <a:lnTo>
                    <a:pt x="1898880" y="911516"/>
                  </a:lnTo>
                  <a:lnTo>
                    <a:pt x="1920282" y="911516"/>
                  </a:lnTo>
                  <a:lnTo>
                    <a:pt x="1911235" y="924216"/>
                  </a:lnTo>
                  <a:close/>
                </a:path>
                <a:path w="2381885" h="2181859">
                  <a:moveTo>
                    <a:pt x="1927767" y="924216"/>
                  </a:moveTo>
                  <a:lnTo>
                    <a:pt x="1911536" y="924216"/>
                  </a:lnTo>
                  <a:lnTo>
                    <a:pt x="1920583" y="911516"/>
                  </a:lnTo>
                  <a:lnTo>
                    <a:pt x="1923838" y="911516"/>
                  </a:lnTo>
                  <a:lnTo>
                    <a:pt x="1927767" y="924216"/>
                  </a:lnTo>
                  <a:close/>
                </a:path>
                <a:path w="2381885" h="2181859">
                  <a:moveTo>
                    <a:pt x="1936683" y="924216"/>
                  </a:moveTo>
                  <a:lnTo>
                    <a:pt x="1928068" y="924216"/>
                  </a:lnTo>
                  <a:lnTo>
                    <a:pt x="1924139" y="911516"/>
                  </a:lnTo>
                  <a:lnTo>
                    <a:pt x="1935892" y="911516"/>
                  </a:lnTo>
                  <a:lnTo>
                    <a:pt x="1936992" y="918354"/>
                  </a:lnTo>
                  <a:lnTo>
                    <a:pt x="1936903" y="921218"/>
                  </a:lnTo>
                  <a:lnTo>
                    <a:pt x="1936683" y="924216"/>
                  </a:lnTo>
                  <a:close/>
                </a:path>
                <a:path w="2381885" h="2181859">
                  <a:moveTo>
                    <a:pt x="1982733" y="924216"/>
                  </a:moveTo>
                  <a:lnTo>
                    <a:pt x="1937936" y="924216"/>
                  </a:lnTo>
                  <a:lnTo>
                    <a:pt x="1937206" y="919679"/>
                  </a:lnTo>
                  <a:lnTo>
                    <a:pt x="1937173" y="917533"/>
                  </a:lnTo>
                  <a:lnTo>
                    <a:pt x="1937614" y="911516"/>
                  </a:lnTo>
                  <a:lnTo>
                    <a:pt x="1980579" y="911516"/>
                  </a:lnTo>
                  <a:lnTo>
                    <a:pt x="1980813" y="912342"/>
                  </a:lnTo>
                  <a:lnTo>
                    <a:pt x="1982733" y="924216"/>
                  </a:lnTo>
                  <a:close/>
                </a:path>
                <a:path w="2381885" h="2181859">
                  <a:moveTo>
                    <a:pt x="1987554" y="924216"/>
                  </a:moveTo>
                  <a:lnTo>
                    <a:pt x="1984166" y="924216"/>
                  </a:lnTo>
                  <a:lnTo>
                    <a:pt x="1980862" y="912517"/>
                  </a:lnTo>
                  <a:lnTo>
                    <a:pt x="1980679" y="911516"/>
                  </a:lnTo>
                  <a:lnTo>
                    <a:pt x="1984465" y="911516"/>
                  </a:lnTo>
                  <a:lnTo>
                    <a:pt x="1987554" y="924216"/>
                  </a:lnTo>
                  <a:close/>
                </a:path>
                <a:path w="2381885" h="2181859">
                  <a:moveTo>
                    <a:pt x="2011764" y="924216"/>
                  </a:moveTo>
                  <a:lnTo>
                    <a:pt x="1989933" y="924216"/>
                  </a:lnTo>
                  <a:lnTo>
                    <a:pt x="1986540" y="911516"/>
                  </a:lnTo>
                  <a:lnTo>
                    <a:pt x="2011067" y="911516"/>
                  </a:lnTo>
                  <a:lnTo>
                    <a:pt x="2011764" y="924216"/>
                  </a:lnTo>
                  <a:close/>
                </a:path>
                <a:path w="2381885" h="2181859">
                  <a:moveTo>
                    <a:pt x="2015351" y="924216"/>
                  </a:moveTo>
                  <a:lnTo>
                    <a:pt x="2011764" y="924216"/>
                  </a:lnTo>
                  <a:lnTo>
                    <a:pt x="2011067" y="911516"/>
                  </a:lnTo>
                  <a:lnTo>
                    <a:pt x="2019934" y="911516"/>
                  </a:lnTo>
                  <a:lnTo>
                    <a:pt x="2015351" y="924216"/>
                  </a:lnTo>
                  <a:close/>
                </a:path>
                <a:path w="2381885" h="2181859">
                  <a:moveTo>
                    <a:pt x="2015451" y="924216"/>
                  </a:moveTo>
                  <a:lnTo>
                    <a:pt x="2019934" y="911516"/>
                  </a:lnTo>
                  <a:lnTo>
                    <a:pt x="2015451" y="924216"/>
                  </a:lnTo>
                  <a:close/>
                </a:path>
                <a:path w="2381885" h="2181859">
                  <a:moveTo>
                    <a:pt x="2033583" y="924216"/>
                  </a:moveTo>
                  <a:lnTo>
                    <a:pt x="2015451" y="924216"/>
                  </a:lnTo>
                  <a:lnTo>
                    <a:pt x="2020034" y="911516"/>
                  </a:lnTo>
                  <a:lnTo>
                    <a:pt x="2031192" y="911516"/>
                  </a:lnTo>
                  <a:lnTo>
                    <a:pt x="2033422" y="915576"/>
                  </a:lnTo>
                  <a:lnTo>
                    <a:pt x="2033546" y="921218"/>
                  </a:lnTo>
                  <a:lnTo>
                    <a:pt x="2033583" y="924216"/>
                  </a:lnTo>
                  <a:close/>
                </a:path>
                <a:path w="2381885" h="2181859">
                  <a:moveTo>
                    <a:pt x="2057594" y="924216"/>
                  </a:moveTo>
                  <a:lnTo>
                    <a:pt x="2038167" y="924216"/>
                  </a:lnTo>
                  <a:lnTo>
                    <a:pt x="2033546" y="915801"/>
                  </a:lnTo>
                  <a:lnTo>
                    <a:pt x="2033426" y="911516"/>
                  </a:lnTo>
                  <a:lnTo>
                    <a:pt x="2057694" y="911516"/>
                  </a:lnTo>
                  <a:lnTo>
                    <a:pt x="2057594" y="924216"/>
                  </a:lnTo>
                  <a:close/>
                </a:path>
                <a:path w="2381885" h="2181859">
                  <a:moveTo>
                    <a:pt x="2065166" y="924216"/>
                  </a:moveTo>
                  <a:lnTo>
                    <a:pt x="2057595" y="924216"/>
                  </a:lnTo>
                  <a:lnTo>
                    <a:pt x="2057694" y="911516"/>
                  </a:lnTo>
                  <a:lnTo>
                    <a:pt x="2065166" y="911516"/>
                  </a:lnTo>
                  <a:lnTo>
                    <a:pt x="2065166" y="924216"/>
                  </a:lnTo>
                  <a:close/>
                </a:path>
                <a:path w="2381885" h="2181859">
                  <a:moveTo>
                    <a:pt x="2066362" y="924216"/>
                  </a:moveTo>
                  <a:lnTo>
                    <a:pt x="2065166" y="924216"/>
                  </a:lnTo>
                  <a:lnTo>
                    <a:pt x="2065266" y="911516"/>
                  </a:lnTo>
                  <a:lnTo>
                    <a:pt x="2066362" y="911516"/>
                  </a:lnTo>
                  <a:lnTo>
                    <a:pt x="2066362" y="924216"/>
                  </a:lnTo>
                  <a:close/>
                </a:path>
                <a:path w="2381885" h="2181859">
                  <a:moveTo>
                    <a:pt x="2066463" y="924216"/>
                  </a:moveTo>
                  <a:lnTo>
                    <a:pt x="2066462" y="911516"/>
                  </a:lnTo>
                  <a:lnTo>
                    <a:pt x="2071045" y="911516"/>
                  </a:lnTo>
                  <a:lnTo>
                    <a:pt x="2068098" y="921951"/>
                  </a:lnTo>
                  <a:lnTo>
                    <a:pt x="2066463" y="924216"/>
                  </a:lnTo>
                  <a:close/>
                </a:path>
                <a:path w="2381885" h="2181859">
                  <a:moveTo>
                    <a:pt x="2099639" y="924216"/>
                  </a:moveTo>
                  <a:lnTo>
                    <a:pt x="2067458" y="924216"/>
                  </a:lnTo>
                  <a:lnTo>
                    <a:pt x="2068098" y="921951"/>
                  </a:lnTo>
                  <a:lnTo>
                    <a:pt x="2075628" y="911516"/>
                  </a:lnTo>
                  <a:lnTo>
                    <a:pt x="2095641" y="911516"/>
                  </a:lnTo>
                  <a:lnTo>
                    <a:pt x="2098583" y="917136"/>
                  </a:lnTo>
                  <a:lnTo>
                    <a:pt x="2099639" y="924216"/>
                  </a:lnTo>
                  <a:close/>
                </a:path>
                <a:path w="2381885" h="2181859">
                  <a:moveTo>
                    <a:pt x="2100382" y="920571"/>
                  </a:moveTo>
                  <a:lnTo>
                    <a:pt x="2098583" y="917136"/>
                  </a:lnTo>
                  <a:lnTo>
                    <a:pt x="2097746" y="911516"/>
                  </a:lnTo>
                  <a:lnTo>
                    <a:pt x="2102229" y="911516"/>
                  </a:lnTo>
                  <a:lnTo>
                    <a:pt x="2100382" y="920571"/>
                  </a:lnTo>
                  <a:close/>
                </a:path>
                <a:path w="2381885" h="2181859">
                  <a:moveTo>
                    <a:pt x="2100721" y="921218"/>
                  </a:moveTo>
                  <a:lnTo>
                    <a:pt x="2100451" y="920703"/>
                  </a:lnTo>
                  <a:lnTo>
                    <a:pt x="2100444" y="920269"/>
                  </a:lnTo>
                  <a:lnTo>
                    <a:pt x="2102229" y="911516"/>
                  </a:lnTo>
                  <a:lnTo>
                    <a:pt x="2103128" y="914243"/>
                  </a:lnTo>
                  <a:lnTo>
                    <a:pt x="2103075" y="914694"/>
                  </a:lnTo>
                  <a:lnTo>
                    <a:pt x="2100721" y="921218"/>
                  </a:lnTo>
                  <a:close/>
                </a:path>
                <a:path w="2381885" h="2181859">
                  <a:moveTo>
                    <a:pt x="2103180" y="914402"/>
                  </a:moveTo>
                  <a:lnTo>
                    <a:pt x="2102229" y="911516"/>
                  </a:lnTo>
                  <a:lnTo>
                    <a:pt x="2104222" y="911516"/>
                  </a:lnTo>
                  <a:lnTo>
                    <a:pt x="2103180" y="914402"/>
                  </a:lnTo>
                  <a:close/>
                </a:path>
                <a:path w="2381885" h="2181859">
                  <a:moveTo>
                    <a:pt x="2107752" y="918334"/>
                  </a:moveTo>
                  <a:lnTo>
                    <a:pt x="2104222" y="911516"/>
                  </a:lnTo>
                  <a:lnTo>
                    <a:pt x="2109303" y="911516"/>
                  </a:lnTo>
                  <a:lnTo>
                    <a:pt x="2107752" y="918334"/>
                  </a:lnTo>
                  <a:close/>
                </a:path>
                <a:path w="2381885" h="2181859">
                  <a:moveTo>
                    <a:pt x="2108754" y="920269"/>
                  </a:moveTo>
                  <a:lnTo>
                    <a:pt x="2107763" y="918354"/>
                  </a:lnTo>
                  <a:lnTo>
                    <a:pt x="2109303" y="911516"/>
                  </a:lnTo>
                  <a:lnTo>
                    <a:pt x="2108754" y="920269"/>
                  </a:lnTo>
                  <a:close/>
                </a:path>
                <a:path w="2381885" h="2181859">
                  <a:moveTo>
                    <a:pt x="2108843" y="920440"/>
                  </a:moveTo>
                  <a:lnTo>
                    <a:pt x="2108879" y="918277"/>
                  </a:lnTo>
                  <a:lnTo>
                    <a:pt x="2109303" y="911516"/>
                  </a:lnTo>
                  <a:lnTo>
                    <a:pt x="2108843" y="920440"/>
                  </a:lnTo>
                  <a:close/>
                </a:path>
                <a:path w="2381885" h="2181859">
                  <a:moveTo>
                    <a:pt x="2110797" y="924216"/>
                  </a:moveTo>
                  <a:lnTo>
                    <a:pt x="2108979" y="920703"/>
                  </a:lnTo>
                  <a:lnTo>
                    <a:pt x="2108853" y="920269"/>
                  </a:lnTo>
                  <a:lnTo>
                    <a:pt x="2109403" y="911516"/>
                  </a:lnTo>
                  <a:lnTo>
                    <a:pt x="2113687" y="911516"/>
                  </a:lnTo>
                  <a:lnTo>
                    <a:pt x="2110797" y="924216"/>
                  </a:lnTo>
                  <a:close/>
                </a:path>
                <a:path w="2381885" h="2181859">
                  <a:moveTo>
                    <a:pt x="2117871" y="924216"/>
                  </a:moveTo>
                  <a:lnTo>
                    <a:pt x="2110797" y="924216"/>
                  </a:lnTo>
                  <a:lnTo>
                    <a:pt x="2113687" y="911516"/>
                  </a:lnTo>
                  <a:lnTo>
                    <a:pt x="2117074" y="911516"/>
                  </a:lnTo>
                  <a:lnTo>
                    <a:pt x="2117871" y="924216"/>
                  </a:lnTo>
                  <a:close/>
                </a:path>
                <a:path w="2381885" h="2181859">
                  <a:moveTo>
                    <a:pt x="2117871" y="924216"/>
                  </a:moveTo>
                  <a:lnTo>
                    <a:pt x="2117074" y="911516"/>
                  </a:lnTo>
                  <a:lnTo>
                    <a:pt x="2118569" y="911516"/>
                  </a:lnTo>
                  <a:lnTo>
                    <a:pt x="2119001" y="920703"/>
                  </a:lnTo>
                  <a:lnTo>
                    <a:pt x="2117871" y="924216"/>
                  </a:lnTo>
                  <a:close/>
                </a:path>
                <a:path w="2381885" h="2181859">
                  <a:moveTo>
                    <a:pt x="2119001" y="920703"/>
                  </a:moveTo>
                  <a:lnTo>
                    <a:pt x="2118569" y="911516"/>
                  </a:lnTo>
                  <a:lnTo>
                    <a:pt x="2120661" y="911516"/>
                  </a:lnTo>
                  <a:lnTo>
                    <a:pt x="2120915" y="913757"/>
                  </a:lnTo>
                  <a:lnTo>
                    <a:pt x="2120934" y="914694"/>
                  </a:lnTo>
                  <a:lnTo>
                    <a:pt x="2119001" y="920703"/>
                  </a:lnTo>
                  <a:close/>
                </a:path>
                <a:path w="2381885" h="2181859">
                  <a:moveTo>
                    <a:pt x="2121147" y="915801"/>
                  </a:moveTo>
                  <a:lnTo>
                    <a:pt x="2121079" y="914243"/>
                  </a:lnTo>
                  <a:lnTo>
                    <a:pt x="2121956" y="911516"/>
                  </a:lnTo>
                  <a:lnTo>
                    <a:pt x="2122156" y="911516"/>
                  </a:lnTo>
                  <a:lnTo>
                    <a:pt x="2121147" y="915801"/>
                  </a:lnTo>
                  <a:close/>
                </a:path>
                <a:path w="2381885" h="2181859">
                  <a:moveTo>
                    <a:pt x="2151746" y="924216"/>
                  </a:moveTo>
                  <a:lnTo>
                    <a:pt x="2123650" y="924216"/>
                  </a:lnTo>
                  <a:lnTo>
                    <a:pt x="2122156" y="911516"/>
                  </a:lnTo>
                  <a:lnTo>
                    <a:pt x="2144074" y="911516"/>
                  </a:lnTo>
                  <a:lnTo>
                    <a:pt x="2151746" y="924216"/>
                  </a:lnTo>
                  <a:close/>
                </a:path>
                <a:path w="2381885" h="2181859">
                  <a:moveTo>
                    <a:pt x="2154295" y="916290"/>
                  </a:moveTo>
                  <a:lnTo>
                    <a:pt x="2150849" y="911516"/>
                  </a:lnTo>
                  <a:lnTo>
                    <a:pt x="2151945" y="911516"/>
                  </a:lnTo>
                  <a:lnTo>
                    <a:pt x="2154495" y="915529"/>
                  </a:lnTo>
                  <a:lnTo>
                    <a:pt x="2154453" y="915801"/>
                  </a:lnTo>
                  <a:lnTo>
                    <a:pt x="2154295" y="916290"/>
                  </a:lnTo>
                  <a:close/>
                </a:path>
                <a:path w="2381885" h="2181859">
                  <a:moveTo>
                    <a:pt x="2163702" y="924216"/>
                  </a:moveTo>
                  <a:lnTo>
                    <a:pt x="2160015" y="924216"/>
                  </a:lnTo>
                  <a:lnTo>
                    <a:pt x="2154668" y="915801"/>
                  </a:lnTo>
                  <a:lnTo>
                    <a:pt x="2154651" y="915184"/>
                  </a:lnTo>
                  <a:lnTo>
                    <a:pt x="2155831" y="911516"/>
                  </a:lnTo>
                  <a:lnTo>
                    <a:pt x="2163204" y="911516"/>
                  </a:lnTo>
                  <a:lnTo>
                    <a:pt x="2163453" y="916290"/>
                  </a:lnTo>
                  <a:lnTo>
                    <a:pt x="2163702" y="924216"/>
                  </a:lnTo>
                  <a:close/>
                </a:path>
                <a:path w="2381885" h="2181859">
                  <a:moveTo>
                    <a:pt x="2169580" y="924216"/>
                  </a:moveTo>
                  <a:lnTo>
                    <a:pt x="2163901" y="924216"/>
                  </a:lnTo>
                  <a:lnTo>
                    <a:pt x="2163429" y="915529"/>
                  </a:lnTo>
                  <a:lnTo>
                    <a:pt x="2163303" y="911516"/>
                  </a:lnTo>
                  <a:lnTo>
                    <a:pt x="2171273" y="911516"/>
                  </a:lnTo>
                  <a:lnTo>
                    <a:pt x="2169580" y="924216"/>
                  </a:lnTo>
                  <a:close/>
                </a:path>
                <a:path w="2381885" h="2181859">
                  <a:moveTo>
                    <a:pt x="2171525" y="915529"/>
                  </a:moveTo>
                  <a:lnTo>
                    <a:pt x="2171273" y="911516"/>
                  </a:lnTo>
                  <a:lnTo>
                    <a:pt x="2171572" y="911516"/>
                  </a:lnTo>
                  <a:lnTo>
                    <a:pt x="2171525" y="915529"/>
                  </a:lnTo>
                  <a:close/>
                </a:path>
                <a:path w="2381885" h="2181859">
                  <a:moveTo>
                    <a:pt x="2171636" y="914243"/>
                  </a:moveTo>
                  <a:lnTo>
                    <a:pt x="2171572" y="911516"/>
                  </a:lnTo>
                  <a:lnTo>
                    <a:pt x="2171871" y="911516"/>
                  </a:lnTo>
                  <a:lnTo>
                    <a:pt x="2171636" y="914243"/>
                  </a:lnTo>
                  <a:close/>
                </a:path>
                <a:path w="2381885" h="2181859">
                  <a:moveTo>
                    <a:pt x="2175259" y="924216"/>
                  </a:moveTo>
                  <a:lnTo>
                    <a:pt x="2172070" y="924216"/>
                  </a:lnTo>
                  <a:lnTo>
                    <a:pt x="2171850" y="920703"/>
                  </a:lnTo>
                  <a:lnTo>
                    <a:pt x="2171748" y="912950"/>
                  </a:lnTo>
                  <a:lnTo>
                    <a:pt x="2171871" y="911516"/>
                  </a:lnTo>
                  <a:lnTo>
                    <a:pt x="2172171" y="911516"/>
                  </a:lnTo>
                  <a:lnTo>
                    <a:pt x="2175190" y="923543"/>
                  </a:lnTo>
                  <a:lnTo>
                    <a:pt x="2175259" y="924216"/>
                  </a:lnTo>
                  <a:close/>
                </a:path>
                <a:path w="2381885" h="2181859">
                  <a:moveTo>
                    <a:pt x="2175190" y="923543"/>
                  </a:moveTo>
                  <a:lnTo>
                    <a:pt x="2172171" y="911516"/>
                  </a:lnTo>
                  <a:lnTo>
                    <a:pt x="2173963" y="911516"/>
                  </a:lnTo>
                  <a:lnTo>
                    <a:pt x="2175190" y="923543"/>
                  </a:lnTo>
                  <a:close/>
                </a:path>
                <a:path w="2381885" h="2181859">
                  <a:moveTo>
                    <a:pt x="2175359" y="924216"/>
                  </a:moveTo>
                  <a:lnTo>
                    <a:pt x="2175190" y="923543"/>
                  </a:lnTo>
                  <a:lnTo>
                    <a:pt x="2173963" y="911516"/>
                  </a:lnTo>
                  <a:lnTo>
                    <a:pt x="2176255" y="911516"/>
                  </a:lnTo>
                  <a:lnTo>
                    <a:pt x="2175895" y="920703"/>
                  </a:lnTo>
                  <a:lnTo>
                    <a:pt x="2175807" y="922386"/>
                  </a:lnTo>
                  <a:lnTo>
                    <a:pt x="2175359" y="924216"/>
                  </a:lnTo>
                  <a:close/>
                </a:path>
                <a:path w="2381885" h="2181859">
                  <a:moveTo>
                    <a:pt x="2175833" y="922280"/>
                  </a:moveTo>
                  <a:lnTo>
                    <a:pt x="2176255" y="911516"/>
                  </a:lnTo>
                  <a:lnTo>
                    <a:pt x="2176653" y="911516"/>
                  </a:lnTo>
                  <a:lnTo>
                    <a:pt x="2176776" y="916732"/>
                  </a:lnTo>
                  <a:lnTo>
                    <a:pt x="2176668" y="918867"/>
                  </a:lnTo>
                  <a:lnTo>
                    <a:pt x="2175833" y="922280"/>
                  </a:lnTo>
                  <a:close/>
                </a:path>
                <a:path w="2381885" h="2181859">
                  <a:moveTo>
                    <a:pt x="2176813" y="918277"/>
                  </a:moveTo>
                  <a:lnTo>
                    <a:pt x="2176653" y="911516"/>
                  </a:lnTo>
                  <a:lnTo>
                    <a:pt x="2176853" y="911516"/>
                  </a:lnTo>
                  <a:lnTo>
                    <a:pt x="2176976" y="916732"/>
                  </a:lnTo>
                  <a:lnTo>
                    <a:pt x="2176906" y="917894"/>
                  </a:lnTo>
                  <a:lnTo>
                    <a:pt x="2176813" y="918277"/>
                  </a:lnTo>
                  <a:close/>
                </a:path>
                <a:path w="2381885" h="2181859">
                  <a:moveTo>
                    <a:pt x="2176995" y="917533"/>
                  </a:moveTo>
                  <a:lnTo>
                    <a:pt x="2176853" y="911516"/>
                  </a:lnTo>
                  <a:lnTo>
                    <a:pt x="2178467" y="911516"/>
                  </a:lnTo>
                  <a:lnTo>
                    <a:pt x="2176995" y="917533"/>
                  </a:lnTo>
                  <a:close/>
                </a:path>
                <a:path w="2381885" h="2181859">
                  <a:moveTo>
                    <a:pt x="2184325" y="924216"/>
                  </a:moveTo>
                  <a:lnTo>
                    <a:pt x="2177152" y="924216"/>
                  </a:lnTo>
                  <a:lnTo>
                    <a:pt x="2177092" y="917136"/>
                  </a:lnTo>
                  <a:lnTo>
                    <a:pt x="2178467" y="911516"/>
                  </a:lnTo>
                  <a:lnTo>
                    <a:pt x="2181336" y="911516"/>
                  </a:lnTo>
                  <a:lnTo>
                    <a:pt x="2184325" y="924216"/>
                  </a:lnTo>
                  <a:close/>
                </a:path>
                <a:path w="2381885" h="2181859">
                  <a:moveTo>
                    <a:pt x="2184425" y="924216"/>
                  </a:moveTo>
                  <a:lnTo>
                    <a:pt x="2181336" y="911516"/>
                  </a:lnTo>
                  <a:lnTo>
                    <a:pt x="2184425" y="924216"/>
                  </a:lnTo>
                  <a:close/>
                </a:path>
                <a:path w="2381885" h="2181859">
                  <a:moveTo>
                    <a:pt x="2189502" y="924216"/>
                  </a:moveTo>
                  <a:lnTo>
                    <a:pt x="2184425" y="924216"/>
                  </a:lnTo>
                  <a:lnTo>
                    <a:pt x="2181436" y="911516"/>
                  </a:lnTo>
                  <a:lnTo>
                    <a:pt x="2194388" y="911516"/>
                  </a:lnTo>
                  <a:lnTo>
                    <a:pt x="2194276" y="912054"/>
                  </a:lnTo>
                  <a:lnTo>
                    <a:pt x="2189502" y="924216"/>
                  </a:lnTo>
                  <a:close/>
                </a:path>
                <a:path w="2381885" h="2181859">
                  <a:moveTo>
                    <a:pt x="2206143" y="924216"/>
                  </a:moveTo>
                  <a:lnTo>
                    <a:pt x="2192495" y="924216"/>
                  </a:lnTo>
                  <a:lnTo>
                    <a:pt x="2194265" y="912342"/>
                  </a:lnTo>
                  <a:lnTo>
                    <a:pt x="2194372" y="911811"/>
                  </a:lnTo>
                  <a:lnTo>
                    <a:pt x="2194488" y="911516"/>
                  </a:lnTo>
                  <a:lnTo>
                    <a:pt x="2202118" y="911516"/>
                  </a:lnTo>
                  <a:lnTo>
                    <a:pt x="2206143" y="924216"/>
                  </a:lnTo>
                  <a:close/>
                </a:path>
                <a:path w="2381885" h="2181859">
                  <a:moveTo>
                    <a:pt x="2250080" y="924216"/>
                  </a:moveTo>
                  <a:lnTo>
                    <a:pt x="2206443" y="924216"/>
                  </a:lnTo>
                  <a:lnTo>
                    <a:pt x="2202159" y="911516"/>
                  </a:lnTo>
                  <a:lnTo>
                    <a:pt x="2247689" y="911516"/>
                  </a:lnTo>
                  <a:lnTo>
                    <a:pt x="2250080" y="924216"/>
                  </a:lnTo>
                  <a:close/>
                </a:path>
                <a:path w="2381885" h="2181859">
                  <a:moveTo>
                    <a:pt x="2260708" y="924216"/>
                  </a:moveTo>
                  <a:lnTo>
                    <a:pt x="2250480" y="924216"/>
                  </a:lnTo>
                  <a:lnTo>
                    <a:pt x="2248089" y="911516"/>
                  </a:lnTo>
                  <a:lnTo>
                    <a:pt x="2261438" y="911516"/>
                  </a:lnTo>
                  <a:lnTo>
                    <a:pt x="2261316" y="916732"/>
                  </a:lnTo>
                  <a:lnTo>
                    <a:pt x="2260708" y="924216"/>
                  </a:lnTo>
                  <a:close/>
                </a:path>
                <a:path w="2381885" h="2181859">
                  <a:moveTo>
                    <a:pt x="2261560" y="913723"/>
                  </a:moveTo>
                  <a:lnTo>
                    <a:pt x="2261438" y="911516"/>
                  </a:lnTo>
                  <a:lnTo>
                    <a:pt x="2261739" y="911516"/>
                  </a:lnTo>
                  <a:lnTo>
                    <a:pt x="2261560" y="913723"/>
                  </a:lnTo>
                  <a:close/>
                </a:path>
                <a:path w="2381885" h="2181859">
                  <a:moveTo>
                    <a:pt x="2269111" y="924216"/>
                  </a:moveTo>
                  <a:lnTo>
                    <a:pt x="2265624" y="924216"/>
                  </a:lnTo>
                  <a:lnTo>
                    <a:pt x="2263930" y="911516"/>
                  </a:lnTo>
                  <a:lnTo>
                    <a:pt x="2274292" y="911516"/>
                  </a:lnTo>
                  <a:lnTo>
                    <a:pt x="2269111" y="924216"/>
                  </a:lnTo>
                  <a:close/>
                </a:path>
                <a:path w="2381885" h="2181859">
                  <a:moveTo>
                    <a:pt x="2281266" y="924216"/>
                  </a:moveTo>
                  <a:lnTo>
                    <a:pt x="2270805" y="924216"/>
                  </a:lnTo>
                  <a:lnTo>
                    <a:pt x="2274292" y="911516"/>
                  </a:lnTo>
                  <a:lnTo>
                    <a:pt x="2283359" y="911516"/>
                  </a:lnTo>
                  <a:lnTo>
                    <a:pt x="2281266" y="924216"/>
                  </a:lnTo>
                  <a:close/>
                </a:path>
                <a:path w="2381885" h="2181859">
                  <a:moveTo>
                    <a:pt x="2294616" y="924216"/>
                  </a:moveTo>
                  <a:lnTo>
                    <a:pt x="2283159" y="924216"/>
                  </a:lnTo>
                  <a:lnTo>
                    <a:pt x="2283657" y="911516"/>
                  </a:lnTo>
                  <a:lnTo>
                    <a:pt x="2294616" y="911516"/>
                  </a:lnTo>
                  <a:lnTo>
                    <a:pt x="2294616" y="924216"/>
                  </a:lnTo>
                  <a:close/>
                </a:path>
                <a:path w="2381885" h="2181859">
                  <a:moveTo>
                    <a:pt x="2310059" y="924216"/>
                  </a:moveTo>
                  <a:lnTo>
                    <a:pt x="2294616" y="924216"/>
                  </a:lnTo>
                  <a:lnTo>
                    <a:pt x="2304181" y="911516"/>
                  </a:lnTo>
                  <a:lnTo>
                    <a:pt x="2310059" y="924216"/>
                  </a:lnTo>
                  <a:close/>
                </a:path>
                <a:path w="2381885" h="2181859">
                  <a:moveTo>
                    <a:pt x="2315039" y="924216"/>
                  </a:moveTo>
                  <a:lnTo>
                    <a:pt x="2308166" y="911516"/>
                  </a:lnTo>
                  <a:lnTo>
                    <a:pt x="2320122" y="911516"/>
                  </a:lnTo>
                  <a:lnTo>
                    <a:pt x="2319966" y="912054"/>
                  </a:lnTo>
                  <a:lnTo>
                    <a:pt x="2315039" y="924216"/>
                  </a:lnTo>
                  <a:close/>
                </a:path>
                <a:path w="2381885" h="2181859">
                  <a:moveTo>
                    <a:pt x="2319966" y="912054"/>
                  </a:moveTo>
                  <a:lnTo>
                    <a:pt x="2320122" y="911516"/>
                  </a:lnTo>
                  <a:lnTo>
                    <a:pt x="2320017" y="911926"/>
                  </a:lnTo>
                  <a:lnTo>
                    <a:pt x="2319966" y="912054"/>
                  </a:lnTo>
                  <a:close/>
                </a:path>
                <a:path w="2381885" h="2181859">
                  <a:moveTo>
                    <a:pt x="2320122" y="911668"/>
                  </a:moveTo>
                  <a:lnTo>
                    <a:pt x="2320122" y="911516"/>
                  </a:lnTo>
                  <a:lnTo>
                    <a:pt x="2320122" y="911668"/>
                  </a:lnTo>
                  <a:close/>
                </a:path>
                <a:path w="2381885" h="2181859">
                  <a:moveTo>
                    <a:pt x="2330684" y="924216"/>
                  </a:moveTo>
                  <a:lnTo>
                    <a:pt x="2320322" y="924216"/>
                  </a:lnTo>
                  <a:lnTo>
                    <a:pt x="2320322" y="911516"/>
                  </a:lnTo>
                  <a:lnTo>
                    <a:pt x="2328691" y="911516"/>
                  </a:lnTo>
                  <a:lnTo>
                    <a:pt x="2330684" y="924216"/>
                  </a:lnTo>
                  <a:close/>
                </a:path>
                <a:path w="2381885" h="2181859">
                  <a:moveTo>
                    <a:pt x="2346923" y="924216"/>
                  </a:moveTo>
                  <a:lnTo>
                    <a:pt x="2338803" y="924216"/>
                  </a:lnTo>
                  <a:lnTo>
                    <a:pt x="2335687" y="911516"/>
                  </a:lnTo>
                  <a:lnTo>
                    <a:pt x="2347180" y="911516"/>
                  </a:lnTo>
                  <a:lnTo>
                    <a:pt x="2346923" y="924216"/>
                  </a:lnTo>
                  <a:close/>
                </a:path>
                <a:path w="2381885" h="2181859">
                  <a:moveTo>
                    <a:pt x="2353362" y="924216"/>
                  </a:moveTo>
                  <a:lnTo>
                    <a:pt x="2351382" y="924216"/>
                  </a:lnTo>
                  <a:lnTo>
                    <a:pt x="2350486" y="911516"/>
                  </a:lnTo>
                  <a:lnTo>
                    <a:pt x="2353200" y="911516"/>
                  </a:lnTo>
                  <a:lnTo>
                    <a:pt x="2356516" y="915358"/>
                  </a:lnTo>
                  <a:lnTo>
                    <a:pt x="2353362" y="924216"/>
                  </a:lnTo>
                  <a:close/>
                </a:path>
                <a:path w="2381885" h="2181859">
                  <a:moveTo>
                    <a:pt x="2356516" y="915358"/>
                  </a:moveTo>
                  <a:lnTo>
                    <a:pt x="2353200" y="911516"/>
                  </a:lnTo>
                  <a:lnTo>
                    <a:pt x="2356986" y="911516"/>
                  </a:lnTo>
                  <a:lnTo>
                    <a:pt x="2357373" y="912950"/>
                  </a:lnTo>
                  <a:lnTo>
                    <a:pt x="2356516" y="915358"/>
                  </a:lnTo>
                  <a:close/>
                </a:path>
                <a:path w="2381885" h="2181859">
                  <a:moveTo>
                    <a:pt x="2357373" y="912950"/>
                  </a:moveTo>
                  <a:lnTo>
                    <a:pt x="2356986" y="911516"/>
                  </a:lnTo>
                  <a:lnTo>
                    <a:pt x="2357883" y="911516"/>
                  </a:lnTo>
                  <a:lnTo>
                    <a:pt x="2357373" y="912950"/>
                  </a:lnTo>
                  <a:close/>
                </a:path>
                <a:path w="2381885" h="2181859">
                  <a:moveTo>
                    <a:pt x="2363338" y="923263"/>
                  </a:moveTo>
                  <a:lnTo>
                    <a:pt x="2358705" y="917894"/>
                  </a:lnTo>
                  <a:lnTo>
                    <a:pt x="2357373" y="912950"/>
                  </a:lnTo>
                  <a:lnTo>
                    <a:pt x="2357883" y="911516"/>
                  </a:lnTo>
                  <a:lnTo>
                    <a:pt x="2360573" y="911516"/>
                  </a:lnTo>
                  <a:lnTo>
                    <a:pt x="2363338" y="923263"/>
                  </a:lnTo>
                  <a:close/>
                </a:path>
                <a:path w="2381885" h="2181859">
                  <a:moveTo>
                    <a:pt x="2371233" y="924216"/>
                  </a:moveTo>
                  <a:lnTo>
                    <a:pt x="2364160" y="924216"/>
                  </a:lnTo>
                  <a:lnTo>
                    <a:pt x="2363338" y="923263"/>
                  </a:lnTo>
                  <a:lnTo>
                    <a:pt x="2360573" y="911516"/>
                  </a:lnTo>
                  <a:lnTo>
                    <a:pt x="2371134" y="911516"/>
                  </a:lnTo>
                  <a:lnTo>
                    <a:pt x="2371784" y="917894"/>
                  </a:lnTo>
                  <a:lnTo>
                    <a:pt x="2371696" y="919679"/>
                  </a:lnTo>
                  <a:lnTo>
                    <a:pt x="2371233" y="924216"/>
                  </a:lnTo>
                  <a:close/>
                </a:path>
                <a:path w="2381885" h="2181859">
                  <a:moveTo>
                    <a:pt x="2320122" y="924216"/>
                  </a:moveTo>
                  <a:lnTo>
                    <a:pt x="2316436" y="924216"/>
                  </a:lnTo>
                  <a:lnTo>
                    <a:pt x="2319966" y="912054"/>
                  </a:lnTo>
                  <a:lnTo>
                    <a:pt x="2320122" y="911668"/>
                  </a:lnTo>
                  <a:lnTo>
                    <a:pt x="2320122" y="924216"/>
                  </a:lnTo>
                  <a:close/>
                </a:path>
                <a:path w="2381885" h="2181859">
                  <a:moveTo>
                    <a:pt x="1887698" y="936916"/>
                  </a:moveTo>
                  <a:lnTo>
                    <a:pt x="1842491" y="936916"/>
                  </a:lnTo>
                  <a:lnTo>
                    <a:pt x="1840199" y="924216"/>
                  </a:lnTo>
                  <a:lnTo>
                    <a:pt x="1879254" y="924216"/>
                  </a:lnTo>
                  <a:lnTo>
                    <a:pt x="1868569" y="912054"/>
                  </a:lnTo>
                  <a:lnTo>
                    <a:pt x="1868450" y="911694"/>
                  </a:lnTo>
                  <a:lnTo>
                    <a:pt x="1879355" y="924217"/>
                  </a:lnTo>
                  <a:lnTo>
                    <a:pt x="1887698" y="936916"/>
                  </a:lnTo>
                  <a:close/>
                </a:path>
                <a:path w="2381885" h="2181859">
                  <a:moveTo>
                    <a:pt x="1879254" y="924216"/>
                  </a:moveTo>
                  <a:lnTo>
                    <a:pt x="1858332" y="924216"/>
                  </a:lnTo>
                  <a:lnTo>
                    <a:pt x="1868355" y="911811"/>
                  </a:lnTo>
                  <a:lnTo>
                    <a:pt x="1879254" y="924216"/>
                  </a:lnTo>
                  <a:close/>
                </a:path>
                <a:path w="2381885" h="2181859">
                  <a:moveTo>
                    <a:pt x="2204113" y="936916"/>
                  </a:moveTo>
                  <a:lnTo>
                    <a:pt x="2195173" y="936916"/>
                  </a:lnTo>
                  <a:lnTo>
                    <a:pt x="2189502" y="924216"/>
                  </a:lnTo>
                  <a:lnTo>
                    <a:pt x="2194327" y="911926"/>
                  </a:lnTo>
                  <a:lnTo>
                    <a:pt x="2192495" y="924216"/>
                  </a:lnTo>
                  <a:lnTo>
                    <a:pt x="2208226" y="924216"/>
                  </a:lnTo>
                  <a:lnTo>
                    <a:pt x="2208110" y="926388"/>
                  </a:lnTo>
                  <a:lnTo>
                    <a:pt x="2204113" y="936916"/>
                  </a:lnTo>
                  <a:close/>
                </a:path>
                <a:path w="2381885" h="2181859">
                  <a:moveTo>
                    <a:pt x="2358705" y="917894"/>
                  </a:moveTo>
                  <a:lnTo>
                    <a:pt x="2356704" y="915576"/>
                  </a:lnTo>
                  <a:lnTo>
                    <a:pt x="2356577" y="915184"/>
                  </a:lnTo>
                  <a:lnTo>
                    <a:pt x="2357373" y="912950"/>
                  </a:lnTo>
                  <a:lnTo>
                    <a:pt x="2358705" y="917894"/>
                  </a:lnTo>
                  <a:close/>
                </a:path>
                <a:path w="2381885" h="2181859">
                  <a:moveTo>
                    <a:pt x="2262136" y="924216"/>
                  </a:moveTo>
                  <a:lnTo>
                    <a:pt x="2261139" y="924216"/>
                  </a:lnTo>
                  <a:lnTo>
                    <a:pt x="2261316" y="916732"/>
                  </a:lnTo>
                  <a:lnTo>
                    <a:pt x="2261560" y="913723"/>
                  </a:lnTo>
                  <a:lnTo>
                    <a:pt x="2262136" y="924216"/>
                  </a:lnTo>
                  <a:close/>
                </a:path>
                <a:path w="2381885" h="2181859">
                  <a:moveTo>
                    <a:pt x="1797557" y="924216"/>
                  </a:moveTo>
                  <a:lnTo>
                    <a:pt x="1794867" y="924216"/>
                  </a:lnTo>
                  <a:lnTo>
                    <a:pt x="1795986" y="919636"/>
                  </a:lnTo>
                  <a:lnTo>
                    <a:pt x="1798061" y="913757"/>
                  </a:lnTo>
                  <a:lnTo>
                    <a:pt x="1798180" y="916290"/>
                  </a:lnTo>
                  <a:lnTo>
                    <a:pt x="1798076" y="919130"/>
                  </a:lnTo>
                  <a:lnTo>
                    <a:pt x="1797557" y="924216"/>
                  </a:lnTo>
                  <a:close/>
                </a:path>
                <a:path w="2381885" h="2181859">
                  <a:moveTo>
                    <a:pt x="2106414" y="924216"/>
                  </a:moveTo>
                  <a:lnTo>
                    <a:pt x="2102290" y="924216"/>
                  </a:lnTo>
                  <a:lnTo>
                    <a:pt x="2100721" y="921218"/>
                  </a:lnTo>
                  <a:lnTo>
                    <a:pt x="2103180" y="914402"/>
                  </a:lnTo>
                  <a:lnTo>
                    <a:pt x="2106414" y="924216"/>
                  </a:lnTo>
                  <a:close/>
                </a:path>
                <a:path w="2381885" h="2181859">
                  <a:moveTo>
                    <a:pt x="2171871" y="924216"/>
                  </a:moveTo>
                  <a:lnTo>
                    <a:pt x="2170776" y="924216"/>
                  </a:lnTo>
                  <a:lnTo>
                    <a:pt x="2171525" y="915529"/>
                  </a:lnTo>
                  <a:lnTo>
                    <a:pt x="2171651" y="917533"/>
                  </a:lnTo>
                  <a:lnTo>
                    <a:pt x="2171778" y="920269"/>
                  </a:lnTo>
                  <a:lnTo>
                    <a:pt x="2171871" y="924216"/>
                  </a:lnTo>
                  <a:close/>
                </a:path>
                <a:path w="2381885" h="2181859">
                  <a:moveTo>
                    <a:pt x="2122101" y="924216"/>
                  </a:moveTo>
                  <a:lnTo>
                    <a:pt x="2119167" y="924216"/>
                  </a:lnTo>
                  <a:lnTo>
                    <a:pt x="2121147" y="915801"/>
                  </a:lnTo>
                  <a:lnTo>
                    <a:pt x="2122101" y="924216"/>
                  </a:lnTo>
                  <a:close/>
                </a:path>
                <a:path w="2381885" h="2181859">
                  <a:moveTo>
                    <a:pt x="2160015" y="924216"/>
                  </a:moveTo>
                  <a:lnTo>
                    <a:pt x="2151746" y="924216"/>
                  </a:lnTo>
                  <a:lnTo>
                    <a:pt x="2154295" y="916290"/>
                  </a:lnTo>
                  <a:lnTo>
                    <a:pt x="2160015" y="924216"/>
                  </a:lnTo>
                  <a:close/>
                </a:path>
                <a:path w="2381885" h="2181859">
                  <a:moveTo>
                    <a:pt x="2099639" y="924216"/>
                  </a:moveTo>
                  <a:lnTo>
                    <a:pt x="2098583" y="917136"/>
                  </a:lnTo>
                  <a:lnTo>
                    <a:pt x="2100314" y="920440"/>
                  </a:lnTo>
                  <a:lnTo>
                    <a:pt x="2100250" y="921218"/>
                  </a:lnTo>
                  <a:lnTo>
                    <a:pt x="2099639" y="924216"/>
                  </a:lnTo>
                  <a:close/>
                </a:path>
                <a:path w="2381885" h="2181859">
                  <a:moveTo>
                    <a:pt x="1798553" y="924216"/>
                  </a:moveTo>
                  <a:lnTo>
                    <a:pt x="1797557" y="924216"/>
                  </a:lnTo>
                  <a:lnTo>
                    <a:pt x="1798239" y="917531"/>
                  </a:lnTo>
                  <a:lnTo>
                    <a:pt x="1798553" y="924216"/>
                  </a:lnTo>
                  <a:close/>
                </a:path>
                <a:path w="2381885" h="2181859">
                  <a:moveTo>
                    <a:pt x="2363562" y="924216"/>
                  </a:moveTo>
                  <a:lnTo>
                    <a:pt x="2360408" y="924216"/>
                  </a:lnTo>
                  <a:lnTo>
                    <a:pt x="2358705" y="917894"/>
                  </a:lnTo>
                  <a:lnTo>
                    <a:pt x="2363338" y="923263"/>
                  </a:lnTo>
                  <a:lnTo>
                    <a:pt x="2363562" y="924216"/>
                  </a:lnTo>
                  <a:close/>
                </a:path>
                <a:path w="2381885" h="2181859">
                  <a:moveTo>
                    <a:pt x="2176952" y="924216"/>
                  </a:moveTo>
                  <a:lnTo>
                    <a:pt x="2175757" y="924216"/>
                  </a:lnTo>
                  <a:lnTo>
                    <a:pt x="2175794" y="923263"/>
                  </a:lnTo>
                  <a:lnTo>
                    <a:pt x="2175913" y="921951"/>
                  </a:lnTo>
                  <a:lnTo>
                    <a:pt x="2176813" y="918277"/>
                  </a:lnTo>
                  <a:lnTo>
                    <a:pt x="2176952" y="924216"/>
                  </a:lnTo>
                  <a:close/>
                </a:path>
                <a:path w="2381885" h="2181859">
                  <a:moveTo>
                    <a:pt x="2108506" y="924216"/>
                  </a:moveTo>
                  <a:lnTo>
                    <a:pt x="2106414" y="924216"/>
                  </a:lnTo>
                  <a:lnTo>
                    <a:pt x="2107752" y="918334"/>
                  </a:lnTo>
                  <a:lnTo>
                    <a:pt x="2108754" y="920269"/>
                  </a:lnTo>
                  <a:lnTo>
                    <a:pt x="2108506" y="924216"/>
                  </a:lnTo>
                  <a:close/>
                </a:path>
                <a:path w="2381885" h="2181859">
                  <a:moveTo>
                    <a:pt x="2372429" y="924216"/>
                  </a:moveTo>
                  <a:lnTo>
                    <a:pt x="2371233" y="924216"/>
                  </a:lnTo>
                  <a:lnTo>
                    <a:pt x="2371831" y="918354"/>
                  </a:lnTo>
                  <a:lnTo>
                    <a:pt x="2372429" y="924216"/>
                  </a:lnTo>
                  <a:close/>
                </a:path>
                <a:path w="2381885" h="2181859">
                  <a:moveTo>
                    <a:pt x="1937936" y="924216"/>
                  </a:moveTo>
                  <a:lnTo>
                    <a:pt x="1936683" y="924216"/>
                  </a:lnTo>
                  <a:lnTo>
                    <a:pt x="1937075" y="918867"/>
                  </a:lnTo>
                  <a:lnTo>
                    <a:pt x="1937936" y="924216"/>
                  </a:lnTo>
                  <a:close/>
                </a:path>
                <a:path w="2381885" h="2181859">
                  <a:moveTo>
                    <a:pt x="2110797" y="924216"/>
                  </a:moveTo>
                  <a:lnTo>
                    <a:pt x="2108606" y="924216"/>
                  </a:lnTo>
                  <a:lnTo>
                    <a:pt x="2108843" y="920440"/>
                  </a:lnTo>
                  <a:lnTo>
                    <a:pt x="2110797" y="924216"/>
                  </a:lnTo>
                  <a:close/>
                </a:path>
                <a:path w="2381885" h="2181859">
                  <a:moveTo>
                    <a:pt x="2099639" y="924216"/>
                  </a:moveTo>
                  <a:lnTo>
                    <a:pt x="2100382" y="920571"/>
                  </a:lnTo>
                  <a:lnTo>
                    <a:pt x="2100721" y="921218"/>
                  </a:lnTo>
                  <a:lnTo>
                    <a:pt x="2099639" y="924216"/>
                  </a:lnTo>
                  <a:close/>
                </a:path>
                <a:path w="2381885" h="2181859">
                  <a:moveTo>
                    <a:pt x="2119167" y="924216"/>
                  </a:moveTo>
                  <a:lnTo>
                    <a:pt x="2117871" y="924216"/>
                  </a:lnTo>
                  <a:lnTo>
                    <a:pt x="2119001" y="920703"/>
                  </a:lnTo>
                  <a:lnTo>
                    <a:pt x="2119167" y="924216"/>
                  </a:lnTo>
                  <a:close/>
                </a:path>
                <a:path w="2381885" h="2181859">
                  <a:moveTo>
                    <a:pt x="2104521" y="936916"/>
                  </a:moveTo>
                  <a:lnTo>
                    <a:pt x="2063443" y="936916"/>
                  </a:lnTo>
                  <a:lnTo>
                    <a:pt x="2065034" y="927390"/>
                  </a:lnTo>
                  <a:lnTo>
                    <a:pt x="2066463" y="924216"/>
                  </a:lnTo>
                  <a:lnTo>
                    <a:pt x="2099639" y="924216"/>
                  </a:lnTo>
                  <a:lnTo>
                    <a:pt x="2100721" y="921218"/>
                  </a:lnTo>
                  <a:lnTo>
                    <a:pt x="2102290" y="924216"/>
                  </a:lnTo>
                  <a:lnTo>
                    <a:pt x="2104521" y="936916"/>
                  </a:lnTo>
                  <a:close/>
                </a:path>
                <a:path w="2381885" h="2181859">
                  <a:moveTo>
                    <a:pt x="1284594" y="936916"/>
                  </a:moveTo>
                  <a:lnTo>
                    <a:pt x="1278873" y="924216"/>
                  </a:lnTo>
                  <a:lnTo>
                    <a:pt x="1291491" y="924216"/>
                  </a:lnTo>
                  <a:lnTo>
                    <a:pt x="1284594" y="936916"/>
                  </a:lnTo>
                  <a:close/>
                </a:path>
                <a:path w="2381885" h="2181859">
                  <a:moveTo>
                    <a:pt x="1324048" y="936916"/>
                  </a:moveTo>
                  <a:lnTo>
                    <a:pt x="1308495" y="936916"/>
                  </a:lnTo>
                  <a:lnTo>
                    <a:pt x="1307684" y="924216"/>
                  </a:lnTo>
                  <a:lnTo>
                    <a:pt x="1325180" y="924216"/>
                  </a:lnTo>
                  <a:lnTo>
                    <a:pt x="1324048" y="936916"/>
                  </a:lnTo>
                  <a:close/>
                </a:path>
                <a:path w="2381885" h="2181859">
                  <a:moveTo>
                    <a:pt x="1704302" y="936916"/>
                  </a:moveTo>
                  <a:lnTo>
                    <a:pt x="1695336" y="936916"/>
                  </a:lnTo>
                  <a:lnTo>
                    <a:pt x="1696830" y="929296"/>
                  </a:lnTo>
                  <a:lnTo>
                    <a:pt x="1698823" y="924216"/>
                  </a:lnTo>
                  <a:lnTo>
                    <a:pt x="1708288" y="924216"/>
                  </a:lnTo>
                  <a:lnTo>
                    <a:pt x="1704302" y="936916"/>
                  </a:lnTo>
                  <a:close/>
                </a:path>
                <a:path w="2381885" h="2181859">
                  <a:moveTo>
                    <a:pt x="1724726" y="936916"/>
                  </a:moveTo>
                  <a:lnTo>
                    <a:pt x="1704302" y="936916"/>
                  </a:lnTo>
                  <a:lnTo>
                    <a:pt x="1708288" y="924216"/>
                  </a:lnTo>
                  <a:lnTo>
                    <a:pt x="1722435" y="924216"/>
                  </a:lnTo>
                  <a:lnTo>
                    <a:pt x="1724726" y="936916"/>
                  </a:lnTo>
                  <a:close/>
                </a:path>
                <a:path w="2381885" h="2181859">
                  <a:moveTo>
                    <a:pt x="1724926" y="936916"/>
                  </a:moveTo>
                  <a:lnTo>
                    <a:pt x="1724726" y="936916"/>
                  </a:lnTo>
                  <a:lnTo>
                    <a:pt x="1722435" y="924216"/>
                  </a:lnTo>
                  <a:lnTo>
                    <a:pt x="1722834" y="924216"/>
                  </a:lnTo>
                  <a:lnTo>
                    <a:pt x="1724926" y="936916"/>
                  </a:lnTo>
                  <a:close/>
                </a:path>
                <a:path w="2381885" h="2181859">
                  <a:moveTo>
                    <a:pt x="1756198" y="936916"/>
                  </a:moveTo>
                  <a:lnTo>
                    <a:pt x="1724926" y="936916"/>
                  </a:lnTo>
                  <a:lnTo>
                    <a:pt x="1722834" y="924216"/>
                  </a:lnTo>
                  <a:lnTo>
                    <a:pt x="1755812" y="924216"/>
                  </a:lnTo>
                  <a:lnTo>
                    <a:pt x="1756198" y="936916"/>
                  </a:lnTo>
                  <a:close/>
                </a:path>
                <a:path w="2381885" h="2181859">
                  <a:moveTo>
                    <a:pt x="1769760" y="936916"/>
                  </a:moveTo>
                  <a:lnTo>
                    <a:pt x="1756210" y="936916"/>
                  </a:lnTo>
                  <a:lnTo>
                    <a:pt x="1758495" y="924216"/>
                  </a:lnTo>
                  <a:lnTo>
                    <a:pt x="1767967" y="924216"/>
                  </a:lnTo>
                  <a:lnTo>
                    <a:pt x="1769760" y="936916"/>
                  </a:lnTo>
                  <a:close/>
                </a:path>
                <a:path w="2381885" h="2181859">
                  <a:moveTo>
                    <a:pt x="1772650" y="936916"/>
                  </a:moveTo>
                  <a:lnTo>
                    <a:pt x="1770058" y="936916"/>
                  </a:lnTo>
                  <a:lnTo>
                    <a:pt x="1768265" y="924216"/>
                  </a:lnTo>
                  <a:lnTo>
                    <a:pt x="1773247" y="924216"/>
                  </a:lnTo>
                  <a:lnTo>
                    <a:pt x="1772650" y="936916"/>
                  </a:lnTo>
                  <a:close/>
                </a:path>
                <a:path w="2381885" h="2181859">
                  <a:moveTo>
                    <a:pt x="1776535" y="936916"/>
                  </a:moveTo>
                  <a:lnTo>
                    <a:pt x="1772849" y="936916"/>
                  </a:lnTo>
                  <a:lnTo>
                    <a:pt x="1773945" y="924216"/>
                  </a:lnTo>
                  <a:lnTo>
                    <a:pt x="1777232" y="924216"/>
                  </a:lnTo>
                  <a:lnTo>
                    <a:pt x="1776535" y="936916"/>
                  </a:lnTo>
                  <a:close/>
                </a:path>
                <a:path w="2381885" h="2181859">
                  <a:moveTo>
                    <a:pt x="1777334" y="924510"/>
                  </a:moveTo>
                  <a:lnTo>
                    <a:pt x="1777232" y="924216"/>
                  </a:lnTo>
                  <a:lnTo>
                    <a:pt x="1777334" y="924510"/>
                  </a:lnTo>
                  <a:close/>
                </a:path>
                <a:path w="2381885" h="2181859">
                  <a:moveTo>
                    <a:pt x="1782528" y="932068"/>
                  </a:moveTo>
                  <a:lnTo>
                    <a:pt x="1779125" y="924216"/>
                  </a:lnTo>
                  <a:lnTo>
                    <a:pt x="1782712" y="924216"/>
                  </a:lnTo>
                  <a:lnTo>
                    <a:pt x="1782528" y="932068"/>
                  </a:lnTo>
                  <a:close/>
                </a:path>
                <a:path w="2381885" h="2181859">
                  <a:moveTo>
                    <a:pt x="1783508" y="934331"/>
                  </a:moveTo>
                  <a:lnTo>
                    <a:pt x="1782534" y="932083"/>
                  </a:lnTo>
                  <a:lnTo>
                    <a:pt x="1782712" y="924216"/>
                  </a:lnTo>
                  <a:lnTo>
                    <a:pt x="1787793" y="924216"/>
                  </a:lnTo>
                  <a:lnTo>
                    <a:pt x="1783508" y="934331"/>
                  </a:lnTo>
                  <a:close/>
                </a:path>
                <a:path w="2381885" h="2181859">
                  <a:moveTo>
                    <a:pt x="1784628" y="936916"/>
                  </a:moveTo>
                  <a:lnTo>
                    <a:pt x="1783508" y="934331"/>
                  </a:lnTo>
                  <a:lnTo>
                    <a:pt x="1787793" y="924216"/>
                  </a:lnTo>
                  <a:lnTo>
                    <a:pt x="1786997" y="928786"/>
                  </a:lnTo>
                  <a:lnTo>
                    <a:pt x="1784628" y="936916"/>
                  </a:lnTo>
                  <a:close/>
                </a:path>
                <a:path w="2381885" h="2181859">
                  <a:moveTo>
                    <a:pt x="1806225" y="936916"/>
                  </a:moveTo>
                  <a:lnTo>
                    <a:pt x="1785402" y="936916"/>
                  </a:lnTo>
                  <a:lnTo>
                    <a:pt x="1786997" y="928786"/>
                  </a:lnTo>
                  <a:lnTo>
                    <a:pt x="1788328" y="924216"/>
                  </a:lnTo>
                  <a:lnTo>
                    <a:pt x="1797358" y="924217"/>
                  </a:lnTo>
                  <a:lnTo>
                    <a:pt x="1806225" y="936916"/>
                  </a:lnTo>
                  <a:close/>
                </a:path>
                <a:path w="2381885" h="2181859">
                  <a:moveTo>
                    <a:pt x="1806529" y="935775"/>
                  </a:moveTo>
                  <a:lnTo>
                    <a:pt x="1802539" y="924216"/>
                  </a:lnTo>
                  <a:lnTo>
                    <a:pt x="1809413" y="924216"/>
                  </a:lnTo>
                  <a:lnTo>
                    <a:pt x="1808861" y="927031"/>
                  </a:lnTo>
                  <a:lnTo>
                    <a:pt x="1806529" y="935775"/>
                  </a:lnTo>
                  <a:close/>
                </a:path>
                <a:path w="2381885" h="2181859">
                  <a:moveTo>
                    <a:pt x="1831780" y="936916"/>
                  </a:moveTo>
                  <a:lnTo>
                    <a:pt x="1806922" y="936916"/>
                  </a:lnTo>
                  <a:lnTo>
                    <a:pt x="1808861" y="927031"/>
                  </a:lnTo>
                  <a:lnTo>
                    <a:pt x="1809612" y="924216"/>
                  </a:lnTo>
                  <a:lnTo>
                    <a:pt x="1825550" y="924216"/>
                  </a:lnTo>
                  <a:lnTo>
                    <a:pt x="1831780" y="936916"/>
                  </a:lnTo>
                  <a:close/>
                </a:path>
                <a:path w="2381885" h="2181859">
                  <a:moveTo>
                    <a:pt x="1837609" y="935147"/>
                  </a:moveTo>
                  <a:lnTo>
                    <a:pt x="1830834" y="924216"/>
                  </a:lnTo>
                  <a:lnTo>
                    <a:pt x="1837011" y="924216"/>
                  </a:lnTo>
                  <a:lnTo>
                    <a:pt x="1837509" y="928448"/>
                  </a:lnTo>
                  <a:lnTo>
                    <a:pt x="1837609" y="935147"/>
                  </a:lnTo>
                  <a:close/>
                </a:path>
                <a:path w="2381885" h="2181859">
                  <a:moveTo>
                    <a:pt x="1842491" y="936916"/>
                  </a:moveTo>
                  <a:lnTo>
                    <a:pt x="1838705" y="936916"/>
                  </a:lnTo>
                  <a:lnTo>
                    <a:pt x="1838459" y="936518"/>
                  </a:lnTo>
                  <a:lnTo>
                    <a:pt x="1837609" y="929296"/>
                  </a:lnTo>
                  <a:lnTo>
                    <a:pt x="1837609" y="924216"/>
                  </a:lnTo>
                  <a:lnTo>
                    <a:pt x="1840000" y="924216"/>
                  </a:lnTo>
                  <a:lnTo>
                    <a:pt x="1842491" y="936916"/>
                  </a:lnTo>
                  <a:close/>
                </a:path>
                <a:path w="2381885" h="2181859">
                  <a:moveTo>
                    <a:pt x="1900277" y="936916"/>
                  </a:moveTo>
                  <a:lnTo>
                    <a:pt x="1887848" y="936916"/>
                  </a:lnTo>
                  <a:lnTo>
                    <a:pt x="1886241" y="924216"/>
                  </a:lnTo>
                  <a:lnTo>
                    <a:pt x="1901971" y="924216"/>
                  </a:lnTo>
                  <a:lnTo>
                    <a:pt x="1900277" y="936916"/>
                  </a:lnTo>
                  <a:close/>
                </a:path>
                <a:path w="2381885" h="2181859">
                  <a:moveTo>
                    <a:pt x="1903165" y="936916"/>
                  </a:moveTo>
                  <a:lnTo>
                    <a:pt x="1901172" y="936916"/>
                  </a:lnTo>
                  <a:lnTo>
                    <a:pt x="1902766" y="924216"/>
                  </a:lnTo>
                  <a:lnTo>
                    <a:pt x="1905058" y="924216"/>
                  </a:lnTo>
                  <a:lnTo>
                    <a:pt x="1903165" y="936916"/>
                  </a:lnTo>
                  <a:close/>
                </a:path>
                <a:path w="2381885" h="2181859">
                  <a:moveTo>
                    <a:pt x="1905128" y="924424"/>
                  </a:moveTo>
                  <a:lnTo>
                    <a:pt x="1905058" y="924216"/>
                  </a:lnTo>
                  <a:lnTo>
                    <a:pt x="1905128" y="924424"/>
                  </a:lnTo>
                  <a:close/>
                </a:path>
                <a:path w="2381885" h="2181859">
                  <a:moveTo>
                    <a:pt x="1909641" y="936916"/>
                  </a:moveTo>
                  <a:lnTo>
                    <a:pt x="1909443" y="936916"/>
                  </a:lnTo>
                  <a:lnTo>
                    <a:pt x="1905159" y="924216"/>
                  </a:lnTo>
                  <a:lnTo>
                    <a:pt x="1913526" y="924216"/>
                  </a:lnTo>
                  <a:lnTo>
                    <a:pt x="1909641" y="936916"/>
                  </a:lnTo>
                  <a:close/>
                </a:path>
                <a:path w="2381885" h="2181859">
                  <a:moveTo>
                    <a:pt x="1916418" y="936916"/>
                  </a:moveTo>
                  <a:lnTo>
                    <a:pt x="1913627" y="936916"/>
                  </a:lnTo>
                  <a:lnTo>
                    <a:pt x="1914923" y="924216"/>
                  </a:lnTo>
                  <a:lnTo>
                    <a:pt x="1915321" y="924216"/>
                  </a:lnTo>
                  <a:lnTo>
                    <a:pt x="1916418" y="936916"/>
                  </a:lnTo>
                  <a:close/>
                </a:path>
                <a:path w="2381885" h="2181859">
                  <a:moveTo>
                    <a:pt x="1927263" y="936916"/>
                  </a:moveTo>
                  <a:lnTo>
                    <a:pt x="1916716" y="936916"/>
                  </a:lnTo>
                  <a:lnTo>
                    <a:pt x="1916118" y="924216"/>
                  </a:lnTo>
                  <a:lnTo>
                    <a:pt x="1923690" y="924216"/>
                  </a:lnTo>
                  <a:lnTo>
                    <a:pt x="1927263" y="936916"/>
                  </a:lnTo>
                  <a:close/>
                </a:path>
                <a:path w="2381885" h="2181859">
                  <a:moveTo>
                    <a:pt x="1948798" y="936916"/>
                  </a:moveTo>
                  <a:lnTo>
                    <a:pt x="1927676" y="936916"/>
                  </a:lnTo>
                  <a:lnTo>
                    <a:pt x="1928174" y="924216"/>
                  </a:lnTo>
                  <a:lnTo>
                    <a:pt x="1948000" y="924216"/>
                  </a:lnTo>
                  <a:lnTo>
                    <a:pt x="1948228" y="925292"/>
                  </a:lnTo>
                  <a:lnTo>
                    <a:pt x="1948798" y="936916"/>
                  </a:lnTo>
                  <a:close/>
                </a:path>
                <a:path w="2381885" h="2181859">
                  <a:moveTo>
                    <a:pt x="1998514" y="936916"/>
                  </a:moveTo>
                  <a:lnTo>
                    <a:pt x="1950690" y="936916"/>
                  </a:lnTo>
                  <a:lnTo>
                    <a:pt x="1948257" y="925428"/>
                  </a:lnTo>
                  <a:lnTo>
                    <a:pt x="1948200" y="924216"/>
                  </a:lnTo>
                  <a:lnTo>
                    <a:pt x="1996122" y="924216"/>
                  </a:lnTo>
                  <a:lnTo>
                    <a:pt x="1998514" y="936916"/>
                  </a:lnTo>
                  <a:close/>
                </a:path>
                <a:path w="2381885" h="2181859">
                  <a:moveTo>
                    <a:pt x="2001421" y="932555"/>
                  </a:moveTo>
                  <a:lnTo>
                    <a:pt x="1996123" y="924216"/>
                  </a:lnTo>
                  <a:lnTo>
                    <a:pt x="2006982" y="924216"/>
                  </a:lnTo>
                  <a:lnTo>
                    <a:pt x="2001421" y="932555"/>
                  </a:lnTo>
                  <a:close/>
                </a:path>
                <a:path w="2381885" h="2181859">
                  <a:moveTo>
                    <a:pt x="2006619" y="928078"/>
                  </a:moveTo>
                  <a:lnTo>
                    <a:pt x="2006982" y="924216"/>
                  </a:lnTo>
                  <a:lnTo>
                    <a:pt x="2007679" y="924216"/>
                  </a:lnTo>
                  <a:lnTo>
                    <a:pt x="2006619" y="928078"/>
                  </a:lnTo>
                  <a:close/>
                </a:path>
                <a:path w="2381885" h="2181859">
                  <a:moveTo>
                    <a:pt x="2012760" y="936916"/>
                  </a:moveTo>
                  <a:lnTo>
                    <a:pt x="2005787" y="936916"/>
                  </a:lnTo>
                  <a:lnTo>
                    <a:pt x="2006285" y="931619"/>
                  </a:lnTo>
                  <a:lnTo>
                    <a:pt x="2007679" y="924216"/>
                  </a:lnTo>
                  <a:lnTo>
                    <a:pt x="2018340" y="924216"/>
                  </a:lnTo>
                  <a:lnTo>
                    <a:pt x="2012760" y="936916"/>
                  </a:lnTo>
                  <a:close/>
                </a:path>
                <a:path w="2381885" h="2181859">
                  <a:moveTo>
                    <a:pt x="2012860" y="936916"/>
                  </a:moveTo>
                  <a:lnTo>
                    <a:pt x="2018340" y="924216"/>
                  </a:lnTo>
                  <a:lnTo>
                    <a:pt x="2012860" y="936916"/>
                  </a:lnTo>
                  <a:close/>
                </a:path>
                <a:path w="2381885" h="2181859">
                  <a:moveTo>
                    <a:pt x="2025498" y="936916"/>
                  </a:moveTo>
                  <a:lnTo>
                    <a:pt x="2012860" y="936916"/>
                  </a:lnTo>
                  <a:lnTo>
                    <a:pt x="2018440" y="924216"/>
                  </a:lnTo>
                  <a:lnTo>
                    <a:pt x="2031292" y="924216"/>
                  </a:lnTo>
                  <a:lnTo>
                    <a:pt x="2025498" y="936916"/>
                  </a:lnTo>
                  <a:close/>
                </a:path>
                <a:path w="2381885" h="2181859">
                  <a:moveTo>
                    <a:pt x="2031508" y="925292"/>
                  </a:moveTo>
                  <a:lnTo>
                    <a:pt x="2031491" y="924216"/>
                  </a:lnTo>
                  <a:lnTo>
                    <a:pt x="2031890" y="924216"/>
                  </a:lnTo>
                  <a:lnTo>
                    <a:pt x="2031508" y="925292"/>
                  </a:lnTo>
                  <a:close/>
                </a:path>
                <a:path w="2381885" h="2181859">
                  <a:moveTo>
                    <a:pt x="2060671" y="936916"/>
                  </a:moveTo>
                  <a:lnTo>
                    <a:pt x="2031691" y="936916"/>
                  </a:lnTo>
                  <a:lnTo>
                    <a:pt x="2031617" y="926388"/>
                  </a:lnTo>
                  <a:lnTo>
                    <a:pt x="2031890" y="924216"/>
                  </a:lnTo>
                  <a:lnTo>
                    <a:pt x="2065565" y="924216"/>
                  </a:lnTo>
                  <a:lnTo>
                    <a:pt x="2065093" y="927038"/>
                  </a:lnTo>
                  <a:lnTo>
                    <a:pt x="2065015" y="927390"/>
                  </a:lnTo>
                  <a:lnTo>
                    <a:pt x="2060671" y="936916"/>
                  </a:lnTo>
                  <a:close/>
                </a:path>
                <a:path w="2381885" h="2181859">
                  <a:moveTo>
                    <a:pt x="2161709" y="949616"/>
                  </a:moveTo>
                  <a:lnTo>
                    <a:pt x="2103724" y="949616"/>
                  </a:lnTo>
                  <a:lnTo>
                    <a:pt x="2102229" y="940544"/>
                  </a:lnTo>
                  <a:lnTo>
                    <a:pt x="2104620" y="936916"/>
                  </a:lnTo>
                  <a:lnTo>
                    <a:pt x="2104819" y="924216"/>
                  </a:lnTo>
                  <a:lnTo>
                    <a:pt x="2155332" y="924216"/>
                  </a:lnTo>
                  <a:lnTo>
                    <a:pt x="2154934" y="936916"/>
                  </a:lnTo>
                  <a:lnTo>
                    <a:pt x="2160777" y="936916"/>
                  </a:lnTo>
                  <a:lnTo>
                    <a:pt x="2161709" y="949616"/>
                  </a:lnTo>
                  <a:close/>
                </a:path>
                <a:path w="2381885" h="2181859">
                  <a:moveTo>
                    <a:pt x="2154934" y="936915"/>
                  </a:moveTo>
                  <a:lnTo>
                    <a:pt x="2155333" y="924216"/>
                  </a:lnTo>
                  <a:lnTo>
                    <a:pt x="2159617" y="924216"/>
                  </a:lnTo>
                  <a:lnTo>
                    <a:pt x="2154934" y="936915"/>
                  </a:lnTo>
                  <a:close/>
                </a:path>
                <a:path w="2381885" h="2181859">
                  <a:moveTo>
                    <a:pt x="2161809" y="936916"/>
                  </a:moveTo>
                  <a:lnTo>
                    <a:pt x="2154934" y="936916"/>
                  </a:lnTo>
                  <a:lnTo>
                    <a:pt x="2161709" y="924216"/>
                  </a:lnTo>
                  <a:lnTo>
                    <a:pt x="2161809" y="936916"/>
                  </a:lnTo>
                  <a:close/>
                </a:path>
                <a:path w="2381885" h="2181859">
                  <a:moveTo>
                    <a:pt x="2165296" y="936916"/>
                  </a:moveTo>
                  <a:lnTo>
                    <a:pt x="2162008" y="936916"/>
                  </a:lnTo>
                  <a:lnTo>
                    <a:pt x="2162108" y="924216"/>
                  </a:lnTo>
                  <a:lnTo>
                    <a:pt x="2163802" y="924216"/>
                  </a:lnTo>
                  <a:lnTo>
                    <a:pt x="2165296" y="936916"/>
                  </a:lnTo>
                  <a:close/>
                </a:path>
                <a:path w="2381885" h="2181859">
                  <a:moveTo>
                    <a:pt x="2177114" y="936916"/>
                  </a:moveTo>
                  <a:lnTo>
                    <a:pt x="2165395" y="936916"/>
                  </a:lnTo>
                  <a:lnTo>
                    <a:pt x="2169279" y="924216"/>
                  </a:lnTo>
                  <a:lnTo>
                    <a:pt x="2174126" y="924216"/>
                  </a:lnTo>
                  <a:lnTo>
                    <a:pt x="2177057" y="935775"/>
                  </a:lnTo>
                  <a:lnTo>
                    <a:pt x="2177114" y="936916"/>
                  </a:lnTo>
                  <a:close/>
                </a:path>
                <a:path w="2381885" h="2181859">
                  <a:moveTo>
                    <a:pt x="2177214" y="936395"/>
                  </a:moveTo>
                  <a:lnTo>
                    <a:pt x="2177059" y="935782"/>
                  </a:lnTo>
                  <a:lnTo>
                    <a:pt x="2176454" y="924216"/>
                  </a:lnTo>
                  <a:lnTo>
                    <a:pt x="2179548" y="924216"/>
                  </a:lnTo>
                  <a:lnTo>
                    <a:pt x="2177214" y="936395"/>
                  </a:lnTo>
                  <a:close/>
                </a:path>
                <a:path w="2381885" h="2181859">
                  <a:moveTo>
                    <a:pt x="2177236" y="936479"/>
                  </a:moveTo>
                  <a:lnTo>
                    <a:pt x="2177332" y="935782"/>
                  </a:lnTo>
                  <a:lnTo>
                    <a:pt x="2179548" y="924216"/>
                  </a:lnTo>
                  <a:lnTo>
                    <a:pt x="2177236" y="936479"/>
                  </a:lnTo>
                  <a:close/>
                </a:path>
                <a:path w="2381885" h="2181859">
                  <a:moveTo>
                    <a:pt x="2181834" y="936916"/>
                  </a:moveTo>
                  <a:lnTo>
                    <a:pt x="2177346" y="936916"/>
                  </a:lnTo>
                  <a:lnTo>
                    <a:pt x="2177252" y="936395"/>
                  </a:lnTo>
                  <a:lnTo>
                    <a:pt x="2179590" y="924216"/>
                  </a:lnTo>
                  <a:lnTo>
                    <a:pt x="2184026" y="924216"/>
                  </a:lnTo>
                  <a:lnTo>
                    <a:pt x="2184129" y="926388"/>
                  </a:lnTo>
                  <a:lnTo>
                    <a:pt x="2184067" y="928786"/>
                  </a:lnTo>
                  <a:lnTo>
                    <a:pt x="2181834" y="936916"/>
                  </a:lnTo>
                  <a:close/>
                </a:path>
                <a:path w="2381885" h="2181859">
                  <a:moveTo>
                    <a:pt x="2184216" y="928242"/>
                  </a:moveTo>
                  <a:lnTo>
                    <a:pt x="2184026" y="924216"/>
                  </a:lnTo>
                  <a:lnTo>
                    <a:pt x="2184146" y="926388"/>
                  </a:lnTo>
                  <a:lnTo>
                    <a:pt x="2184216" y="928242"/>
                  </a:lnTo>
                  <a:close/>
                </a:path>
                <a:path w="2381885" h="2181859">
                  <a:moveTo>
                    <a:pt x="2184242" y="928146"/>
                  </a:moveTo>
                  <a:lnTo>
                    <a:pt x="2184026" y="924216"/>
                  </a:lnTo>
                  <a:lnTo>
                    <a:pt x="2185321" y="924216"/>
                  </a:lnTo>
                  <a:lnTo>
                    <a:pt x="2184242" y="928146"/>
                  </a:lnTo>
                  <a:close/>
                </a:path>
                <a:path w="2381885" h="2181859">
                  <a:moveTo>
                    <a:pt x="2185322" y="936916"/>
                  </a:moveTo>
                  <a:lnTo>
                    <a:pt x="2184724" y="936916"/>
                  </a:lnTo>
                  <a:lnTo>
                    <a:pt x="2184305" y="929296"/>
                  </a:lnTo>
                  <a:lnTo>
                    <a:pt x="2184261" y="928078"/>
                  </a:lnTo>
                  <a:lnTo>
                    <a:pt x="2185321" y="924216"/>
                  </a:lnTo>
                  <a:lnTo>
                    <a:pt x="2186119" y="924216"/>
                  </a:lnTo>
                  <a:lnTo>
                    <a:pt x="2185322" y="936916"/>
                  </a:lnTo>
                  <a:close/>
                </a:path>
                <a:path w="2381885" h="2181859">
                  <a:moveTo>
                    <a:pt x="2190645" y="936916"/>
                  </a:moveTo>
                  <a:lnTo>
                    <a:pt x="2185322" y="936916"/>
                  </a:lnTo>
                  <a:lnTo>
                    <a:pt x="2186119" y="924216"/>
                  </a:lnTo>
                  <a:lnTo>
                    <a:pt x="2189406" y="924216"/>
                  </a:lnTo>
                  <a:lnTo>
                    <a:pt x="2190645" y="936916"/>
                  </a:lnTo>
                  <a:close/>
                </a:path>
                <a:path w="2381885" h="2181859">
                  <a:moveTo>
                    <a:pt x="2212918" y="936916"/>
                  </a:moveTo>
                  <a:lnTo>
                    <a:pt x="2207638" y="936916"/>
                  </a:lnTo>
                  <a:lnTo>
                    <a:pt x="2208128" y="926341"/>
                  </a:lnTo>
                  <a:lnTo>
                    <a:pt x="2208934" y="924216"/>
                  </a:lnTo>
                  <a:lnTo>
                    <a:pt x="2213018" y="924216"/>
                  </a:lnTo>
                  <a:lnTo>
                    <a:pt x="2212918" y="936916"/>
                  </a:lnTo>
                  <a:close/>
                </a:path>
                <a:path w="2381885" h="2181859">
                  <a:moveTo>
                    <a:pt x="2213220" y="936713"/>
                  </a:moveTo>
                  <a:lnTo>
                    <a:pt x="2213318" y="924216"/>
                  </a:lnTo>
                  <a:lnTo>
                    <a:pt x="2219495" y="924216"/>
                  </a:lnTo>
                  <a:lnTo>
                    <a:pt x="2213220" y="936713"/>
                  </a:lnTo>
                  <a:close/>
                </a:path>
                <a:path w="2381885" h="2181859">
                  <a:moveTo>
                    <a:pt x="2213220" y="936714"/>
                  </a:moveTo>
                  <a:lnTo>
                    <a:pt x="2219495" y="924216"/>
                  </a:lnTo>
                  <a:lnTo>
                    <a:pt x="2213220" y="936714"/>
                  </a:lnTo>
                  <a:close/>
                </a:path>
                <a:path w="2381885" h="2181859">
                  <a:moveTo>
                    <a:pt x="2227963" y="936916"/>
                  </a:moveTo>
                  <a:lnTo>
                    <a:pt x="2213218" y="936916"/>
                  </a:lnTo>
                  <a:lnTo>
                    <a:pt x="2213318" y="936518"/>
                  </a:lnTo>
                  <a:lnTo>
                    <a:pt x="2219495" y="924216"/>
                  </a:lnTo>
                  <a:lnTo>
                    <a:pt x="2227265" y="924216"/>
                  </a:lnTo>
                  <a:lnTo>
                    <a:pt x="2228136" y="931619"/>
                  </a:lnTo>
                  <a:lnTo>
                    <a:pt x="2228017" y="935782"/>
                  </a:lnTo>
                  <a:lnTo>
                    <a:pt x="2227963" y="936916"/>
                  </a:lnTo>
                  <a:close/>
                </a:path>
                <a:path w="2381885" h="2181859">
                  <a:moveTo>
                    <a:pt x="2267147" y="936916"/>
                  </a:moveTo>
                  <a:lnTo>
                    <a:pt x="2228759" y="936916"/>
                  </a:lnTo>
                  <a:lnTo>
                    <a:pt x="2228246" y="932555"/>
                  </a:lnTo>
                  <a:lnTo>
                    <a:pt x="2228213" y="931619"/>
                  </a:lnTo>
                  <a:lnTo>
                    <a:pt x="2228561" y="924216"/>
                  </a:lnTo>
                  <a:lnTo>
                    <a:pt x="2267617" y="924216"/>
                  </a:lnTo>
                  <a:lnTo>
                    <a:pt x="2268405" y="926009"/>
                  </a:lnTo>
                  <a:lnTo>
                    <a:pt x="2267147" y="936916"/>
                  </a:lnTo>
                  <a:close/>
                </a:path>
                <a:path w="2381885" h="2181859">
                  <a:moveTo>
                    <a:pt x="2268571" y="926388"/>
                  </a:moveTo>
                  <a:lnTo>
                    <a:pt x="2268488" y="925292"/>
                  </a:lnTo>
                  <a:lnTo>
                    <a:pt x="2268612" y="924216"/>
                  </a:lnTo>
                  <a:lnTo>
                    <a:pt x="2268812" y="924216"/>
                  </a:lnTo>
                  <a:lnTo>
                    <a:pt x="2268571" y="926388"/>
                  </a:lnTo>
                  <a:close/>
                </a:path>
                <a:path w="2381885" h="2181859">
                  <a:moveTo>
                    <a:pt x="2283159" y="936916"/>
                  </a:moveTo>
                  <a:lnTo>
                    <a:pt x="2275771" y="936916"/>
                  </a:lnTo>
                  <a:lnTo>
                    <a:pt x="2271502" y="924216"/>
                  </a:lnTo>
                  <a:lnTo>
                    <a:pt x="2286609" y="924216"/>
                  </a:lnTo>
                  <a:lnTo>
                    <a:pt x="2286173" y="927227"/>
                  </a:lnTo>
                  <a:lnTo>
                    <a:pt x="2283159" y="936916"/>
                  </a:lnTo>
                  <a:close/>
                </a:path>
                <a:path w="2381885" h="2181859">
                  <a:moveTo>
                    <a:pt x="2313945" y="936916"/>
                  </a:moveTo>
                  <a:lnTo>
                    <a:pt x="2284771" y="936916"/>
                  </a:lnTo>
                  <a:lnTo>
                    <a:pt x="2286150" y="927390"/>
                  </a:lnTo>
                  <a:lnTo>
                    <a:pt x="2286234" y="927031"/>
                  </a:lnTo>
                  <a:lnTo>
                    <a:pt x="2287110" y="924216"/>
                  </a:lnTo>
                  <a:lnTo>
                    <a:pt x="2311355" y="924216"/>
                  </a:lnTo>
                  <a:lnTo>
                    <a:pt x="2313945" y="936916"/>
                  </a:lnTo>
                  <a:close/>
                </a:path>
                <a:path w="2381885" h="2181859">
                  <a:moveTo>
                    <a:pt x="2316934" y="936916"/>
                  </a:moveTo>
                  <a:lnTo>
                    <a:pt x="2314045" y="936916"/>
                  </a:lnTo>
                  <a:lnTo>
                    <a:pt x="2311455" y="924216"/>
                  </a:lnTo>
                  <a:lnTo>
                    <a:pt x="2315639" y="924216"/>
                  </a:lnTo>
                  <a:lnTo>
                    <a:pt x="2316934" y="936916"/>
                  </a:lnTo>
                  <a:close/>
                </a:path>
                <a:path w="2381885" h="2181859">
                  <a:moveTo>
                    <a:pt x="2332278" y="936916"/>
                  </a:moveTo>
                  <a:lnTo>
                    <a:pt x="2317034" y="936916"/>
                  </a:lnTo>
                  <a:lnTo>
                    <a:pt x="2315838" y="924216"/>
                  </a:lnTo>
                  <a:lnTo>
                    <a:pt x="2333971" y="924216"/>
                  </a:lnTo>
                  <a:lnTo>
                    <a:pt x="2333739" y="928448"/>
                  </a:lnTo>
                  <a:lnTo>
                    <a:pt x="2332278" y="936916"/>
                  </a:lnTo>
                  <a:close/>
                </a:path>
                <a:path w="2381885" h="2181859">
                  <a:moveTo>
                    <a:pt x="2333922" y="927390"/>
                  </a:moveTo>
                  <a:lnTo>
                    <a:pt x="2333971" y="924216"/>
                  </a:lnTo>
                  <a:lnTo>
                    <a:pt x="2334470" y="924216"/>
                  </a:lnTo>
                  <a:lnTo>
                    <a:pt x="2333922" y="927390"/>
                  </a:lnTo>
                  <a:close/>
                </a:path>
                <a:path w="2381885" h="2181859">
                  <a:moveTo>
                    <a:pt x="2350311" y="936916"/>
                  </a:moveTo>
                  <a:lnTo>
                    <a:pt x="2350012" y="924216"/>
                  </a:lnTo>
                  <a:lnTo>
                    <a:pt x="2359676" y="924216"/>
                  </a:lnTo>
                  <a:lnTo>
                    <a:pt x="2350311" y="936916"/>
                  </a:lnTo>
                  <a:close/>
                </a:path>
                <a:path w="2381885" h="2181859">
                  <a:moveTo>
                    <a:pt x="1909342" y="936916"/>
                  </a:moveTo>
                  <a:lnTo>
                    <a:pt x="1903266" y="936916"/>
                  </a:lnTo>
                  <a:lnTo>
                    <a:pt x="1905128" y="924424"/>
                  </a:lnTo>
                  <a:lnTo>
                    <a:pt x="1909342" y="936916"/>
                  </a:lnTo>
                  <a:close/>
                </a:path>
                <a:path w="2381885" h="2181859">
                  <a:moveTo>
                    <a:pt x="1781616" y="936916"/>
                  </a:moveTo>
                  <a:lnTo>
                    <a:pt x="1777431" y="936916"/>
                  </a:lnTo>
                  <a:lnTo>
                    <a:pt x="1777334" y="924510"/>
                  </a:lnTo>
                  <a:lnTo>
                    <a:pt x="1781616" y="936916"/>
                  </a:lnTo>
                  <a:close/>
                </a:path>
                <a:path w="2381885" h="2181859">
                  <a:moveTo>
                    <a:pt x="2030296" y="936916"/>
                  </a:moveTo>
                  <a:lnTo>
                    <a:pt x="2027385" y="936916"/>
                  </a:lnTo>
                  <a:lnTo>
                    <a:pt x="2031508" y="925292"/>
                  </a:lnTo>
                  <a:lnTo>
                    <a:pt x="2031384" y="928242"/>
                  </a:lnTo>
                  <a:lnTo>
                    <a:pt x="2030296" y="936916"/>
                  </a:lnTo>
                  <a:close/>
                </a:path>
                <a:path w="2381885" h="2181859">
                  <a:moveTo>
                    <a:pt x="2273196" y="936916"/>
                  </a:moveTo>
                  <a:lnTo>
                    <a:pt x="2267403" y="936916"/>
                  </a:lnTo>
                  <a:lnTo>
                    <a:pt x="2268571" y="926388"/>
                  </a:lnTo>
                  <a:lnTo>
                    <a:pt x="2273196" y="936916"/>
                  </a:lnTo>
                  <a:close/>
                </a:path>
                <a:path w="2381885" h="2181859">
                  <a:moveTo>
                    <a:pt x="2096251" y="949616"/>
                  </a:moveTo>
                  <a:lnTo>
                    <a:pt x="2061883" y="949616"/>
                  </a:lnTo>
                  <a:lnTo>
                    <a:pt x="2060829" y="938572"/>
                  </a:lnTo>
                  <a:lnTo>
                    <a:pt x="2060763" y="936714"/>
                  </a:lnTo>
                  <a:lnTo>
                    <a:pt x="2065045" y="927325"/>
                  </a:lnTo>
                  <a:lnTo>
                    <a:pt x="2063443" y="936916"/>
                  </a:lnTo>
                  <a:lnTo>
                    <a:pt x="2101631" y="936916"/>
                  </a:lnTo>
                  <a:lnTo>
                    <a:pt x="2100430" y="943275"/>
                  </a:lnTo>
                  <a:lnTo>
                    <a:pt x="2096251" y="949616"/>
                  </a:lnTo>
                  <a:close/>
                </a:path>
                <a:path w="2381885" h="2181859">
                  <a:moveTo>
                    <a:pt x="2333772" y="936916"/>
                  </a:moveTo>
                  <a:lnTo>
                    <a:pt x="2333274" y="936916"/>
                  </a:lnTo>
                  <a:lnTo>
                    <a:pt x="2333692" y="929296"/>
                  </a:lnTo>
                  <a:lnTo>
                    <a:pt x="2333803" y="928078"/>
                  </a:lnTo>
                  <a:lnTo>
                    <a:pt x="2333922" y="927390"/>
                  </a:lnTo>
                  <a:lnTo>
                    <a:pt x="2333772" y="936916"/>
                  </a:lnTo>
                  <a:close/>
                </a:path>
                <a:path w="2381885" h="2181859">
                  <a:moveTo>
                    <a:pt x="2005288" y="936916"/>
                  </a:moveTo>
                  <a:lnTo>
                    <a:pt x="2004192" y="936916"/>
                  </a:lnTo>
                  <a:lnTo>
                    <a:pt x="2006619" y="928078"/>
                  </a:lnTo>
                  <a:lnTo>
                    <a:pt x="2006285" y="931619"/>
                  </a:lnTo>
                  <a:lnTo>
                    <a:pt x="2005288" y="936916"/>
                  </a:lnTo>
                  <a:close/>
                </a:path>
                <a:path w="2381885" h="2181859">
                  <a:moveTo>
                    <a:pt x="2184724" y="936916"/>
                  </a:moveTo>
                  <a:lnTo>
                    <a:pt x="2184265" y="929296"/>
                  </a:lnTo>
                  <a:lnTo>
                    <a:pt x="2184242" y="928146"/>
                  </a:lnTo>
                  <a:lnTo>
                    <a:pt x="2184724" y="936916"/>
                  </a:lnTo>
                  <a:close/>
                </a:path>
                <a:path w="2381885" h="2181859">
                  <a:moveTo>
                    <a:pt x="2184624" y="936916"/>
                  </a:moveTo>
                  <a:lnTo>
                    <a:pt x="2181834" y="936916"/>
                  </a:lnTo>
                  <a:lnTo>
                    <a:pt x="2184216" y="928242"/>
                  </a:lnTo>
                  <a:lnTo>
                    <a:pt x="2184624" y="936916"/>
                  </a:lnTo>
                  <a:close/>
                </a:path>
                <a:path w="2381885" h="2181859">
                  <a:moveTo>
                    <a:pt x="1838459" y="936518"/>
                  </a:moveTo>
                  <a:lnTo>
                    <a:pt x="1837609" y="935147"/>
                  </a:lnTo>
                  <a:lnTo>
                    <a:pt x="1837609" y="929296"/>
                  </a:lnTo>
                  <a:lnTo>
                    <a:pt x="1838459" y="936518"/>
                  </a:lnTo>
                  <a:close/>
                </a:path>
                <a:path w="2381885" h="2181859">
                  <a:moveTo>
                    <a:pt x="1695336" y="936916"/>
                  </a:moveTo>
                  <a:lnTo>
                    <a:pt x="1693841" y="936916"/>
                  </a:lnTo>
                  <a:lnTo>
                    <a:pt x="1696830" y="929296"/>
                  </a:lnTo>
                  <a:lnTo>
                    <a:pt x="1695336" y="936916"/>
                  </a:lnTo>
                  <a:close/>
                </a:path>
                <a:path w="2381885" h="2181859">
                  <a:moveTo>
                    <a:pt x="1782413" y="936916"/>
                  </a:moveTo>
                  <a:lnTo>
                    <a:pt x="1782528" y="932068"/>
                  </a:lnTo>
                  <a:lnTo>
                    <a:pt x="1783508" y="934331"/>
                  </a:lnTo>
                  <a:lnTo>
                    <a:pt x="1782413" y="936916"/>
                  </a:lnTo>
                  <a:close/>
                </a:path>
                <a:path w="2381885" h="2181859">
                  <a:moveTo>
                    <a:pt x="2004192" y="936916"/>
                  </a:moveTo>
                  <a:lnTo>
                    <a:pt x="1998514" y="936916"/>
                  </a:lnTo>
                  <a:lnTo>
                    <a:pt x="2001421" y="932555"/>
                  </a:lnTo>
                  <a:lnTo>
                    <a:pt x="2004192" y="936916"/>
                  </a:lnTo>
                  <a:close/>
                </a:path>
                <a:path w="2381885" h="2181859">
                  <a:moveTo>
                    <a:pt x="1838506" y="936916"/>
                  </a:moveTo>
                  <a:lnTo>
                    <a:pt x="1837609" y="936916"/>
                  </a:lnTo>
                  <a:lnTo>
                    <a:pt x="1837609" y="935147"/>
                  </a:lnTo>
                  <a:lnTo>
                    <a:pt x="1838382" y="936395"/>
                  </a:lnTo>
                  <a:lnTo>
                    <a:pt x="1838506" y="936916"/>
                  </a:lnTo>
                  <a:close/>
                </a:path>
                <a:path w="2381885" h="2181859">
                  <a:moveTo>
                    <a:pt x="1806922" y="936916"/>
                  </a:moveTo>
                  <a:lnTo>
                    <a:pt x="1806225" y="936916"/>
                  </a:lnTo>
                  <a:lnTo>
                    <a:pt x="1806529" y="935775"/>
                  </a:lnTo>
                  <a:lnTo>
                    <a:pt x="1806922" y="936916"/>
                  </a:lnTo>
                  <a:close/>
                </a:path>
                <a:path w="2381885" h="2181859">
                  <a:moveTo>
                    <a:pt x="2177118" y="936900"/>
                  </a:moveTo>
                  <a:lnTo>
                    <a:pt x="2177059" y="935782"/>
                  </a:lnTo>
                  <a:lnTo>
                    <a:pt x="2177214" y="936395"/>
                  </a:lnTo>
                  <a:lnTo>
                    <a:pt x="2177118" y="936900"/>
                  </a:lnTo>
                  <a:close/>
                </a:path>
                <a:path w="2381885" h="2181859">
                  <a:moveTo>
                    <a:pt x="2177152" y="936916"/>
                  </a:moveTo>
                  <a:lnTo>
                    <a:pt x="2177214" y="936395"/>
                  </a:lnTo>
                  <a:lnTo>
                    <a:pt x="2177152" y="936916"/>
                  </a:lnTo>
                  <a:close/>
                </a:path>
                <a:path w="2381885" h="2181859">
                  <a:moveTo>
                    <a:pt x="2177346" y="936916"/>
                  </a:moveTo>
                  <a:lnTo>
                    <a:pt x="2177152" y="936916"/>
                  </a:lnTo>
                  <a:lnTo>
                    <a:pt x="2177236" y="936479"/>
                  </a:lnTo>
                  <a:lnTo>
                    <a:pt x="2177346" y="936916"/>
                  </a:lnTo>
                  <a:close/>
                </a:path>
                <a:path w="2381885" h="2181859">
                  <a:moveTo>
                    <a:pt x="2213119" y="936916"/>
                  </a:moveTo>
                  <a:lnTo>
                    <a:pt x="2213220" y="936713"/>
                  </a:lnTo>
                  <a:lnTo>
                    <a:pt x="2213119" y="936916"/>
                  </a:lnTo>
                  <a:close/>
                </a:path>
                <a:path w="2381885" h="2181859">
                  <a:moveTo>
                    <a:pt x="2154934" y="936916"/>
                  </a:moveTo>
                  <a:close/>
                </a:path>
                <a:path w="2381885" h="2181859">
                  <a:moveTo>
                    <a:pt x="861921" y="949616"/>
                  </a:moveTo>
                  <a:lnTo>
                    <a:pt x="857836" y="949616"/>
                  </a:lnTo>
                  <a:lnTo>
                    <a:pt x="853751" y="936916"/>
                  </a:lnTo>
                  <a:lnTo>
                    <a:pt x="863914" y="936916"/>
                  </a:lnTo>
                  <a:lnTo>
                    <a:pt x="861921" y="949616"/>
                  </a:lnTo>
                  <a:close/>
                </a:path>
                <a:path w="2381885" h="2181859">
                  <a:moveTo>
                    <a:pt x="1103925" y="949616"/>
                  </a:moveTo>
                  <a:lnTo>
                    <a:pt x="1102929" y="949616"/>
                  </a:lnTo>
                  <a:lnTo>
                    <a:pt x="1103732" y="936916"/>
                  </a:lnTo>
                  <a:lnTo>
                    <a:pt x="1105420" y="936916"/>
                  </a:lnTo>
                  <a:lnTo>
                    <a:pt x="1103925" y="949616"/>
                  </a:lnTo>
                  <a:close/>
                </a:path>
                <a:path w="2381885" h="2181859">
                  <a:moveTo>
                    <a:pt x="1111199" y="949616"/>
                  </a:moveTo>
                  <a:lnTo>
                    <a:pt x="1103925" y="949616"/>
                  </a:lnTo>
                  <a:lnTo>
                    <a:pt x="1105420" y="936916"/>
                  </a:lnTo>
                  <a:lnTo>
                    <a:pt x="1111199" y="949616"/>
                  </a:lnTo>
                  <a:close/>
                </a:path>
                <a:path w="2381885" h="2181859">
                  <a:moveTo>
                    <a:pt x="1111298" y="949616"/>
                  </a:moveTo>
                  <a:lnTo>
                    <a:pt x="1105420" y="936916"/>
                  </a:lnTo>
                  <a:lnTo>
                    <a:pt x="1116995" y="936916"/>
                  </a:lnTo>
                  <a:lnTo>
                    <a:pt x="1111298" y="949616"/>
                  </a:lnTo>
                  <a:close/>
                </a:path>
                <a:path w="2381885" h="2181859">
                  <a:moveTo>
                    <a:pt x="1133168" y="949616"/>
                  </a:moveTo>
                  <a:lnTo>
                    <a:pt x="1124350" y="949616"/>
                  </a:lnTo>
                  <a:lnTo>
                    <a:pt x="1124748" y="936916"/>
                  </a:lnTo>
                  <a:lnTo>
                    <a:pt x="1132308" y="936916"/>
                  </a:lnTo>
                  <a:lnTo>
                    <a:pt x="1133168" y="949616"/>
                  </a:lnTo>
                  <a:close/>
                </a:path>
                <a:path w="2381885" h="2181859">
                  <a:moveTo>
                    <a:pt x="1689458" y="949616"/>
                  </a:moveTo>
                  <a:lnTo>
                    <a:pt x="1687764" y="949616"/>
                  </a:lnTo>
                  <a:lnTo>
                    <a:pt x="1688760" y="936916"/>
                  </a:lnTo>
                  <a:lnTo>
                    <a:pt x="1689458" y="949616"/>
                  </a:lnTo>
                  <a:close/>
                </a:path>
                <a:path w="2381885" h="2181859">
                  <a:moveTo>
                    <a:pt x="1712273" y="962316"/>
                  </a:moveTo>
                  <a:lnTo>
                    <a:pt x="1710682" y="962316"/>
                  </a:lnTo>
                  <a:lnTo>
                    <a:pt x="1702210" y="949616"/>
                  </a:lnTo>
                  <a:lnTo>
                    <a:pt x="1695681" y="936916"/>
                  </a:lnTo>
                  <a:lnTo>
                    <a:pt x="1714564" y="936916"/>
                  </a:lnTo>
                  <a:lnTo>
                    <a:pt x="1713667" y="949616"/>
                  </a:lnTo>
                  <a:lnTo>
                    <a:pt x="1710379" y="949616"/>
                  </a:lnTo>
                  <a:lnTo>
                    <a:pt x="1712530" y="955449"/>
                  </a:lnTo>
                  <a:lnTo>
                    <a:pt x="1712417" y="959264"/>
                  </a:lnTo>
                  <a:lnTo>
                    <a:pt x="1712273" y="962316"/>
                  </a:lnTo>
                  <a:close/>
                </a:path>
                <a:path w="2381885" h="2181859">
                  <a:moveTo>
                    <a:pt x="1713867" y="949616"/>
                  </a:moveTo>
                  <a:lnTo>
                    <a:pt x="1713667" y="949616"/>
                  </a:lnTo>
                  <a:lnTo>
                    <a:pt x="1714564" y="936916"/>
                  </a:lnTo>
                  <a:lnTo>
                    <a:pt x="1714764" y="936916"/>
                  </a:lnTo>
                  <a:lnTo>
                    <a:pt x="1713867" y="949616"/>
                  </a:lnTo>
                  <a:close/>
                </a:path>
                <a:path w="2381885" h="2181859">
                  <a:moveTo>
                    <a:pt x="1766771" y="949616"/>
                  </a:moveTo>
                  <a:lnTo>
                    <a:pt x="1713867" y="949616"/>
                  </a:lnTo>
                  <a:lnTo>
                    <a:pt x="1714764" y="936916"/>
                  </a:lnTo>
                  <a:lnTo>
                    <a:pt x="1756908" y="936916"/>
                  </a:lnTo>
                  <a:lnTo>
                    <a:pt x="1760022" y="940170"/>
                  </a:lnTo>
                  <a:lnTo>
                    <a:pt x="1766771" y="949616"/>
                  </a:lnTo>
                  <a:close/>
                </a:path>
                <a:path w="2381885" h="2181859">
                  <a:moveTo>
                    <a:pt x="1797478" y="949616"/>
                  </a:moveTo>
                  <a:lnTo>
                    <a:pt x="1769063" y="949616"/>
                  </a:lnTo>
                  <a:lnTo>
                    <a:pt x="1760022" y="940170"/>
                  </a:lnTo>
                  <a:lnTo>
                    <a:pt x="1757697" y="936916"/>
                  </a:lnTo>
                  <a:lnTo>
                    <a:pt x="1809015" y="936916"/>
                  </a:lnTo>
                  <a:lnTo>
                    <a:pt x="1808902" y="937948"/>
                  </a:lnTo>
                  <a:lnTo>
                    <a:pt x="1797478" y="949616"/>
                  </a:lnTo>
                  <a:close/>
                </a:path>
                <a:path w="2381885" h="2181859">
                  <a:moveTo>
                    <a:pt x="1849664" y="949616"/>
                  </a:moveTo>
                  <a:lnTo>
                    <a:pt x="1814396" y="949616"/>
                  </a:lnTo>
                  <a:lnTo>
                    <a:pt x="1809912" y="936916"/>
                  </a:lnTo>
                  <a:lnTo>
                    <a:pt x="1844782" y="936916"/>
                  </a:lnTo>
                  <a:lnTo>
                    <a:pt x="1849664" y="949616"/>
                  </a:lnTo>
                  <a:close/>
                </a:path>
                <a:path w="2381885" h="2181859">
                  <a:moveTo>
                    <a:pt x="1851372" y="946674"/>
                  </a:moveTo>
                  <a:lnTo>
                    <a:pt x="1849764" y="936916"/>
                  </a:lnTo>
                  <a:lnTo>
                    <a:pt x="1850261" y="936916"/>
                  </a:lnTo>
                  <a:lnTo>
                    <a:pt x="1852677" y="944426"/>
                  </a:lnTo>
                  <a:lnTo>
                    <a:pt x="1851372" y="946674"/>
                  </a:lnTo>
                  <a:close/>
                </a:path>
                <a:path w="2381885" h="2181859">
                  <a:moveTo>
                    <a:pt x="1852677" y="944426"/>
                  </a:moveTo>
                  <a:lnTo>
                    <a:pt x="1850261" y="936916"/>
                  </a:lnTo>
                  <a:lnTo>
                    <a:pt x="1853649" y="936916"/>
                  </a:lnTo>
                  <a:lnTo>
                    <a:pt x="1853942" y="942246"/>
                  </a:lnTo>
                  <a:lnTo>
                    <a:pt x="1852677" y="944426"/>
                  </a:lnTo>
                  <a:close/>
                </a:path>
                <a:path w="2381885" h="2181859">
                  <a:moveTo>
                    <a:pt x="1853942" y="942246"/>
                  </a:moveTo>
                  <a:lnTo>
                    <a:pt x="1853649" y="936916"/>
                  </a:lnTo>
                  <a:lnTo>
                    <a:pt x="1855044" y="936916"/>
                  </a:lnTo>
                  <a:lnTo>
                    <a:pt x="1855171" y="939608"/>
                  </a:lnTo>
                  <a:lnTo>
                    <a:pt x="1855148" y="940170"/>
                  </a:lnTo>
                  <a:lnTo>
                    <a:pt x="1853942" y="942246"/>
                  </a:lnTo>
                  <a:close/>
                </a:path>
                <a:path w="2381885" h="2181859">
                  <a:moveTo>
                    <a:pt x="1855194" y="940090"/>
                  </a:moveTo>
                  <a:lnTo>
                    <a:pt x="1855044" y="936916"/>
                  </a:lnTo>
                  <a:lnTo>
                    <a:pt x="1857037" y="936916"/>
                  </a:lnTo>
                  <a:lnTo>
                    <a:pt x="1855194" y="940090"/>
                  </a:lnTo>
                  <a:close/>
                </a:path>
                <a:path w="2381885" h="2181859">
                  <a:moveTo>
                    <a:pt x="1860325" y="949616"/>
                  </a:moveTo>
                  <a:lnTo>
                    <a:pt x="1855642" y="949616"/>
                  </a:lnTo>
                  <a:lnTo>
                    <a:pt x="1855194" y="940090"/>
                  </a:lnTo>
                  <a:lnTo>
                    <a:pt x="1857037" y="936916"/>
                  </a:lnTo>
                  <a:lnTo>
                    <a:pt x="1859129" y="936916"/>
                  </a:lnTo>
                  <a:lnTo>
                    <a:pt x="1860325" y="949616"/>
                  </a:lnTo>
                  <a:close/>
                </a:path>
                <a:path w="2381885" h="2181859">
                  <a:moveTo>
                    <a:pt x="1869092" y="949616"/>
                  </a:moveTo>
                  <a:lnTo>
                    <a:pt x="1860822" y="949616"/>
                  </a:lnTo>
                  <a:lnTo>
                    <a:pt x="1859427" y="936916"/>
                  </a:lnTo>
                  <a:lnTo>
                    <a:pt x="1868993" y="936916"/>
                  </a:lnTo>
                  <a:lnTo>
                    <a:pt x="1869092" y="949616"/>
                  </a:lnTo>
                  <a:close/>
                </a:path>
                <a:path w="2381885" h="2181859">
                  <a:moveTo>
                    <a:pt x="1873576" y="962316"/>
                  </a:moveTo>
                  <a:lnTo>
                    <a:pt x="1864807" y="962316"/>
                  </a:lnTo>
                  <a:lnTo>
                    <a:pt x="1865057" y="957764"/>
                  </a:lnTo>
                  <a:lnTo>
                    <a:pt x="1865129" y="956944"/>
                  </a:lnTo>
                  <a:lnTo>
                    <a:pt x="1868694" y="949616"/>
                  </a:lnTo>
                  <a:lnTo>
                    <a:pt x="1869590" y="949616"/>
                  </a:lnTo>
                  <a:lnTo>
                    <a:pt x="1869091" y="936916"/>
                  </a:lnTo>
                  <a:lnTo>
                    <a:pt x="1886428" y="936916"/>
                  </a:lnTo>
                  <a:lnTo>
                    <a:pt x="1885984" y="939608"/>
                  </a:lnTo>
                  <a:lnTo>
                    <a:pt x="1881372" y="949616"/>
                  </a:lnTo>
                  <a:lnTo>
                    <a:pt x="1873576" y="962316"/>
                  </a:lnTo>
                  <a:close/>
                </a:path>
                <a:path w="2381885" h="2181859">
                  <a:moveTo>
                    <a:pt x="1885984" y="939608"/>
                  </a:moveTo>
                  <a:lnTo>
                    <a:pt x="1886428" y="936916"/>
                  </a:lnTo>
                  <a:lnTo>
                    <a:pt x="1887225" y="936916"/>
                  </a:lnTo>
                  <a:lnTo>
                    <a:pt x="1885984" y="939608"/>
                  </a:lnTo>
                  <a:close/>
                </a:path>
                <a:path w="2381885" h="2181859">
                  <a:moveTo>
                    <a:pt x="1904362" y="949616"/>
                  </a:moveTo>
                  <a:lnTo>
                    <a:pt x="1884336" y="949616"/>
                  </a:lnTo>
                  <a:lnTo>
                    <a:pt x="1885984" y="939608"/>
                  </a:lnTo>
                  <a:lnTo>
                    <a:pt x="1887225" y="936916"/>
                  </a:lnTo>
                  <a:lnTo>
                    <a:pt x="1897886" y="936916"/>
                  </a:lnTo>
                  <a:lnTo>
                    <a:pt x="1904362" y="949616"/>
                  </a:lnTo>
                  <a:close/>
                </a:path>
                <a:path w="2381885" h="2181859">
                  <a:moveTo>
                    <a:pt x="1907052" y="949616"/>
                  </a:moveTo>
                  <a:lnTo>
                    <a:pt x="1904362" y="949616"/>
                  </a:lnTo>
                  <a:lnTo>
                    <a:pt x="1897886" y="936916"/>
                  </a:lnTo>
                  <a:lnTo>
                    <a:pt x="1902070" y="936916"/>
                  </a:lnTo>
                  <a:lnTo>
                    <a:pt x="1907052" y="949616"/>
                  </a:lnTo>
                  <a:close/>
                </a:path>
                <a:path w="2381885" h="2181859">
                  <a:moveTo>
                    <a:pt x="1913230" y="949616"/>
                  </a:moveTo>
                  <a:lnTo>
                    <a:pt x="1907052" y="949616"/>
                  </a:lnTo>
                  <a:lnTo>
                    <a:pt x="1902070" y="936916"/>
                  </a:lnTo>
                  <a:lnTo>
                    <a:pt x="1910740" y="936916"/>
                  </a:lnTo>
                  <a:lnTo>
                    <a:pt x="1913230" y="949616"/>
                  </a:lnTo>
                  <a:close/>
                </a:path>
                <a:path w="2381885" h="2181859">
                  <a:moveTo>
                    <a:pt x="1934949" y="949616"/>
                  </a:moveTo>
                  <a:lnTo>
                    <a:pt x="1913428" y="949616"/>
                  </a:lnTo>
                  <a:lnTo>
                    <a:pt x="1910938" y="936916"/>
                  </a:lnTo>
                  <a:lnTo>
                    <a:pt x="1936136" y="936916"/>
                  </a:lnTo>
                  <a:lnTo>
                    <a:pt x="1935204" y="947117"/>
                  </a:lnTo>
                  <a:lnTo>
                    <a:pt x="1934949" y="949616"/>
                  </a:lnTo>
                  <a:close/>
                </a:path>
                <a:path w="2381885" h="2181859">
                  <a:moveTo>
                    <a:pt x="1950566" y="949616"/>
                  </a:moveTo>
                  <a:lnTo>
                    <a:pt x="1934986" y="949616"/>
                  </a:lnTo>
                  <a:lnTo>
                    <a:pt x="1936244" y="936916"/>
                  </a:lnTo>
                  <a:lnTo>
                    <a:pt x="1947415" y="936916"/>
                  </a:lnTo>
                  <a:lnTo>
                    <a:pt x="1950566" y="949616"/>
                  </a:lnTo>
                  <a:close/>
                </a:path>
                <a:path w="2381885" h="2181859">
                  <a:moveTo>
                    <a:pt x="1954476" y="949616"/>
                  </a:moveTo>
                  <a:lnTo>
                    <a:pt x="1952982" y="949616"/>
                  </a:lnTo>
                  <a:lnTo>
                    <a:pt x="1948199" y="936916"/>
                  </a:lnTo>
                  <a:lnTo>
                    <a:pt x="1953679" y="936916"/>
                  </a:lnTo>
                  <a:lnTo>
                    <a:pt x="1954391" y="945989"/>
                  </a:lnTo>
                  <a:lnTo>
                    <a:pt x="1954476" y="949616"/>
                  </a:lnTo>
                  <a:close/>
                </a:path>
                <a:path w="2381885" h="2181859">
                  <a:moveTo>
                    <a:pt x="1955772" y="949616"/>
                  </a:moveTo>
                  <a:lnTo>
                    <a:pt x="1954676" y="949616"/>
                  </a:lnTo>
                  <a:lnTo>
                    <a:pt x="1954420" y="946357"/>
                  </a:lnTo>
                  <a:lnTo>
                    <a:pt x="1954177" y="936916"/>
                  </a:lnTo>
                  <a:lnTo>
                    <a:pt x="1955971" y="936916"/>
                  </a:lnTo>
                  <a:lnTo>
                    <a:pt x="1955848" y="946357"/>
                  </a:lnTo>
                  <a:lnTo>
                    <a:pt x="1955772" y="949616"/>
                  </a:lnTo>
                  <a:close/>
                </a:path>
                <a:path w="2381885" h="2181859">
                  <a:moveTo>
                    <a:pt x="1994329" y="949616"/>
                  </a:moveTo>
                  <a:lnTo>
                    <a:pt x="1955871" y="949616"/>
                  </a:lnTo>
                  <a:lnTo>
                    <a:pt x="1955945" y="942246"/>
                  </a:lnTo>
                  <a:lnTo>
                    <a:pt x="1956071" y="936916"/>
                  </a:lnTo>
                  <a:lnTo>
                    <a:pt x="1998414" y="936916"/>
                  </a:lnTo>
                  <a:lnTo>
                    <a:pt x="1997177" y="943222"/>
                  </a:lnTo>
                  <a:lnTo>
                    <a:pt x="1994329" y="949616"/>
                  </a:lnTo>
                  <a:close/>
                </a:path>
                <a:path w="2381885" h="2181859">
                  <a:moveTo>
                    <a:pt x="2005986" y="949616"/>
                  </a:moveTo>
                  <a:lnTo>
                    <a:pt x="1995923" y="949616"/>
                  </a:lnTo>
                  <a:lnTo>
                    <a:pt x="1997177" y="943222"/>
                  </a:lnTo>
                  <a:lnTo>
                    <a:pt x="1999986" y="936916"/>
                  </a:lnTo>
                  <a:lnTo>
                    <a:pt x="2005986" y="936916"/>
                  </a:lnTo>
                  <a:lnTo>
                    <a:pt x="2005986" y="949616"/>
                  </a:lnTo>
                  <a:close/>
                </a:path>
                <a:path w="2381885" h="2181859">
                  <a:moveTo>
                    <a:pt x="2006484" y="949616"/>
                  </a:moveTo>
                  <a:lnTo>
                    <a:pt x="2005986" y="949616"/>
                  </a:lnTo>
                  <a:lnTo>
                    <a:pt x="2005986" y="936916"/>
                  </a:lnTo>
                  <a:lnTo>
                    <a:pt x="2006484" y="949616"/>
                  </a:lnTo>
                  <a:close/>
                </a:path>
                <a:path w="2381885" h="2181859">
                  <a:moveTo>
                    <a:pt x="2020631" y="949616"/>
                  </a:moveTo>
                  <a:lnTo>
                    <a:pt x="2006484" y="949616"/>
                  </a:lnTo>
                  <a:lnTo>
                    <a:pt x="2005986" y="936916"/>
                  </a:lnTo>
                  <a:lnTo>
                    <a:pt x="2019757" y="936916"/>
                  </a:lnTo>
                  <a:lnTo>
                    <a:pt x="2020631" y="949616"/>
                  </a:lnTo>
                  <a:close/>
                </a:path>
                <a:path w="2381885" h="2181859">
                  <a:moveTo>
                    <a:pt x="2031790" y="949616"/>
                  </a:moveTo>
                  <a:lnTo>
                    <a:pt x="2022724" y="949616"/>
                  </a:lnTo>
                  <a:lnTo>
                    <a:pt x="2019887" y="936916"/>
                  </a:lnTo>
                  <a:lnTo>
                    <a:pt x="2035675" y="936916"/>
                  </a:lnTo>
                  <a:lnTo>
                    <a:pt x="2035663" y="942246"/>
                  </a:lnTo>
                  <a:lnTo>
                    <a:pt x="2031790" y="949616"/>
                  </a:lnTo>
                  <a:close/>
                </a:path>
                <a:path w="2381885" h="2181859">
                  <a:moveTo>
                    <a:pt x="2035731" y="944033"/>
                  </a:moveTo>
                  <a:lnTo>
                    <a:pt x="2035717" y="942145"/>
                  </a:lnTo>
                  <a:lnTo>
                    <a:pt x="2038465" y="936916"/>
                  </a:lnTo>
                  <a:lnTo>
                    <a:pt x="2040757" y="936916"/>
                  </a:lnTo>
                  <a:lnTo>
                    <a:pt x="2035731" y="944033"/>
                  </a:lnTo>
                  <a:close/>
                </a:path>
                <a:path w="2381885" h="2181859">
                  <a:moveTo>
                    <a:pt x="2045340" y="949616"/>
                  </a:moveTo>
                  <a:lnTo>
                    <a:pt x="2035775" y="949616"/>
                  </a:lnTo>
                  <a:lnTo>
                    <a:pt x="2044642" y="936916"/>
                  </a:lnTo>
                  <a:lnTo>
                    <a:pt x="2045340" y="949616"/>
                  </a:lnTo>
                  <a:close/>
                </a:path>
                <a:path w="2381885" h="2181859">
                  <a:moveTo>
                    <a:pt x="2060283" y="949616"/>
                  </a:moveTo>
                  <a:lnTo>
                    <a:pt x="2045340" y="949616"/>
                  </a:lnTo>
                  <a:lnTo>
                    <a:pt x="2044642" y="936916"/>
                  </a:lnTo>
                  <a:lnTo>
                    <a:pt x="2060397" y="936916"/>
                  </a:lnTo>
                  <a:lnTo>
                    <a:pt x="2060283" y="949616"/>
                  </a:lnTo>
                  <a:close/>
                </a:path>
                <a:path w="2381885" h="2181859">
                  <a:moveTo>
                    <a:pt x="2100436" y="943265"/>
                  </a:moveTo>
                  <a:lnTo>
                    <a:pt x="2101631" y="936916"/>
                  </a:lnTo>
                  <a:lnTo>
                    <a:pt x="2101735" y="941295"/>
                  </a:lnTo>
                  <a:lnTo>
                    <a:pt x="2100436" y="943265"/>
                  </a:lnTo>
                  <a:close/>
                </a:path>
                <a:path w="2381885" h="2181859">
                  <a:moveTo>
                    <a:pt x="2101735" y="941295"/>
                  </a:moveTo>
                  <a:lnTo>
                    <a:pt x="2101631" y="936916"/>
                  </a:lnTo>
                  <a:lnTo>
                    <a:pt x="2102229" y="940544"/>
                  </a:lnTo>
                  <a:lnTo>
                    <a:pt x="2101735" y="941295"/>
                  </a:lnTo>
                  <a:close/>
                </a:path>
                <a:path w="2381885" h="2181859">
                  <a:moveTo>
                    <a:pt x="2182532" y="949616"/>
                  </a:moveTo>
                  <a:lnTo>
                    <a:pt x="2161808" y="949616"/>
                  </a:lnTo>
                  <a:lnTo>
                    <a:pt x="2161908" y="936916"/>
                  </a:lnTo>
                  <a:lnTo>
                    <a:pt x="2177988" y="936916"/>
                  </a:lnTo>
                  <a:lnTo>
                    <a:pt x="2182532" y="949616"/>
                  </a:lnTo>
                  <a:close/>
                </a:path>
                <a:path w="2381885" h="2181859">
                  <a:moveTo>
                    <a:pt x="2182532" y="949616"/>
                  </a:moveTo>
                  <a:lnTo>
                    <a:pt x="2177988" y="936916"/>
                  </a:lnTo>
                  <a:lnTo>
                    <a:pt x="2182532" y="949616"/>
                  </a:lnTo>
                  <a:close/>
                </a:path>
                <a:path w="2381885" h="2181859">
                  <a:moveTo>
                    <a:pt x="2185222" y="949616"/>
                  </a:moveTo>
                  <a:lnTo>
                    <a:pt x="2182532" y="949616"/>
                  </a:lnTo>
                  <a:lnTo>
                    <a:pt x="2178002" y="936916"/>
                  </a:lnTo>
                  <a:lnTo>
                    <a:pt x="2189805" y="936916"/>
                  </a:lnTo>
                  <a:lnTo>
                    <a:pt x="2189734" y="938114"/>
                  </a:lnTo>
                  <a:lnTo>
                    <a:pt x="2185222" y="949616"/>
                  </a:lnTo>
                  <a:close/>
                </a:path>
                <a:path w="2381885" h="2181859">
                  <a:moveTo>
                    <a:pt x="2189827" y="937875"/>
                  </a:moveTo>
                  <a:lnTo>
                    <a:pt x="2189805" y="936916"/>
                  </a:lnTo>
                  <a:lnTo>
                    <a:pt x="2190204" y="936916"/>
                  </a:lnTo>
                  <a:lnTo>
                    <a:pt x="2189827" y="937875"/>
                  </a:lnTo>
                  <a:close/>
                </a:path>
                <a:path w="2381885" h="2181859">
                  <a:moveTo>
                    <a:pt x="2189833" y="938114"/>
                  </a:moveTo>
                  <a:lnTo>
                    <a:pt x="2189827" y="937875"/>
                  </a:lnTo>
                  <a:lnTo>
                    <a:pt x="2190204" y="936916"/>
                  </a:lnTo>
                  <a:lnTo>
                    <a:pt x="2189833" y="938114"/>
                  </a:lnTo>
                  <a:close/>
                </a:path>
                <a:path w="2381885" h="2181859">
                  <a:moveTo>
                    <a:pt x="2190403" y="949616"/>
                  </a:moveTo>
                  <a:lnTo>
                    <a:pt x="2190104" y="949616"/>
                  </a:lnTo>
                  <a:lnTo>
                    <a:pt x="2190045" y="947117"/>
                  </a:lnTo>
                  <a:lnTo>
                    <a:pt x="2189927" y="937875"/>
                  </a:lnTo>
                  <a:lnTo>
                    <a:pt x="2190303" y="936916"/>
                  </a:lnTo>
                  <a:lnTo>
                    <a:pt x="2190602" y="936916"/>
                  </a:lnTo>
                  <a:lnTo>
                    <a:pt x="2190403" y="949616"/>
                  </a:lnTo>
                  <a:close/>
                </a:path>
                <a:path w="2381885" h="2181859">
                  <a:moveTo>
                    <a:pt x="2221886" y="949616"/>
                  </a:moveTo>
                  <a:lnTo>
                    <a:pt x="2190403" y="949616"/>
                  </a:lnTo>
                  <a:lnTo>
                    <a:pt x="2190602" y="936916"/>
                  </a:lnTo>
                  <a:lnTo>
                    <a:pt x="2220192" y="936916"/>
                  </a:lnTo>
                  <a:lnTo>
                    <a:pt x="2221886" y="949616"/>
                  </a:lnTo>
                  <a:close/>
                </a:path>
                <a:path w="2381885" h="2181859">
                  <a:moveTo>
                    <a:pt x="2238205" y="962316"/>
                  </a:moveTo>
                  <a:lnTo>
                    <a:pt x="2222534" y="962316"/>
                  </a:lnTo>
                  <a:lnTo>
                    <a:pt x="2222597" y="955965"/>
                  </a:lnTo>
                  <a:lnTo>
                    <a:pt x="2222925" y="951556"/>
                  </a:lnTo>
                  <a:lnTo>
                    <a:pt x="2223032" y="949448"/>
                  </a:lnTo>
                  <a:lnTo>
                    <a:pt x="2220259" y="936916"/>
                  </a:lnTo>
                  <a:lnTo>
                    <a:pt x="2227266" y="936916"/>
                  </a:lnTo>
                  <a:lnTo>
                    <a:pt x="2228332" y="938572"/>
                  </a:lnTo>
                  <a:lnTo>
                    <a:pt x="2231451" y="949616"/>
                  </a:lnTo>
                  <a:lnTo>
                    <a:pt x="2233344" y="949616"/>
                  </a:lnTo>
                  <a:lnTo>
                    <a:pt x="2238205" y="962316"/>
                  </a:lnTo>
                  <a:close/>
                </a:path>
                <a:path w="2381885" h="2181859">
                  <a:moveTo>
                    <a:pt x="2228332" y="938572"/>
                  </a:moveTo>
                  <a:lnTo>
                    <a:pt x="2227266" y="936916"/>
                  </a:lnTo>
                  <a:lnTo>
                    <a:pt x="2227864" y="936916"/>
                  </a:lnTo>
                  <a:lnTo>
                    <a:pt x="2228332" y="938572"/>
                  </a:lnTo>
                  <a:close/>
                </a:path>
                <a:path w="2381885" h="2181859">
                  <a:moveTo>
                    <a:pt x="2261502" y="962316"/>
                  </a:moveTo>
                  <a:lnTo>
                    <a:pt x="2259877" y="962316"/>
                  </a:lnTo>
                  <a:lnTo>
                    <a:pt x="2257711" y="955111"/>
                  </a:lnTo>
                  <a:lnTo>
                    <a:pt x="2259503" y="949616"/>
                  </a:lnTo>
                  <a:lnTo>
                    <a:pt x="2235436" y="949616"/>
                  </a:lnTo>
                  <a:lnTo>
                    <a:pt x="2228332" y="938572"/>
                  </a:lnTo>
                  <a:lnTo>
                    <a:pt x="2227864" y="936916"/>
                  </a:lnTo>
                  <a:lnTo>
                    <a:pt x="2257455" y="936916"/>
                  </a:lnTo>
                  <a:lnTo>
                    <a:pt x="2261447" y="949448"/>
                  </a:lnTo>
                  <a:lnTo>
                    <a:pt x="2261502" y="962316"/>
                  </a:lnTo>
                  <a:close/>
                </a:path>
                <a:path w="2381885" h="2181859">
                  <a:moveTo>
                    <a:pt x="2291149" y="962316"/>
                  </a:moveTo>
                  <a:lnTo>
                    <a:pt x="2261601" y="962316"/>
                  </a:lnTo>
                  <a:lnTo>
                    <a:pt x="2261547" y="949448"/>
                  </a:lnTo>
                  <a:lnTo>
                    <a:pt x="2257554" y="936916"/>
                  </a:lnTo>
                  <a:lnTo>
                    <a:pt x="2290931" y="936916"/>
                  </a:lnTo>
                  <a:lnTo>
                    <a:pt x="2289635" y="949616"/>
                  </a:lnTo>
                  <a:lnTo>
                    <a:pt x="2289361" y="949616"/>
                  </a:lnTo>
                  <a:lnTo>
                    <a:pt x="2291149" y="962316"/>
                  </a:lnTo>
                  <a:close/>
                </a:path>
                <a:path w="2381885" h="2181859">
                  <a:moveTo>
                    <a:pt x="2291096" y="937250"/>
                  </a:moveTo>
                  <a:lnTo>
                    <a:pt x="2290931" y="936916"/>
                  </a:lnTo>
                  <a:lnTo>
                    <a:pt x="2291130" y="936916"/>
                  </a:lnTo>
                  <a:lnTo>
                    <a:pt x="2291096" y="937250"/>
                  </a:lnTo>
                  <a:close/>
                </a:path>
                <a:path w="2381885" h="2181859">
                  <a:moveTo>
                    <a:pt x="2307071" y="949616"/>
                  </a:moveTo>
                  <a:lnTo>
                    <a:pt x="2297406" y="949616"/>
                  </a:lnTo>
                  <a:lnTo>
                    <a:pt x="2291130" y="936916"/>
                  </a:lnTo>
                  <a:lnTo>
                    <a:pt x="2306075" y="936916"/>
                  </a:lnTo>
                  <a:lnTo>
                    <a:pt x="2306955" y="947117"/>
                  </a:lnTo>
                  <a:lnTo>
                    <a:pt x="2307071" y="949616"/>
                  </a:lnTo>
                  <a:close/>
                </a:path>
                <a:path w="2381885" h="2181859">
                  <a:moveTo>
                    <a:pt x="2316835" y="949616"/>
                  </a:moveTo>
                  <a:lnTo>
                    <a:pt x="2307171" y="949616"/>
                  </a:lnTo>
                  <a:lnTo>
                    <a:pt x="2307188" y="947117"/>
                  </a:lnTo>
                  <a:lnTo>
                    <a:pt x="2307668" y="936916"/>
                  </a:lnTo>
                  <a:lnTo>
                    <a:pt x="2315041" y="936916"/>
                  </a:lnTo>
                  <a:lnTo>
                    <a:pt x="2316835" y="949616"/>
                  </a:lnTo>
                  <a:close/>
                </a:path>
                <a:path w="2381885" h="2181859">
                  <a:moveTo>
                    <a:pt x="2317874" y="947117"/>
                  </a:moveTo>
                  <a:lnTo>
                    <a:pt x="2317233" y="936916"/>
                  </a:lnTo>
                  <a:lnTo>
                    <a:pt x="2322016" y="936916"/>
                  </a:lnTo>
                  <a:lnTo>
                    <a:pt x="2321895" y="937445"/>
                  </a:lnTo>
                  <a:lnTo>
                    <a:pt x="2317874" y="947117"/>
                  </a:lnTo>
                  <a:close/>
                </a:path>
                <a:path w="2381885" h="2181859">
                  <a:moveTo>
                    <a:pt x="2328492" y="949616"/>
                  </a:moveTo>
                  <a:lnTo>
                    <a:pt x="2319126" y="949616"/>
                  </a:lnTo>
                  <a:lnTo>
                    <a:pt x="2321895" y="937445"/>
                  </a:lnTo>
                  <a:lnTo>
                    <a:pt x="2322115" y="936916"/>
                  </a:lnTo>
                  <a:lnTo>
                    <a:pt x="2328492" y="949616"/>
                  </a:lnTo>
                  <a:close/>
                </a:path>
                <a:path w="2381885" h="2181859">
                  <a:moveTo>
                    <a:pt x="2355591" y="949616"/>
                  </a:moveTo>
                  <a:lnTo>
                    <a:pt x="2351506" y="936916"/>
                  </a:lnTo>
                  <a:lnTo>
                    <a:pt x="2360672" y="936916"/>
                  </a:lnTo>
                  <a:lnTo>
                    <a:pt x="2355591" y="949616"/>
                  </a:lnTo>
                  <a:close/>
                </a:path>
                <a:path w="2381885" h="2181859">
                  <a:moveTo>
                    <a:pt x="1812104" y="949616"/>
                  </a:moveTo>
                  <a:lnTo>
                    <a:pt x="1807620" y="949616"/>
                  </a:lnTo>
                  <a:lnTo>
                    <a:pt x="1808884" y="938114"/>
                  </a:lnTo>
                  <a:lnTo>
                    <a:pt x="1808973" y="937875"/>
                  </a:lnTo>
                  <a:lnTo>
                    <a:pt x="1809912" y="936916"/>
                  </a:lnTo>
                  <a:lnTo>
                    <a:pt x="1812104" y="949616"/>
                  </a:lnTo>
                  <a:close/>
                </a:path>
                <a:path w="2381885" h="2181859">
                  <a:moveTo>
                    <a:pt x="2297207" y="949616"/>
                  </a:moveTo>
                  <a:lnTo>
                    <a:pt x="2289835" y="949616"/>
                  </a:lnTo>
                  <a:lnTo>
                    <a:pt x="2291096" y="937250"/>
                  </a:lnTo>
                  <a:lnTo>
                    <a:pt x="2297207" y="949616"/>
                  </a:lnTo>
                  <a:close/>
                </a:path>
                <a:path w="2381885" h="2181859">
                  <a:moveTo>
                    <a:pt x="2319126" y="949616"/>
                  </a:moveTo>
                  <a:lnTo>
                    <a:pt x="2318030" y="949616"/>
                  </a:lnTo>
                  <a:lnTo>
                    <a:pt x="2317874" y="947117"/>
                  </a:lnTo>
                  <a:lnTo>
                    <a:pt x="2321895" y="937445"/>
                  </a:lnTo>
                  <a:lnTo>
                    <a:pt x="2319126" y="949616"/>
                  </a:lnTo>
                  <a:close/>
                </a:path>
                <a:path w="2381885" h="2181859">
                  <a:moveTo>
                    <a:pt x="2185322" y="949616"/>
                  </a:moveTo>
                  <a:lnTo>
                    <a:pt x="2189827" y="937875"/>
                  </a:lnTo>
                  <a:lnTo>
                    <a:pt x="2189833" y="938114"/>
                  </a:lnTo>
                  <a:lnTo>
                    <a:pt x="2185322" y="949616"/>
                  </a:lnTo>
                  <a:close/>
                </a:path>
                <a:path w="2381885" h="2181859">
                  <a:moveTo>
                    <a:pt x="2190104" y="949616"/>
                  </a:moveTo>
                  <a:lnTo>
                    <a:pt x="2185322" y="949616"/>
                  </a:lnTo>
                  <a:lnTo>
                    <a:pt x="2189833" y="938114"/>
                  </a:lnTo>
                  <a:lnTo>
                    <a:pt x="2190104" y="949616"/>
                  </a:lnTo>
                  <a:close/>
                </a:path>
                <a:path w="2381885" h="2181859">
                  <a:moveTo>
                    <a:pt x="2101930" y="949616"/>
                  </a:moveTo>
                  <a:lnTo>
                    <a:pt x="2099240" y="949616"/>
                  </a:lnTo>
                  <a:lnTo>
                    <a:pt x="2100434" y="943275"/>
                  </a:lnTo>
                  <a:lnTo>
                    <a:pt x="2101735" y="941295"/>
                  </a:lnTo>
                  <a:lnTo>
                    <a:pt x="2101930" y="949616"/>
                  </a:lnTo>
                  <a:close/>
                </a:path>
                <a:path w="2381885" h="2181859">
                  <a:moveTo>
                    <a:pt x="1854347" y="949616"/>
                  </a:moveTo>
                  <a:lnTo>
                    <a:pt x="1852677" y="944426"/>
                  </a:lnTo>
                  <a:lnTo>
                    <a:pt x="1853942" y="942246"/>
                  </a:lnTo>
                  <a:lnTo>
                    <a:pt x="1854347" y="949616"/>
                  </a:lnTo>
                  <a:close/>
                </a:path>
                <a:path w="2381885" h="2181859">
                  <a:moveTo>
                    <a:pt x="2035775" y="949616"/>
                  </a:moveTo>
                  <a:lnTo>
                    <a:pt x="2031790" y="949616"/>
                  </a:lnTo>
                  <a:lnTo>
                    <a:pt x="2035731" y="944033"/>
                  </a:lnTo>
                  <a:lnTo>
                    <a:pt x="2035775" y="949616"/>
                  </a:lnTo>
                  <a:close/>
                </a:path>
                <a:path w="2381885" h="2181859">
                  <a:moveTo>
                    <a:pt x="1851856" y="949616"/>
                  </a:moveTo>
                  <a:lnTo>
                    <a:pt x="1849664" y="949616"/>
                  </a:lnTo>
                  <a:lnTo>
                    <a:pt x="1851372" y="946674"/>
                  </a:lnTo>
                  <a:lnTo>
                    <a:pt x="1851856" y="949616"/>
                  </a:lnTo>
                  <a:close/>
                </a:path>
                <a:path w="2381885" h="2181859">
                  <a:moveTo>
                    <a:pt x="2318030" y="949616"/>
                  </a:moveTo>
                  <a:lnTo>
                    <a:pt x="2316835" y="949616"/>
                  </a:lnTo>
                  <a:lnTo>
                    <a:pt x="2317874" y="947117"/>
                  </a:lnTo>
                  <a:lnTo>
                    <a:pt x="2318030" y="949616"/>
                  </a:lnTo>
                  <a:close/>
                </a:path>
                <a:path w="2381885" h="2181859">
                  <a:moveTo>
                    <a:pt x="2370735" y="949616"/>
                  </a:moveTo>
                  <a:lnTo>
                    <a:pt x="2370661" y="949448"/>
                  </a:lnTo>
                  <a:lnTo>
                    <a:pt x="2370735" y="949616"/>
                  </a:lnTo>
                  <a:close/>
                </a:path>
                <a:path w="2381885" h="2181859">
                  <a:moveTo>
                    <a:pt x="937043" y="962316"/>
                  </a:moveTo>
                  <a:lnTo>
                    <a:pt x="924490" y="962316"/>
                  </a:lnTo>
                  <a:lnTo>
                    <a:pt x="930368" y="949616"/>
                  </a:lnTo>
                  <a:lnTo>
                    <a:pt x="942423" y="949616"/>
                  </a:lnTo>
                  <a:lnTo>
                    <a:pt x="937043" y="962316"/>
                  </a:lnTo>
                  <a:close/>
                </a:path>
                <a:path w="2381885" h="2181859">
                  <a:moveTo>
                    <a:pt x="1039563" y="975016"/>
                  </a:moveTo>
                  <a:lnTo>
                    <a:pt x="1003835" y="975016"/>
                  </a:lnTo>
                  <a:lnTo>
                    <a:pt x="1003270" y="965276"/>
                  </a:lnTo>
                  <a:lnTo>
                    <a:pt x="1003144" y="962207"/>
                  </a:lnTo>
                  <a:lnTo>
                    <a:pt x="1008373" y="949616"/>
                  </a:lnTo>
                  <a:lnTo>
                    <a:pt x="1033978" y="949616"/>
                  </a:lnTo>
                  <a:lnTo>
                    <a:pt x="1041157" y="962316"/>
                  </a:lnTo>
                  <a:lnTo>
                    <a:pt x="1040958" y="962316"/>
                  </a:lnTo>
                  <a:lnTo>
                    <a:pt x="1039563" y="975016"/>
                  </a:lnTo>
                  <a:close/>
                </a:path>
                <a:path w="2381885" h="2181859">
                  <a:moveTo>
                    <a:pt x="1081010" y="987716"/>
                  </a:moveTo>
                  <a:lnTo>
                    <a:pt x="1065169" y="987716"/>
                  </a:lnTo>
                  <a:lnTo>
                    <a:pt x="1064012" y="975016"/>
                  </a:lnTo>
                  <a:lnTo>
                    <a:pt x="1051220" y="975015"/>
                  </a:lnTo>
                  <a:lnTo>
                    <a:pt x="1046782" y="962316"/>
                  </a:lnTo>
                  <a:lnTo>
                    <a:pt x="1056364" y="949616"/>
                  </a:lnTo>
                  <a:lnTo>
                    <a:pt x="1070149" y="962316"/>
                  </a:lnTo>
                  <a:lnTo>
                    <a:pt x="1078320" y="975017"/>
                  </a:lnTo>
                  <a:lnTo>
                    <a:pt x="1081010" y="987716"/>
                  </a:lnTo>
                  <a:close/>
                </a:path>
                <a:path w="2381885" h="2181859">
                  <a:moveTo>
                    <a:pt x="1109505" y="962316"/>
                  </a:moveTo>
                  <a:lnTo>
                    <a:pt x="1104224" y="962316"/>
                  </a:lnTo>
                  <a:lnTo>
                    <a:pt x="1100139" y="949616"/>
                  </a:lnTo>
                  <a:lnTo>
                    <a:pt x="1116080" y="949616"/>
                  </a:lnTo>
                  <a:lnTo>
                    <a:pt x="1109505" y="962316"/>
                  </a:lnTo>
                  <a:close/>
                </a:path>
                <a:path w="2381885" h="2181859">
                  <a:moveTo>
                    <a:pt x="1143379" y="962316"/>
                  </a:moveTo>
                  <a:lnTo>
                    <a:pt x="1128833" y="962316"/>
                  </a:lnTo>
                  <a:lnTo>
                    <a:pt x="1129698" y="949616"/>
                  </a:lnTo>
                  <a:lnTo>
                    <a:pt x="1143777" y="949616"/>
                  </a:lnTo>
                  <a:lnTo>
                    <a:pt x="1143379" y="962316"/>
                  </a:lnTo>
                  <a:close/>
                </a:path>
                <a:path w="2381885" h="2181859">
                  <a:moveTo>
                    <a:pt x="1249114" y="962316"/>
                  </a:moveTo>
                  <a:lnTo>
                    <a:pt x="1218451" y="962316"/>
                  </a:lnTo>
                  <a:lnTo>
                    <a:pt x="1219865" y="949616"/>
                  </a:lnTo>
                  <a:lnTo>
                    <a:pt x="1244504" y="949616"/>
                  </a:lnTo>
                  <a:lnTo>
                    <a:pt x="1249114" y="962316"/>
                  </a:lnTo>
                  <a:close/>
                </a:path>
                <a:path w="2381885" h="2181859">
                  <a:moveTo>
                    <a:pt x="1703720" y="962316"/>
                  </a:moveTo>
                  <a:lnTo>
                    <a:pt x="1680491" y="962316"/>
                  </a:lnTo>
                  <a:lnTo>
                    <a:pt x="1686169" y="949616"/>
                  </a:lnTo>
                  <a:lnTo>
                    <a:pt x="1702160" y="949616"/>
                  </a:lnTo>
                  <a:lnTo>
                    <a:pt x="1703720" y="962316"/>
                  </a:lnTo>
                  <a:close/>
                </a:path>
                <a:path w="2381885" h="2181859">
                  <a:moveTo>
                    <a:pt x="1712589" y="955607"/>
                  </a:moveTo>
                  <a:lnTo>
                    <a:pt x="1710379" y="949616"/>
                  </a:lnTo>
                  <a:lnTo>
                    <a:pt x="1712871" y="949616"/>
                  </a:lnTo>
                  <a:lnTo>
                    <a:pt x="1712589" y="955607"/>
                  </a:lnTo>
                  <a:close/>
                </a:path>
                <a:path w="2381885" h="2181859">
                  <a:moveTo>
                    <a:pt x="1722236" y="962316"/>
                  </a:moveTo>
                  <a:lnTo>
                    <a:pt x="1715062" y="962316"/>
                  </a:lnTo>
                  <a:lnTo>
                    <a:pt x="1712721" y="955965"/>
                  </a:lnTo>
                  <a:lnTo>
                    <a:pt x="1712644" y="954430"/>
                  </a:lnTo>
                  <a:lnTo>
                    <a:pt x="1712871" y="949616"/>
                  </a:lnTo>
                  <a:lnTo>
                    <a:pt x="1722037" y="949616"/>
                  </a:lnTo>
                  <a:lnTo>
                    <a:pt x="1722236" y="962316"/>
                  </a:lnTo>
                  <a:close/>
                </a:path>
                <a:path w="2381885" h="2181859">
                  <a:moveTo>
                    <a:pt x="1753687" y="962316"/>
                  </a:moveTo>
                  <a:lnTo>
                    <a:pt x="1750033" y="962316"/>
                  </a:lnTo>
                  <a:lnTo>
                    <a:pt x="1750830" y="949616"/>
                  </a:lnTo>
                  <a:lnTo>
                    <a:pt x="1752424" y="949616"/>
                  </a:lnTo>
                  <a:lnTo>
                    <a:pt x="1753137" y="952008"/>
                  </a:lnTo>
                  <a:lnTo>
                    <a:pt x="1753687" y="962316"/>
                  </a:lnTo>
                  <a:close/>
                </a:path>
                <a:path w="2381885" h="2181859">
                  <a:moveTo>
                    <a:pt x="1763184" y="962316"/>
                  </a:moveTo>
                  <a:lnTo>
                    <a:pt x="1756210" y="962316"/>
                  </a:lnTo>
                  <a:lnTo>
                    <a:pt x="1753137" y="952008"/>
                  </a:lnTo>
                  <a:lnTo>
                    <a:pt x="1753010" y="949616"/>
                  </a:lnTo>
                  <a:lnTo>
                    <a:pt x="1764978" y="949616"/>
                  </a:lnTo>
                  <a:lnTo>
                    <a:pt x="1764924" y="950645"/>
                  </a:lnTo>
                  <a:lnTo>
                    <a:pt x="1763184" y="962316"/>
                  </a:lnTo>
                  <a:close/>
                </a:path>
                <a:path w="2381885" h="2181859">
                  <a:moveTo>
                    <a:pt x="1765057" y="949755"/>
                  </a:moveTo>
                  <a:lnTo>
                    <a:pt x="1764978" y="949616"/>
                  </a:lnTo>
                  <a:lnTo>
                    <a:pt x="1765057" y="949755"/>
                  </a:lnTo>
                  <a:close/>
                </a:path>
                <a:path w="2381885" h="2181859">
                  <a:moveTo>
                    <a:pt x="1765135" y="949895"/>
                  </a:moveTo>
                  <a:lnTo>
                    <a:pt x="1765077" y="949616"/>
                  </a:lnTo>
                  <a:lnTo>
                    <a:pt x="1765135" y="949895"/>
                  </a:lnTo>
                  <a:close/>
                </a:path>
                <a:path w="2381885" h="2181859">
                  <a:moveTo>
                    <a:pt x="1780719" y="962316"/>
                  </a:moveTo>
                  <a:lnTo>
                    <a:pt x="1772151" y="962316"/>
                  </a:lnTo>
                  <a:lnTo>
                    <a:pt x="1775638" y="949616"/>
                  </a:lnTo>
                  <a:lnTo>
                    <a:pt x="1779291" y="949616"/>
                  </a:lnTo>
                  <a:lnTo>
                    <a:pt x="1779791" y="951556"/>
                  </a:lnTo>
                  <a:lnTo>
                    <a:pt x="1780719" y="962316"/>
                  </a:lnTo>
                  <a:close/>
                </a:path>
                <a:path w="2381885" h="2181859">
                  <a:moveTo>
                    <a:pt x="1781777" y="959264"/>
                  </a:moveTo>
                  <a:lnTo>
                    <a:pt x="1779791" y="951556"/>
                  </a:lnTo>
                  <a:lnTo>
                    <a:pt x="1779624" y="949616"/>
                  </a:lnTo>
                  <a:lnTo>
                    <a:pt x="1783310" y="949616"/>
                  </a:lnTo>
                  <a:lnTo>
                    <a:pt x="1782505" y="956944"/>
                  </a:lnTo>
                  <a:lnTo>
                    <a:pt x="1781777" y="959264"/>
                  </a:lnTo>
                  <a:close/>
                </a:path>
                <a:path w="2381885" h="2181859">
                  <a:moveTo>
                    <a:pt x="1806226" y="962316"/>
                  </a:moveTo>
                  <a:lnTo>
                    <a:pt x="1782563" y="962316"/>
                  </a:lnTo>
                  <a:lnTo>
                    <a:pt x="1782208" y="960937"/>
                  </a:lnTo>
                  <a:lnTo>
                    <a:pt x="1782147" y="960203"/>
                  </a:lnTo>
                  <a:lnTo>
                    <a:pt x="1782505" y="956944"/>
                  </a:lnTo>
                  <a:lnTo>
                    <a:pt x="1784805" y="949616"/>
                  </a:lnTo>
                  <a:lnTo>
                    <a:pt x="1806126" y="949616"/>
                  </a:lnTo>
                  <a:lnTo>
                    <a:pt x="1806226" y="962316"/>
                  </a:lnTo>
                  <a:close/>
                </a:path>
                <a:path w="2381885" h="2181859">
                  <a:moveTo>
                    <a:pt x="1841694" y="962316"/>
                  </a:moveTo>
                  <a:lnTo>
                    <a:pt x="1806226" y="962316"/>
                  </a:lnTo>
                  <a:lnTo>
                    <a:pt x="1806923" y="949616"/>
                  </a:lnTo>
                  <a:lnTo>
                    <a:pt x="1838008" y="949616"/>
                  </a:lnTo>
                  <a:lnTo>
                    <a:pt x="1841694" y="962316"/>
                  </a:lnTo>
                  <a:close/>
                </a:path>
                <a:path w="2381885" h="2181859">
                  <a:moveTo>
                    <a:pt x="1854045" y="962316"/>
                  </a:moveTo>
                  <a:lnTo>
                    <a:pt x="1841694" y="962316"/>
                  </a:lnTo>
                  <a:lnTo>
                    <a:pt x="1838008" y="949616"/>
                  </a:lnTo>
                  <a:lnTo>
                    <a:pt x="1855044" y="949616"/>
                  </a:lnTo>
                  <a:lnTo>
                    <a:pt x="1854045" y="962316"/>
                  </a:lnTo>
                  <a:close/>
                </a:path>
                <a:path w="2381885" h="2181859">
                  <a:moveTo>
                    <a:pt x="1862517" y="962316"/>
                  </a:moveTo>
                  <a:lnTo>
                    <a:pt x="1854045" y="962316"/>
                  </a:lnTo>
                  <a:lnTo>
                    <a:pt x="1855044" y="949616"/>
                  </a:lnTo>
                  <a:lnTo>
                    <a:pt x="1865505" y="949616"/>
                  </a:lnTo>
                  <a:lnTo>
                    <a:pt x="1865099" y="957007"/>
                  </a:lnTo>
                  <a:lnTo>
                    <a:pt x="1862517" y="962316"/>
                  </a:lnTo>
                  <a:close/>
                </a:path>
                <a:path w="2381885" h="2181859">
                  <a:moveTo>
                    <a:pt x="1883681" y="949859"/>
                  </a:moveTo>
                  <a:lnTo>
                    <a:pt x="1883639" y="949616"/>
                  </a:lnTo>
                  <a:lnTo>
                    <a:pt x="1883681" y="949859"/>
                  </a:lnTo>
                  <a:close/>
                </a:path>
                <a:path w="2381885" h="2181859">
                  <a:moveTo>
                    <a:pt x="1885930" y="962316"/>
                  </a:moveTo>
                  <a:lnTo>
                    <a:pt x="1883817" y="950645"/>
                  </a:lnTo>
                  <a:lnTo>
                    <a:pt x="1883738" y="949616"/>
                  </a:lnTo>
                  <a:lnTo>
                    <a:pt x="1885930" y="962316"/>
                  </a:lnTo>
                  <a:close/>
                </a:path>
                <a:path w="2381885" h="2181859">
                  <a:moveTo>
                    <a:pt x="1915721" y="962316"/>
                  </a:moveTo>
                  <a:lnTo>
                    <a:pt x="1885930" y="962316"/>
                  </a:lnTo>
                  <a:lnTo>
                    <a:pt x="1883738" y="949616"/>
                  </a:lnTo>
                  <a:lnTo>
                    <a:pt x="1909046" y="949616"/>
                  </a:lnTo>
                  <a:lnTo>
                    <a:pt x="1915721" y="962316"/>
                  </a:lnTo>
                  <a:close/>
                </a:path>
                <a:path w="2381885" h="2181859">
                  <a:moveTo>
                    <a:pt x="1930764" y="962316"/>
                  </a:moveTo>
                  <a:lnTo>
                    <a:pt x="1915919" y="962316"/>
                  </a:lnTo>
                  <a:lnTo>
                    <a:pt x="1909244" y="949616"/>
                  </a:lnTo>
                  <a:lnTo>
                    <a:pt x="1927078" y="949616"/>
                  </a:lnTo>
                  <a:lnTo>
                    <a:pt x="1930764" y="962316"/>
                  </a:lnTo>
                  <a:close/>
                </a:path>
                <a:path w="2381885" h="2181859">
                  <a:moveTo>
                    <a:pt x="1932557" y="962316"/>
                  </a:moveTo>
                  <a:lnTo>
                    <a:pt x="1930864" y="962316"/>
                  </a:lnTo>
                  <a:lnTo>
                    <a:pt x="1927178" y="949616"/>
                  </a:lnTo>
                  <a:lnTo>
                    <a:pt x="1933055" y="949616"/>
                  </a:lnTo>
                  <a:lnTo>
                    <a:pt x="1932557" y="962316"/>
                  </a:lnTo>
                  <a:close/>
                </a:path>
                <a:path w="2381885" h="2181859">
                  <a:moveTo>
                    <a:pt x="1932956" y="962316"/>
                  </a:moveTo>
                  <a:lnTo>
                    <a:pt x="1932557" y="962316"/>
                  </a:lnTo>
                  <a:lnTo>
                    <a:pt x="1933055" y="949616"/>
                  </a:lnTo>
                  <a:lnTo>
                    <a:pt x="1933255" y="949616"/>
                  </a:lnTo>
                  <a:lnTo>
                    <a:pt x="1932956" y="962316"/>
                  </a:lnTo>
                  <a:close/>
                </a:path>
                <a:path w="2381885" h="2181859">
                  <a:moveTo>
                    <a:pt x="1942321" y="962316"/>
                  </a:moveTo>
                  <a:lnTo>
                    <a:pt x="1932956" y="962316"/>
                  </a:lnTo>
                  <a:lnTo>
                    <a:pt x="1933255" y="949616"/>
                  </a:lnTo>
                  <a:lnTo>
                    <a:pt x="1937938" y="949616"/>
                  </a:lnTo>
                  <a:lnTo>
                    <a:pt x="1942321" y="962316"/>
                  </a:lnTo>
                  <a:close/>
                </a:path>
                <a:path w="2381885" h="2181859">
                  <a:moveTo>
                    <a:pt x="1947014" y="962316"/>
                  </a:moveTo>
                  <a:lnTo>
                    <a:pt x="1942321" y="962316"/>
                  </a:lnTo>
                  <a:lnTo>
                    <a:pt x="1945809" y="949616"/>
                  </a:lnTo>
                  <a:lnTo>
                    <a:pt x="1946618" y="957764"/>
                  </a:lnTo>
                  <a:lnTo>
                    <a:pt x="1947014" y="962316"/>
                  </a:lnTo>
                  <a:close/>
                </a:path>
                <a:path w="2381885" h="2181859">
                  <a:moveTo>
                    <a:pt x="1949395" y="962316"/>
                  </a:moveTo>
                  <a:lnTo>
                    <a:pt x="1947071" y="962316"/>
                  </a:lnTo>
                  <a:lnTo>
                    <a:pt x="1946327" y="954430"/>
                  </a:lnTo>
                  <a:lnTo>
                    <a:pt x="1945907" y="949616"/>
                  </a:lnTo>
                  <a:lnTo>
                    <a:pt x="1949893" y="949616"/>
                  </a:lnTo>
                  <a:lnTo>
                    <a:pt x="1949395" y="962316"/>
                  </a:lnTo>
                  <a:close/>
                </a:path>
                <a:path w="2381885" h="2181859">
                  <a:moveTo>
                    <a:pt x="1961451" y="962316"/>
                  </a:moveTo>
                  <a:lnTo>
                    <a:pt x="1951786" y="962316"/>
                  </a:lnTo>
                  <a:lnTo>
                    <a:pt x="1950192" y="949616"/>
                  </a:lnTo>
                  <a:lnTo>
                    <a:pt x="1954775" y="949616"/>
                  </a:lnTo>
                  <a:lnTo>
                    <a:pt x="1961451" y="962316"/>
                  </a:lnTo>
                  <a:close/>
                </a:path>
                <a:path w="2381885" h="2181859">
                  <a:moveTo>
                    <a:pt x="1961493" y="962207"/>
                  </a:moveTo>
                  <a:lnTo>
                    <a:pt x="1954875" y="949616"/>
                  </a:lnTo>
                  <a:lnTo>
                    <a:pt x="1966333" y="949616"/>
                  </a:lnTo>
                  <a:lnTo>
                    <a:pt x="1961493" y="962207"/>
                  </a:lnTo>
                  <a:close/>
                </a:path>
                <a:path w="2381885" h="2181859">
                  <a:moveTo>
                    <a:pt x="1965236" y="962316"/>
                  </a:moveTo>
                  <a:lnTo>
                    <a:pt x="1961550" y="962316"/>
                  </a:lnTo>
                  <a:lnTo>
                    <a:pt x="1966432" y="949616"/>
                  </a:lnTo>
                  <a:lnTo>
                    <a:pt x="1969222" y="949616"/>
                  </a:lnTo>
                  <a:lnTo>
                    <a:pt x="1965236" y="962316"/>
                  </a:lnTo>
                  <a:close/>
                </a:path>
                <a:path w="2381885" h="2181859">
                  <a:moveTo>
                    <a:pt x="1965336" y="962316"/>
                  </a:moveTo>
                  <a:lnTo>
                    <a:pt x="1969222" y="949616"/>
                  </a:lnTo>
                  <a:lnTo>
                    <a:pt x="1965336" y="962316"/>
                  </a:lnTo>
                  <a:close/>
                </a:path>
                <a:path w="2381885" h="2181859">
                  <a:moveTo>
                    <a:pt x="1986756" y="962316"/>
                  </a:moveTo>
                  <a:lnTo>
                    <a:pt x="1965336" y="962316"/>
                  </a:lnTo>
                  <a:lnTo>
                    <a:pt x="1969222" y="949616"/>
                  </a:lnTo>
                  <a:lnTo>
                    <a:pt x="1987653" y="949616"/>
                  </a:lnTo>
                  <a:lnTo>
                    <a:pt x="1986756" y="962316"/>
                  </a:lnTo>
                  <a:close/>
                </a:path>
                <a:path w="2381885" h="2181859">
                  <a:moveTo>
                    <a:pt x="1998887" y="975016"/>
                  </a:moveTo>
                  <a:lnTo>
                    <a:pt x="1974511" y="975016"/>
                  </a:lnTo>
                  <a:lnTo>
                    <a:pt x="1976942" y="962316"/>
                  </a:lnTo>
                  <a:lnTo>
                    <a:pt x="1987654" y="962316"/>
                  </a:lnTo>
                  <a:lnTo>
                    <a:pt x="1988451" y="949616"/>
                  </a:lnTo>
                  <a:lnTo>
                    <a:pt x="1992137" y="949616"/>
                  </a:lnTo>
                  <a:lnTo>
                    <a:pt x="1992114" y="960937"/>
                  </a:lnTo>
                  <a:lnTo>
                    <a:pt x="1991489" y="962316"/>
                  </a:lnTo>
                  <a:lnTo>
                    <a:pt x="1998887" y="975016"/>
                  </a:lnTo>
                  <a:close/>
                </a:path>
                <a:path w="2381885" h="2181859">
                  <a:moveTo>
                    <a:pt x="2043248" y="962316"/>
                  </a:moveTo>
                  <a:lnTo>
                    <a:pt x="1992111" y="962316"/>
                  </a:lnTo>
                  <a:lnTo>
                    <a:pt x="1992114" y="960937"/>
                  </a:lnTo>
                  <a:lnTo>
                    <a:pt x="1997243" y="949616"/>
                  </a:lnTo>
                  <a:lnTo>
                    <a:pt x="2039860" y="949616"/>
                  </a:lnTo>
                  <a:lnTo>
                    <a:pt x="2043248" y="962316"/>
                  </a:lnTo>
                  <a:close/>
                </a:path>
                <a:path w="2381885" h="2181859">
                  <a:moveTo>
                    <a:pt x="2043185" y="961705"/>
                  </a:moveTo>
                  <a:lnTo>
                    <a:pt x="2039960" y="949616"/>
                  </a:lnTo>
                  <a:lnTo>
                    <a:pt x="2040956" y="949616"/>
                  </a:lnTo>
                  <a:lnTo>
                    <a:pt x="2043185" y="961705"/>
                  </a:lnTo>
                  <a:close/>
                </a:path>
                <a:path w="2381885" h="2181859">
                  <a:moveTo>
                    <a:pt x="2049658" y="961673"/>
                  </a:moveTo>
                  <a:lnTo>
                    <a:pt x="2040956" y="949616"/>
                  </a:lnTo>
                  <a:lnTo>
                    <a:pt x="2048429" y="949616"/>
                  </a:lnTo>
                  <a:lnTo>
                    <a:pt x="2049658" y="961673"/>
                  </a:lnTo>
                  <a:close/>
                </a:path>
                <a:path w="2381885" h="2181859">
                  <a:moveTo>
                    <a:pt x="2055502" y="962316"/>
                  </a:moveTo>
                  <a:lnTo>
                    <a:pt x="2050122" y="962316"/>
                  </a:lnTo>
                  <a:lnTo>
                    <a:pt x="2050520" y="949616"/>
                  </a:lnTo>
                  <a:lnTo>
                    <a:pt x="2051916" y="949616"/>
                  </a:lnTo>
                  <a:lnTo>
                    <a:pt x="2054788" y="957764"/>
                  </a:lnTo>
                  <a:lnTo>
                    <a:pt x="2055502" y="962316"/>
                  </a:lnTo>
                  <a:close/>
                </a:path>
                <a:path w="2381885" h="2181859">
                  <a:moveTo>
                    <a:pt x="2061281" y="962316"/>
                  </a:moveTo>
                  <a:lnTo>
                    <a:pt x="2056393" y="962316"/>
                  </a:lnTo>
                  <a:lnTo>
                    <a:pt x="2054778" y="957697"/>
                  </a:lnTo>
                  <a:lnTo>
                    <a:pt x="2053510" y="949616"/>
                  </a:lnTo>
                  <a:lnTo>
                    <a:pt x="2059288" y="949616"/>
                  </a:lnTo>
                  <a:lnTo>
                    <a:pt x="2060959" y="959758"/>
                  </a:lnTo>
                  <a:lnTo>
                    <a:pt x="2061281" y="962316"/>
                  </a:lnTo>
                  <a:close/>
                </a:path>
                <a:path w="2381885" h="2181859">
                  <a:moveTo>
                    <a:pt x="2064569" y="962316"/>
                  </a:moveTo>
                  <a:lnTo>
                    <a:pt x="2061380" y="962316"/>
                  </a:lnTo>
                  <a:lnTo>
                    <a:pt x="2061032" y="960203"/>
                  </a:lnTo>
                  <a:lnTo>
                    <a:pt x="2059787" y="949616"/>
                  </a:lnTo>
                  <a:lnTo>
                    <a:pt x="2061580" y="949616"/>
                  </a:lnTo>
                  <a:lnTo>
                    <a:pt x="2064569" y="962316"/>
                  </a:lnTo>
                  <a:close/>
                </a:path>
                <a:path w="2381885" h="2181859">
                  <a:moveTo>
                    <a:pt x="2064967" y="962316"/>
                  </a:moveTo>
                  <a:lnTo>
                    <a:pt x="2063174" y="949616"/>
                  </a:lnTo>
                  <a:lnTo>
                    <a:pt x="2064967" y="962316"/>
                  </a:lnTo>
                  <a:close/>
                </a:path>
                <a:path w="2381885" h="2181859">
                  <a:moveTo>
                    <a:pt x="2066163" y="962316"/>
                  </a:moveTo>
                  <a:lnTo>
                    <a:pt x="2065465" y="962316"/>
                  </a:lnTo>
                  <a:lnTo>
                    <a:pt x="2066960" y="949616"/>
                  </a:lnTo>
                  <a:lnTo>
                    <a:pt x="2068753" y="949616"/>
                  </a:lnTo>
                  <a:lnTo>
                    <a:pt x="2066163" y="962316"/>
                  </a:lnTo>
                  <a:close/>
                </a:path>
                <a:path w="2381885" h="2181859">
                  <a:moveTo>
                    <a:pt x="2067312" y="961913"/>
                  </a:moveTo>
                  <a:lnTo>
                    <a:pt x="2068953" y="949616"/>
                  </a:lnTo>
                  <a:lnTo>
                    <a:pt x="2075030" y="949616"/>
                  </a:lnTo>
                  <a:lnTo>
                    <a:pt x="2067312" y="961913"/>
                  </a:lnTo>
                  <a:close/>
                </a:path>
                <a:path w="2381885" h="2181859">
                  <a:moveTo>
                    <a:pt x="2075529" y="962316"/>
                  </a:moveTo>
                  <a:lnTo>
                    <a:pt x="2067259" y="962316"/>
                  </a:lnTo>
                  <a:lnTo>
                    <a:pt x="2067312" y="961913"/>
                  </a:lnTo>
                  <a:lnTo>
                    <a:pt x="2075030" y="949616"/>
                  </a:lnTo>
                  <a:lnTo>
                    <a:pt x="2078127" y="954430"/>
                  </a:lnTo>
                  <a:lnTo>
                    <a:pt x="2075529" y="962316"/>
                  </a:lnTo>
                  <a:close/>
                </a:path>
                <a:path w="2381885" h="2181859">
                  <a:moveTo>
                    <a:pt x="2078127" y="954430"/>
                  </a:moveTo>
                  <a:lnTo>
                    <a:pt x="2075030" y="949616"/>
                  </a:lnTo>
                  <a:lnTo>
                    <a:pt x="2079713" y="949616"/>
                  </a:lnTo>
                  <a:lnTo>
                    <a:pt x="2078127" y="954430"/>
                  </a:lnTo>
                  <a:close/>
                </a:path>
                <a:path w="2381885" h="2181859">
                  <a:moveTo>
                    <a:pt x="2087640" y="950303"/>
                  </a:moveTo>
                  <a:lnTo>
                    <a:pt x="2087284" y="949616"/>
                  </a:lnTo>
                  <a:lnTo>
                    <a:pt x="2087683" y="949616"/>
                  </a:lnTo>
                  <a:lnTo>
                    <a:pt x="2087640" y="950303"/>
                  </a:lnTo>
                  <a:close/>
                </a:path>
                <a:path w="2381885" h="2181859">
                  <a:moveTo>
                    <a:pt x="2092565" y="975016"/>
                  </a:moveTo>
                  <a:lnTo>
                    <a:pt x="2092467" y="969714"/>
                  </a:lnTo>
                  <a:lnTo>
                    <a:pt x="2093860" y="962316"/>
                  </a:lnTo>
                  <a:lnTo>
                    <a:pt x="2087817" y="950645"/>
                  </a:lnTo>
                  <a:lnTo>
                    <a:pt x="2087882" y="949616"/>
                  </a:lnTo>
                  <a:lnTo>
                    <a:pt x="2094259" y="949616"/>
                  </a:lnTo>
                  <a:lnTo>
                    <a:pt x="2098692" y="955965"/>
                  </a:lnTo>
                  <a:lnTo>
                    <a:pt x="2099041" y="962316"/>
                  </a:lnTo>
                  <a:lnTo>
                    <a:pt x="2095156" y="962316"/>
                  </a:lnTo>
                  <a:lnTo>
                    <a:pt x="2092565" y="975016"/>
                  </a:lnTo>
                  <a:close/>
                </a:path>
                <a:path w="2381885" h="2181859">
                  <a:moveTo>
                    <a:pt x="2099821" y="957582"/>
                  </a:moveTo>
                  <a:lnTo>
                    <a:pt x="2098692" y="955965"/>
                  </a:lnTo>
                  <a:lnTo>
                    <a:pt x="2098344" y="949616"/>
                  </a:lnTo>
                  <a:lnTo>
                    <a:pt x="2101133" y="949616"/>
                  </a:lnTo>
                  <a:lnTo>
                    <a:pt x="2099821" y="957582"/>
                  </a:lnTo>
                  <a:close/>
                </a:path>
                <a:path w="2381885" h="2181859">
                  <a:moveTo>
                    <a:pt x="2107373" y="962316"/>
                  </a:moveTo>
                  <a:lnTo>
                    <a:pt x="2103126" y="962316"/>
                  </a:lnTo>
                  <a:lnTo>
                    <a:pt x="2099948" y="957764"/>
                  </a:lnTo>
                  <a:lnTo>
                    <a:pt x="2100025" y="956944"/>
                  </a:lnTo>
                  <a:lnTo>
                    <a:pt x="2101233" y="949616"/>
                  </a:lnTo>
                  <a:lnTo>
                    <a:pt x="2104222" y="949616"/>
                  </a:lnTo>
                  <a:lnTo>
                    <a:pt x="2107373" y="962316"/>
                  </a:lnTo>
                  <a:close/>
                </a:path>
                <a:path w="2381885" h="2181859">
                  <a:moveTo>
                    <a:pt x="2163403" y="962316"/>
                  </a:moveTo>
                  <a:lnTo>
                    <a:pt x="2109303" y="962316"/>
                  </a:lnTo>
                  <a:lnTo>
                    <a:pt x="2106115" y="949616"/>
                  </a:lnTo>
                  <a:lnTo>
                    <a:pt x="2160613" y="949616"/>
                  </a:lnTo>
                  <a:lnTo>
                    <a:pt x="2163403" y="962316"/>
                  </a:lnTo>
                  <a:close/>
                </a:path>
                <a:path w="2381885" h="2181859">
                  <a:moveTo>
                    <a:pt x="2169479" y="962316"/>
                  </a:moveTo>
                  <a:lnTo>
                    <a:pt x="2164461" y="962316"/>
                  </a:lnTo>
                  <a:lnTo>
                    <a:pt x="2161709" y="949616"/>
                  </a:lnTo>
                  <a:lnTo>
                    <a:pt x="2167686" y="949616"/>
                  </a:lnTo>
                  <a:lnTo>
                    <a:pt x="2169479" y="962316"/>
                  </a:lnTo>
                  <a:close/>
                </a:path>
                <a:path w="2381885" h="2181859">
                  <a:moveTo>
                    <a:pt x="2169679" y="962316"/>
                  </a:moveTo>
                  <a:lnTo>
                    <a:pt x="2169479" y="962316"/>
                  </a:lnTo>
                  <a:lnTo>
                    <a:pt x="2167686" y="949616"/>
                  </a:lnTo>
                  <a:lnTo>
                    <a:pt x="2167986" y="949616"/>
                  </a:lnTo>
                  <a:lnTo>
                    <a:pt x="2169679" y="962316"/>
                  </a:lnTo>
                  <a:close/>
                </a:path>
                <a:path w="2381885" h="2181859">
                  <a:moveTo>
                    <a:pt x="2189306" y="962316"/>
                  </a:moveTo>
                  <a:lnTo>
                    <a:pt x="2169679" y="962316"/>
                  </a:lnTo>
                  <a:lnTo>
                    <a:pt x="2167986" y="949616"/>
                  </a:lnTo>
                  <a:lnTo>
                    <a:pt x="2188111" y="949616"/>
                  </a:lnTo>
                  <a:lnTo>
                    <a:pt x="2189491" y="955111"/>
                  </a:lnTo>
                  <a:lnTo>
                    <a:pt x="2189375" y="960552"/>
                  </a:lnTo>
                  <a:lnTo>
                    <a:pt x="2189306" y="962316"/>
                  </a:lnTo>
                  <a:close/>
                </a:path>
                <a:path w="2381885" h="2181859">
                  <a:moveTo>
                    <a:pt x="2189575" y="955449"/>
                  </a:moveTo>
                  <a:lnTo>
                    <a:pt x="2188111" y="949616"/>
                  </a:lnTo>
                  <a:lnTo>
                    <a:pt x="2189804" y="949616"/>
                  </a:lnTo>
                  <a:lnTo>
                    <a:pt x="2189575" y="955449"/>
                  </a:lnTo>
                  <a:close/>
                </a:path>
                <a:path w="2381885" h="2181859">
                  <a:moveTo>
                    <a:pt x="2220990" y="967073"/>
                  </a:moveTo>
                  <a:lnTo>
                    <a:pt x="2221587" y="962316"/>
                  </a:lnTo>
                  <a:lnTo>
                    <a:pt x="2191299" y="962316"/>
                  </a:lnTo>
                  <a:lnTo>
                    <a:pt x="2189705" y="955965"/>
                  </a:lnTo>
                  <a:lnTo>
                    <a:pt x="2189589" y="955111"/>
                  </a:lnTo>
                  <a:lnTo>
                    <a:pt x="2189804" y="949616"/>
                  </a:lnTo>
                  <a:lnTo>
                    <a:pt x="2222443" y="949616"/>
                  </a:lnTo>
                  <a:lnTo>
                    <a:pt x="2222351" y="959264"/>
                  </a:lnTo>
                  <a:lnTo>
                    <a:pt x="2222124" y="962316"/>
                  </a:lnTo>
                  <a:lnTo>
                    <a:pt x="2220990" y="967073"/>
                  </a:lnTo>
                  <a:close/>
                </a:path>
                <a:path w="2381885" h="2181859">
                  <a:moveTo>
                    <a:pt x="2245107" y="962316"/>
                  </a:moveTo>
                  <a:lnTo>
                    <a:pt x="2238361" y="962316"/>
                  </a:lnTo>
                  <a:lnTo>
                    <a:pt x="2233443" y="949616"/>
                  </a:lnTo>
                  <a:lnTo>
                    <a:pt x="2251148" y="949616"/>
                  </a:lnTo>
                  <a:lnTo>
                    <a:pt x="2246786" y="959758"/>
                  </a:lnTo>
                  <a:lnTo>
                    <a:pt x="2245107" y="962316"/>
                  </a:lnTo>
                  <a:close/>
                </a:path>
                <a:path w="2381885" h="2181859">
                  <a:moveTo>
                    <a:pt x="2246786" y="959758"/>
                  </a:moveTo>
                  <a:lnTo>
                    <a:pt x="2251148" y="949616"/>
                  </a:lnTo>
                  <a:lnTo>
                    <a:pt x="2253445" y="949616"/>
                  </a:lnTo>
                  <a:lnTo>
                    <a:pt x="2246786" y="959758"/>
                  </a:lnTo>
                  <a:close/>
                </a:path>
                <a:path w="2381885" h="2181859">
                  <a:moveTo>
                    <a:pt x="2255362" y="962316"/>
                  </a:moveTo>
                  <a:lnTo>
                    <a:pt x="2245686" y="962316"/>
                  </a:lnTo>
                  <a:lnTo>
                    <a:pt x="2246786" y="959758"/>
                  </a:lnTo>
                  <a:lnTo>
                    <a:pt x="2253445" y="949616"/>
                  </a:lnTo>
                  <a:lnTo>
                    <a:pt x="2256060" y="949616"/>
                  </a:lnTo>
                  <a:lnTo>
                    <a:pt x="2257711" y="955111"/>
                  </a:lnTo>
                  <a:lnTo>
                    <a:pt x="2255362" y="962316"/>
                  </a:lnTo>
                  <a:close/>
                </a:path>
                <a:path w="2381885" h="2181859">
                  <a:moveTo>
                    <a:pt x="2296111" y="962316"/>
                  </a:moveTo>
                  <a:lnTo>
                    <a:pt x="2291348" y="962316"/>
                  </a:lnTo>
                  <a:lnTo>
                    <a:pt x="2289561" y="949616"/>
                  </a:lnTo>
                  <a:lnTo>
                    <a:pt x="2295613" y="949616"/>
                  </a:lnTo>
                  <a:lnTo>
                    <a:pt x="2296111" y="962316"/>
                  </a:lnTo>
                  <a:close/>
                </a:path>
                <a:path w="2381885" h="2181859">
                  <a:moveTo>
                    <a:pt x="2315042" y="962316"/>
                  </a:moveTo>
                  <a:lnTo>
                    <a:pt x="2296843" y="962316"/>
                  </a:lnTo>
                  <a:lnTo>
                    <a:pt x="2296560" y="949616"/>
                  </a:lnTo>
                  <a:lnTo>
                    <a:pt x="2319425" y="949616"/>
                  </a:lnTo>
                  <a:lnTo>
                    <a:pt x="2319380" y="950026"/>
                  </a:lnTo>
                  <a:lnTo>
                    <a:pt x="2315042" y="962316"/>
                  </a:lnTo>
                  <a:close/>
                </a:path>
                <a:path w="2381885" h="2181859">
                  <a:moveTo>
                    <a:pt x="2319465" y="949785"/>
                  </a:moveTo>
                  <a:lnTo>
                    <a:pt x="2319425" y="949616"/>
                  </a:lnTo>
                  <a:lnTo>
                    <a:pt x="2319465" y="949785"/>
                  </a:lnTo>
                  <a:close/>
                </a:path>
                <a:path w="2381885" h="2181859">
                  <a:moveTo>
                    <a:pt x="2331381" y="987716"/>
                  </a:moveTo>
                  <a:lnTo>
                    <a:pt x="2332659" y="976428"/>
                  </a:lnTo>
                  <a:lnTo>
                    <a:pt x="2332765" y="974652"/>
                  </a:lnTo>
                  <a:lnTo>
                    <a:pt x="2330933" y="962316"/>
                  </a:lnTo>
                  <a:lnTo>
                    <a:pt x="2325204" y="962316"/>
                  </a:lnTo>
                  <a:lnTo>
                    <a:pt x="2328890" y="949616"/>
                  </a:lnTo>
                  <a:lnTo>
                    <a:pt x="2341357" y="949616"/>
                  </a:lnTo>
                  <a:lnTo>
                    <a:pt x="2343362" y="962316"/>
                  </a:lnTo>
                  <a:lnTo>
                    <a:pt x="2338753" y="975017"/>
                  </a:lnTo>
                  <a:lnTo>
                    <a:pt x="2331381" y="987716"/>
                  </a:lnTo>
                  <a:close/>
                </a:path>
                <a:path w="2381885" h="2181859">
                  <a:moveTo>
                    <a:pt x="2369440" y="962316"/>
                  </a:moveTo>
                  <a:lnTo>
                    <a:pt x="2359377" y="962316"/>
                  </a:lnTo>
                  <a:lnTo>
                    <a:pt x="2364558" y="949616"/>
                  </a:lnTo>
                  <a:lnTo>
                    <a:pt x="2369540" y="949616"/>
                  </a:lnTo>
                  <a:lnTo>
                    <a:pt x="2369440" y="962316"/>
                  </a:lnTo>
                  <a:close/>
                </a:path>
                <a:path w="2381885" h="2181859">
                  <a:moveTo>
                    <a:pt x="2322414" y="962316"/>
                  </a:moveTo>
                  <a:lnTo>
                    <a:pt x="2318030" y="962316"/>
                  </a:lnTo>
                  <a:lnTo>
                    <a:pt x="2319350" y="950303"/>
                  </a:lnTo>
                  <a:lnTo>
                    <a:pt x="2319465" y="949785"/>
                  </a:lnTo>
                  <a:lnTo>
                    <a:pt x="2322414" y="962316"/>
                  </a:lnTo>
                  <a:close/>
                </a:path>
                <a:path w="2381885" h="2181859">
                  <a:moveTo>
                    <a:pt x="1885831" y="962316"/>
                  </a:moveTo>
                  <a:lnTo>
                    <a:pt x="1880749" y="962316"/>
                  </a:lnTo>
                  <a:lnTo>
                    <a:pt x="1883681" y="949859"/>
                  </a:lnTo>
                  <a:lnTo>
                    <a:pt x="1885831" y="962316"/>
                  </a:lnTo>
                  <a:close/>
                </a:path>
                <a:path w="2381885" h="2181859">
                  <a:moveTo>
                    <a:pt x="1772151" y="962316"/>
                  </a:moveTo>
                  <a:lnTo>
                    <a:pt x="1763284" y="962316"/>
                  </a:lnTo>
                  <a:lnTo>
                    <a:pt x="1765135" y="949895"/>
                  </a:lnTo>
                  <a:lnTo>
                    <a:pt x="1772151" y="962316"/>
                  </a:lnTo>
                  <a:close/>
                </a:path>
                <a:path w="2381885" h="2181859">
                  <a:moveTo>
                    <a:pt x="2087085" y="962316"/>
                  </a:moveTo>
                  <a:lnTo>
                    <a:pt x="2086886" y="962316"/>
                  </a:lnTo>
                  <a:lnTo>
                    <a:pt x="2087640" y="950303"/>
                  </a:lnTo>
                  <a:lnTo>
                    <a:pt x="2087732" y="952008"/>
                  </a:lnTo>
                  <a:lnTo>
                    <a:pt x="2087085" y="962316"/>
                  </a:lnTo>
                  <a:close/>
                </a:path>
                <a:path w="2381885" h="2181859">
                  <a:moveTo>
                    <a:pt x="2092346" y="970358"/>
                  </a:moveTo>
                  <a:lnTo>
                    <a:pt x="2091967" y="962316"/>
                  </a:lnTo>
                  <a:lnTo>
                    <a:pt x="2087085" y="962316"/>
                  </a:lnTo>
                  <a:lnTo>
                    <a:pt x="2087817" y="950645"/>
                  </a:lnTo>
                  <a:lnTo>
                    <a:pt x="2093860" y="962316"/>
                  </a:lnTo>
                  <a:lnTo>
                    <a:pt x="2092346" y="970358"/>
                  </a:lnTo>
                  <a:close/>
                </a:path>
                <a:path w="2381885" h="2181859">
                  <a:moveTo>
                    <a:pt x="1756210" y="962316"/>
                  </a:moveTo>
                  <a:lnTo>
                    <a:pt x="1753687" y="962316"/>
                  </a:lnTo>
                  <a:lnTo>
                    <a:pt x="1753137" y="952008"/>
                  </a:lnTo>
                  <a:lnTo>
                    <a:pt x="1756210" y="962316"/>
                  </a:lnTo>
                  <a:close/>
                </a:path>
                <a:path w="2381885" h="2181859">
                  <a:moveTo>
                    <a:pt x="2083200" y="962316"/>
                  </a:moveTo>
                  <a:lnTo>
                    <a:pt x="2075529" y="962316"/>
                  </a:lnTo>
                  <a:lnTo>
                    <a:pt x="2078127" y="954430"/>
                  </a:lnTo>
                  <a:lnTo>
                    <a:pt x="2083200" y="962316"/>
                  </a:lnTo>
                  <a:close/>
                </a:path>
                <a:path w="2381885" h="2181859">
                  <a:moveTo>
                    <a:pt x="2259877" y="962316"/>
                  </a:moveTo>
                  <a:lnTo>
                    <a:pt x="2255362" y="962316"/>
                  </a:lnTo>
                  <a:lnTo>
                    <a:pt x="2257711" y="955111"/>
                  </a:lnTo>
                  <a:lnTo>
                    <a:pt x="2259877" y="962316"/>
                  </a:lnTo>
                  <a:close/>
                </a:path>
                <a:path w="2381885" h="2181859">
                  <a:moveTo>
                    <a:pt x="2099041" y="962316"/>
                  </a:moveTo>
                  <a:lnTo>
                    <a:pt x="2098692" y="955965"/>
                  </a:lnTo>
                  <a:lnTo>
                    <a:pt x="2099821" y="957582"/>
                  </a:lnTo>
                  <a:lnTo>
                    <a:pt x="2099041" y="962316"/>
                  </a:lnTo>
                  <a:close/>
                </a:path>
                <a:path w="2381885" h="2181859">
                  <a:moveTo>
                    <a:pt x="1782109" y="960552"/>
                  </a:moveTo>
                  <a:lnTo>
                    <a:pt x="1781777" y="959264"/>
                  </a:lnTo>
                  <a:lnTo>
                    <a:pt x="1782505" y="956944"/>
                  </a:lnTo>
                  <a:lnTo>
                    <a:pt x="1782109" y="960552"/>
                  </a:lnTo>
                  <a:close/>
                </a:path>
                <a:path w="2381885" h="2181859">
                  <a:moveTo>
                    <a:pt x="2222534" y="962316"/>
                  </a:moveTo>
                  <a:lnTo>
                    <a:pt x="2222124" y="962316"/>
                  </a:lnTo>
                  <a:lnTo>
                    <a:pt x="2222498" y="957294"/>
                  </a:lnTo>
                  <a:lnTo>
                    <a:pt x="2222534" y="962316"/>
                  </a:lnTo>
                  <a:close/>
                </a:path>
                <a:path w="2381885" h="2181859">
                  <a:moveTo>
                    <a:pt x="2099140" y="962316"/>
                  </a:moveTo>
                  <a:lnTo>
                    <a:pt x="2099821" y="957582"/>
                  </a:lnTo>
                  <a:lnTo>
                    <a:pt x="2099890" y="957764"/>
                  </a:lnTo>
                  <a:lnTo>
                    <a:pt x="2099140" y="962316"/>
                  </a:lnTo>
                  <a:close/>
                </a:path>
                <a:path w="2381885" h="2181859">
                  <a:moveTo>
                    <a:pt x="1947071" y="962316"/>
                  </a:moveTo>
                  <a:lnTo>
                    <a:pt x="1946610" y="957679"/>
                  </a:lnTo>
                  <a:lnTo>
                    <a:pt x="1947071" y="962316"/>
                  </a:lnTo>
                  <a:close/>
                </a:path>
                <a:path w="2381885" h="2181859">
                  <a:moveTo>
                    <a:pt x="2056393" y="962316"/>
                  </a:moveTo>
                  <a:lnTo>
                    <a:pt x="2055502" y="962316"/>
                  </a:lnTo>
                  <a:lnTo>
                    <a:pt x="2054788" y="957764"/>
                  </a:lnTo>
                  <a:lnTo>
                    <a:pt x="2056393" y="962316"/>
                  </a:lnTo>
                  <a:close/>
                </a:path>
                <a:path w="2381885" h="2181859">
                  <a:moveTo>
                    <a:pt x="1781915" y="962316"/>
                  </a:moveTo>
                  <a:lnTo>
                    <a:pt x="1780819" y="962316"/>
                  </a:lnTo>
                  <a:lnTo>
                    <a:pt x="1781777" y="959264"/>
                  </a:lnTo>
                  <a:lnTo>
                    <a:pt x="1782019" y="960203"/>
                  </a:lnTo>
                  <a:lnTo>
                    <a:pt x="1781915" y="962316"/>
                  </a:lnTo>
                  <a:close/>
                </a:path>
                <a:path w="2381885" h="2181859">
                  <a:moveTo>
                    <a:pt x="2061380" y="962316"/>
                  </a:moveTo>
                  <a:lnTo>
                    <a:pt x="2061032" y="960203"/>
                  </a:lnTo>
                  <a:lnTo>
                    <a:pt x="2061380" y="962316"/>
                  </a:lnTo>
                  <a:close/>
                </a:path>
                <a:path w="2381885" h="2181859">
                  <a:moveTo>
                    <a:pt x="2050122" y="962316"/>
                  </a:moveTo>
                  <a:lnTo>
                    <a:pt x="2049724" y="962316"/>
                  </a:lnTo>
                  <a:lnTo>
                    <a:pt x="2049658" y="961673"/>
                  </a:lnTo>
                  <a:lnTo>
                    <a:pt x="2050122" y="962316"/>
                  </a:lnTo>
                  <a:close/>
                </a:path>
                <a:path w="2381885" h="2181859">
                  <a:moveTo>
                    <a:pt x="2043348" y="962316"/>
                  </a:moveTo>
                  <a:lnTo>
                    <a:pt x="2043185" y="961705"/>
                  </a:lnTo>
                  <a:lnTo>
                    <a:pt x="2043348" y="962316"/>
                  </a:lnTo>
                  <a:close/>
                </a:path>
                <a:path w="2381885" h="2181859">
                  <a:moveTo>
                    <a:pt x="2068138" y="972139"/>
                  </a:moveTo>
                  <a:lnTo>
                    <a:pt x="2067197" y="963572"/>
                  </a:lnTo>
                  <a:lnTo>
                    <a:pt x="2067128" y="962207"/>
                  </a:lnTo>
                  <a:lnTo>
                    <a:pt x="2067312" y="961913"/>
                  </a:lnTo>
                  <a:lnTo>
                    <a:pt x="2067259" y="962316"/>
                  </a:lnTo>
                  <a:lnTo>
                    <a:pt x="2068952" y="962316"/>
                  </a:lnTo>
                  <a:lnTo>
                    <a:pt x="2068138" y="972139"/>
                  </a:lnTo>
                  <a:close/>
                </a:path>
                <a:path w="2381885" h="2181859">
                  <a:moveTo>
                    <a:pt x="1961550" y="962316"/>
                  </a:moveTo>
                  <a:close/>
                </a:path>
                <a:path w="2381885" h="2181859">
                  <a:moveTo>
                    <a:pt x="914227" y="975016"/>
                  </a:moveTo>
                  <a:lnTo>
                    <a:pt x="891984" y="975016"/>
                  </a:lnTo>
                  <a:lnTo>
                    <a:pt x="898790" y="962316"/>
                  </a:lnTo>
                  <a:lnTo>
                    <a:pt x="911836" y="962316"/>
                  </a:lnTo>
                  <a:lnTo>
                    <a:pt x="914227" y="975016"/>
                  </a:lnTo>
                  <a:close/>
                </a:path>
                <a:path w="2381885" h="2181859">
                  <a:moveTo>
                    <a:pt x="921202" y="975016"/>
                  </a:moveTo>
                  <a:lnTo>
                    <a:pt x="914227" y="975016"/>
                  </a:lnTo>
                  <a:lnTo>
                    <a:pt x="918312" y="962316"/>
                  </a:lnTo>
                  <a:lnTo>
                    <a:pt x="921799" y="962316"/>
                  </a:lnTo>
                  <a:lnTo>
                    <a:pt x="921202" y="975016"/>
                  </a:lnTo>
                  <a:close/>
                </a:path>
                <a:path w="2381885" h="2181859">
                  <a:moveTo>
                    <a:pt x="1216110" y="975016"/>
                  </a:moveTo>
                  <a:lnTo>
                    <a:pt x="1198822" y="975016"/>
                  </a:lnTo>
                  <a:lnTo>
                    <a:pt x="1203756" y="962316"/>
                  </a:lnTo>
                  <a:lnTo>
                    <a:pt x="1218682" y="962316"/>
                  </a:lnTo>
                  <a:lnTo>
                    <a:pt x="1216110" y="975016"/>
                  </a:lnTo>
                  <a:close/>
                </a:path>
                <a:path w="2381885" h="2181859">
                  <a:moveTo>
                    <a:pt x="1245511" y="975016"/>
                  </a:moveTo>
                  <a:lnTo>
                    <a:pt x="1219398" y="975016"/>
                  </a:lnTo>
                  <a:lnTo>
                    <a:pt x="1219099" y="962316"/>
                  </a:lnTo>
                  <a:lnTo>
                    <a:pt x="1243010" y="962316"/>
                  </a:lnTo>
                  <a:lnTo>
                    <a:pt x="1245511" y="975016"/>
                  </a:lnTo>
                  <a:close/>
                </a:path>
                <a:path w="2381885" h="2181859">
                  <a:moveTo>
                    <a:pt x="1312852" y="975016"/>
                  </a:moveTo>
                  <a:lnTo>
                    <a:pt x="1310361" y="975016"/>
                  </a:lnTo>
                  <a:lnTo>
                    <a:pt x="1310062" y="962316"/>
                  </a:lnTo>
                  <a:lnTo>
                    <a:pt x="1312652" y="962316"/>
                  </a:lnTo>
                  <a:lnTo>
                    <a:pt x="1312852" y="975016"/>
                  </a:lnTo>
                  <a:close/>
                </a:path>
                <a:path w="2381885" h="2181859">
                  <a:moveTo>
                    <a:pt x="1707092" y="975016"/>
                  </a:moveTo>
                  <a:lnTo>
                    <a:pt x="1676705" y="975016"/>
                  </a:lnTo>
                  <a:lnTo>
                    <a:pt x="1684577" y="962316"/>
                  </a:lnTo>
                  <a:lnTo>
                    <a:pt x="1703406" y="962316"/>
                  </a:lnTo>
                  <a:lnTo>
                    <a:pt x="1704346" y="964188"/>
                  </a:lnTo>
                  <a:lnTo>
                    <a:pt x="1707092" y="975016"/>
                  </a:lnTo>
                  <a:close/>
                </a:path>
                <a:path w="2381885" h="2181859">
                  <a:moveTo>
                    <a:pt x="1704346" y="964188"/>
                  </a:moveTo>
                  <a:lnTo>
                    <a:pt x="1703406" y="962316"/>
                  </a:lnTo>
                  <a:lnTo>
                    <a:pt x="1703871" y="962316"/>
                  </a:lnTo>
                  <a:lnTo>
                    <a:pt x="1704346" y="964188"/>
                  </a:lnTo>
                  <a:close/>
                </a:path>
                <a:path w="2381885" h="2181859">
                  <a:moveTo>
                    <a:pt x="1713369" y="975016"/>
                  </a:moveTo>
                  <a:lnTo>
                    <a:pt x="1709782" y="975016"/>
                  </a:lnTo>
                  <a:lnTo>
                    <a:pt x="1704346" y="964188"/>
                  </a:lnTo>
                  <a:lnTo>
                    <a:pt x="1703871" y="962316"/>
                  </a:lnTo>
                  <a:lnTo>
                    <a:pt x="1713967" y="962316"/>
                  </a:lnTo>
                  <a:lnTo>
                    <a:pt x="1714328" y="968901"/>
                  </a:lnTo>
                  <a:lnTo>
                    <a:pt x="1713369" y="975016"/>
                  </a:lnTo>
                  <a:close/>
                </a:path>
                <a:path w="2381885" h="2181859">
                  <a:moveTo>
                    <a:pt x="1716752" y="975016"/>
                  </a:moveTo>
                  <a:lnTo>
                    <a:pt x="1714664" y="975016"/>
                  </a:lnTo>
                  <a:lnTo>
                    <a:pt x="1714328" y="968901"/>
                  </a:lnTo>
                  <a:lnTo>
                    <a:pt x="1715362" y="962316"/>
                  </a:lnTo>
                  <a:lnTo>
                    <a:pt x="1716752" y="975016"/>
                  </a:lnTo>
                  <a:close/>
                </a:path>
                <a:path w="2381885" h="2181859">
                  <a:moveTo>
                    <a:pt x="1743478" y="971862"/>
                  </a:moveTo>
                  <a:lnTo>
                    <a:pt x="1744331" y="962316"/>
                  </a:lnTo>
                  <a:lnTo>
                    <a:pt x="1745649" y="962316"/>
                  </a:lnTo>
                  <a:lnTo>
                    <a:pt x="1743478" y="971862"/>
                  </a:lnTo>
                  <a:close/>
                </a:path>
                <a:path w="2381885" h="2181859">
                  <a:moveTo>
                    <a:pt x="1771553" y="975016"/>
                  </a:moveTo>
                  <a:lnTo>
                    <a:pt x="1748338" y="975016"/>
                  </a:lnTo>
                  <a:lnTo>
                    <a:pt x="1745749" y="962316"/>
                  </a:lnTo>
                  <a:lnTo>
                    <a:pt x="1768266" y="962316"/>
                  </a:lnTo>
                  <a:lnTo>
                    <a:pt x="1771553" y="975016"/>
                  </a:lnTo>
                  <a:close/>
                </a:path>
                <a:path w="2381885" h="2181859">
                  <a:moveTo>
                    <a:pt x="1786732" y="975016"/>
                  </a:moveTo>
                  <a:lnTo>
                    <a:pt x="1771653" y="975016"/>
                  </a:lnTo>
                  <a:lnTo>
                    <a:pt x="1768365" y="962316"/>
                  </a:lnTo>
                  <a:lnTo>
                    <a:pt x="1782563" y="962316"/>
                  </a:lnTo>
                  <a:lnTo>
                    <a:pt x="1786732" y="975016"/>
                  </a:lnTo>
                  <a:close/>
                </a:path>
                <a:path w="2381885" h="2181859">
                  <a:moveTo>
                    <a:pt x="1797358" y="975016"/>
                  </a:moveTo>
                  <a:lnTo>
                    <a:pt x="1787389" y="975016"/>
                  </a:lnTo>
                  <a:lnTo>
                    <a:pt x="1783310" y="962316"/>
                  </a:lnTo>
                  <a:lnTo>
                    <a:pt x="1794768" y="962316"/>
                  </a:lnTo>
                  <a:lnTo>
                    <a:pt x="1797358" y="975016"/>
                  </a:lnTo>
                  <a:close/>
                </a:path>
                <a:path w="2381885" h="2181859">
                  <a:moveTo>
                    <a:pt x="1797358" y="975015"/>
                  </a:moveTo>
                  <a:lnTo>
                    <a:pt x="1794768" y="962316"/>
                  </a:lnTo>
                  <a:lnTo>
                    <a:pt x="1801343" y="962316"/>
                  </a:lnTo>
                  <a:lnTo>
                    <a:pt x="1797358" y="975015"/>
                  </a:lnTo>
                  <a:close/>
                </a:path>
                <a:path w="2381885" h="2181859">
                  <a:moveTo>
                    <a:pt x="1800347" y="975016"/>
                  </a:moveTo>
                  <a:lnTo>
                    <a:pt x="1797358" y="975016"/>
                  </a:lnTo>
                  <a:lnTo>
                    <a:pt x="1801344" y="962316"/>
                  </a:lnTo>
                  <a:lnTo>
                    <a:pt x="1801642" y="962316"/>
                  </a:lnTo>
                  <a:lnTo>
                    <a:pt x="1800347" y="975016"/>
                  </a:lnTo>
                  <a:close/>
                </a:path>
                <a:path w="2381885" h="2181859">
                  <a:moveTo>
                    <a:pt x="1870484" y="975016"/>
                  </a:moveTo>
                  <a:lnTo>
                    <a:pt x="1801107" y="975016"/>
                  </a:lnTo>
                  <a:lnTo>
                    <a:pt x="1805628" y="962316"/>
                  </a:lnTo>
                  <a:lnTo>
                    <a:pt x="1868096" y="962316"/>
                  </a:lnTo>
                  <a:lnTo>
                    <a:pt x="1870484" y="975016"/>
                  </a:lnTo>
                  <a:close/>
                </a:path>
                <a:path w="2381885" h="2181859">
                  <a:moveTo>
                    <a:pt x="1874473" y="975016"/>
                  </a:moveTo>
                  <a:lnTo>
                    <a:pt x="1870810" y="975016"/>
                  </a:lnTo>
                  <a:lnTo>
                    <a:pt x="1868394" y="962316"/>
                  </a:lnTo>
                  <a:lnTo>
                    <a:pt x="1873477" y="962316"/>
                  </a:lnTo>
                  <a:lnTo>
                    <a:pt x="1874473" y="975016"/>
                  </a:lnTo>
                  <a:close/>
                </a:path>
                <a:path w="2381885" h="2181859">
                  <a:moveTo>
                    <a:pt x="1888521" y="975016"/>
                  </a:moveTo>
                  <a:lnTo>
                    <a:pt x="1874572" y="975016"/>
                  </a:lnTo>
                  <a:lnTo>
                    <a:pt x="1873576" y="962316"/>
                  </a:lnTo>
                  <a:lnTo>
                    <a:pt x="1886727" y="962316"/>
                  </a:lnTo>
                  <a:lnTo>
                    <a:pt x="1888521" y="975016"/>
                  </a:lnTo>
                  <a:close/>
                </a:path>
                <a:path w="2381885" h="2181859">
                  <a:moveTo>
                    <a:pt x="1888620" y="975016"/>
                  </a:moveTo>
                  <a:lnTo>
                    <a:pt x="1886727" y="962316"/>
                  </a:lnTo>
                  <a:lnTo>
                    <a:pt x="1888620" y="975016"/>
                  </a:lnTo>
                  <a:close/>
                </a:path>
                <a:path w="2381885" h="2181859">
                  <a:moveTo>
                    <a:pt x="1911535" y="975016"/>
                  </a:moveTo>
                  <a:lnTo>
                    <a:pt x="1888620" y="975016"/>
                  </a:lnTo>
                  <a:lnTo>
                    <a:pt x="1886826" y="962316"/>
                  </a:lnTo>
                  <a:lnTo>
                    <a:pt x="1912931" y="962316"/>
                  </a:lnTo>
                  <a:lnTo>
                    <a:pt x="1912733" y="965474"/>
                  </a:lnTo>
                  <a:lnTo>
                    <a:pt x="1911535" y="975016"/>
                  </a:lnTo>
                  <a:close/>
                </a:path>
                <a:path w="2381885" h="2181859">
                  <a:moveTo>
                    <a:pt x="1912217" y="973699"/>
                  </a:moveTo>
                  <a:lnTo>
                    <a:pt x="1912758" y="965276"/>
                  </a:lnTo>
                  <a:lnTo>
                    <a:pt x="1913130" y="962316"/>
                  </a:lnTo>
                  <a:lnTo>
                    <a:pt x="1918111" y="962316"/>
                  </a:lnTo>
                  <a:lnTo>
                    <a:pt x="1912217" y="973699"/>
                  </a:lnTo>
                  <a:close/>
                </a:path>
                <a:path w="2381885" h="2181859">
                  <a:moveTo>
                    <a:pt x="1919042" y="967061"/>
                  </a:moveTo>
                  <a:lnTo>
                    <a:pt x="1918111" y="962316"/>
                  </a:lnTo>
                  <a:lnTo>
                    <a:pt x="1921201" y="962316"/>
                  </a:lnTo>
                  <a:lnTo>
                    <a:pt x="1919042" y="967061"/>
                  </a:lnTo>
                  <a:close/>
                </a:path>
                <a:path w="2381885" h="2181859">
                  <a:moveTo>
                    <a:pt x="1941923" y="975016"/>
                  </a:moveTo>
                  <a:lnTo>
                    <a:pt x="1922396" y="975016"/>
                  </a:lnTo>
                  <a:lnTo>
                    <a:pt x="1921201" y="962316"/>
                  </a:lnTo>
                  <a:lnTo>
                    <a:pt x="1932956" y="962316"/>
                  </a:lnTo>
                  <a:lnTo>
                    <a:pt x="1941923" y="975016"/>
                  </a:lnTo>
                  <a:close/>
                </a:path>
                <a:path w="2381885" h="2181859">
                  <a:moveTo>
                    <a:pt x="1943820" y="974652"/>
                  </a:moveTo>
                  <a:lnTo>
                    <a:pt x="1933852" y="962316"/>
                  </a:lnTo>
                  <a:lnTo>
                    <a:pt x="1947360" y="962316"/>
                  </a:lnTo>
                  <a:lnTo>
                    <a:pt x="1943820" y="974652"/>
                  </a:lnTo>
                  <a:close/>
                </a:path>
                <a:path w="2381885" h="2181859">
                  <a:moveTo>
                    <a:pt x="1963542" y="975016"/>
                  </a:moveTo>
                  <a:lnTo>
                    <a:pt x="1947697" y="975016"/>
                  </a:lnTo>
                  <a:lnTo>
                    <a:pt x="1958462" y="962316"/>
                  </a:lnTo>
                  <a:lnTo>
                    <a:pt x="1962091" y="969714"/>
                  </a:lnTo>
                  <a:lnTo>
                    <a:pt x="1963542" y="975016"/>
                  </a:lnTo>
                  <a:close/>
                </a:path>
                <a:path w="2381885" h="2181859">
                  <a:moveTo>
                    <a:pt x="1974384" y="975016"/>
                  </a:moveTo>
                  <a:lnTo>
                    <a:pt x="1964692" y="975016"/>
                  </a:lnTo>
                  <a:lnTo>
                    <a:pt x="1962091" y="969714"/>
                  </a:lnTo>
                  <a:lnTo>
                    <a:pt x="1960066" y="962316"/>
                  </a:lnTo>
                  <a:lnTo>
                    <a:pt x="1976844" y="962316"/>
                  </a:lnTo>
                  <a:lnTo>
                    <a:pt x="1974384" y="975016"/>
                  </a:lnTo>
                  <a:close/>
                </a:path>
                <a:path w="2381885" h="2181859">
                  <a:moveTo>
                    <a:pt x="2003533" y="971537"/>
                  </a:moveTo>
                  <a:lnTo>
                    <a:pt x="1997605" y="962316"/>
                  </a:lnTo>
                  <a:lnTo>
                    <a:pt x="2013757" y="962316"/>
                  </a:lnTo>
                  <a:lnTo>
                    <a:pt x="2011896" y="965276"/>
                  </a:lnTo>
                  <a:lnTo>
                    <a:pt x="2003533" y="971537"/>
                  </a:lnTo>
                  <a:close/>
                </a:path>
                <a:path w="2381885" h="2181859">
                  <a:moveTo>
                    <a:pt x="2042550" y="975016"/>
                  </a:moveTo>
                  <a:lnTo>
                    <a:pt x="2005770" y="975016"/>
                  </a:lnTo>
                  <a:lnTo>
                    <a:pt x="2011896" y="965276"/>
                  </a:lnTo>
                  <a:lnTo>
                    <a:pt x="2015849" y="962316"/>
                  </a:lnTo>
                  <a:lnTo>
                    <a:pt x="2036473" y="962316"/>
                  </a:lnTo>
                  <a:lnTo>
                    <a:pt x="2042489" y="973059"/>
                  </a:lnTo>
                  <a:lnTo>
                    <a:pt x="2042550" y="975016"/>
                  </a:lnTo>
                  <a:close/>
                </a:path>
                <a:path w="2381885" h="2181859">
                  <a:moveTo>
                    <a:pt x="2045639" y="975016"/>
                  </a:moveTo>
                  <a:lnTo>
                    <a:pt x="2043584" y="975016"/>
                  </a:lnTo>
                  <a:lnTo>
                    <a:pt x="2042569" y="973202"/>
                  </a:lnTo>
                  <a:lnTo>
                    <a:pt x="2042460" y="972139"/>
                  </a:lnTo>
                  <a:lnTo>
                    <a:pt x="2042152" y="962316"/>
                  </a:lnTo>
                  <a:lnTo>
                    <a:pt x="2043297" y="962316"/>
                  </a:lnTo>
                  <a:lnTo>
                    <a:pt x="2045639" y="975016"/>
                  </a:lnTo>
                  <a:close/>
                </a:path>
                <a:path w="2381885" h="2181859">
                  <a:moveTo>
                    <a:pt x="2057894" y="975016"/>
                  </a:moveTo>
                  <a:lnTo>
                    <a:pt x="2049532" y="975016"/>
                  </a:lnTo>
                  <a:lnTo>
                    <a:pt x="2045502" y="962316"/>
                  </a:lnTo>
                  <a:lnTo>
                    <a:pt x="2059089" y="962316"/>
                  </a:lnTo>
                  <a:lnTo>
                    <a:pt x="2057894" y="975016"/>
                  </a:lnTo>
                  <a:close/>
                </a:path>
                <a:path w="2381885" h="2181859">
                  <a:moveTo>
                    <a:pt x="2059985" y="975016"/>
                  </a:moveTo>
                  <a:lnTo>
                    <a:pt x="2057894" y="975016"/>
                  </a:lnTo>
                  <a:lnTo>
                    <a:pt x="2059089" y="962316"/>
                  </a:lnTo>
                  <a:lnTo>
                    <a:pt x="2059886" y="962316"/>
                  </a:lnTo>
                  <a:lnTo>
                    <a:pt x="2059985" y="975016"/>
                  </a:lnTo>
                  <a:close/>
                </a:path>
                <a:path w="2381885" h="2181859">
                  <a:moveTo>
                    <a:pt x="2067900" y="975016"/>
                  </a:moveTo>
                  <a:lnTo>
                    <a:pt x="2059985" y="975016"/>
                  </a:lnTo>
                  <a:lnTo>
                    <a:pt x="2059886" y="962316"/>
                  </a:lnTo>
                  <a:lnTo>
                    <a:pt x="2067059" y="962316"/>
                  </a:lnTo>
                  <a:lnTo>
                    <a:pt x="2068072" y="971537"/>
                  </a:lnTo>
                  <a:lnTo>
                    <a:pt x="2067995" y="973867"/>
                  </a:lnTo>
                  <a:lnTo>
                    <a:pt x="2067900" y="975016"/>
                  </a:lnTo>
                  <a:close/>
                </a:path>
                <a:path w="2381885" h="2181859">
                  <a:moveTo>
                    <a:pt x="2091469" y="975016"/>
                  </a:moveTo>
                  <a:lnTo>
                    <a:pt x="2068454" y="975016"/>
                  </a:lnTo>
                  <a:lnTo>
                    <a:pt x="2068255" y="973202"/>
                  </a:lnTo>
                  <a:lnTo>
                    <a:pt x="2068161" y="971862"/>
                  </a:lnTo>
                  <a:lnTo>
                    <a:pt x="2068952" y="962316"/>
                  </a:lnTo>
                  <a:lnTo>
                    <a:pt x="2089850" y="962316"/>
                  </a:lnTo>
                  <a:lnTo>
                    <a:pt x="2091685" y="973867"/>
                  </a:lnTo>
                  <a:lnTo>
                    <a:pt x="2091469" y="975016"/>
                  </a:lnTo>
                  <a:close/>
                </a:path>
                <a:path w="2381885" h="2181859">
                  <a:moveTo>
                    <a:pt x="2104521" y="975016"/>
                  </a:moveTo>
                  <a:lnTo>
                    <a:pt x="2092565" y="975016"/>
                  </a:lnTo>
                  <a:lnTo>
                    <a:pt x="2095156" y="962316"/>
                  </a:lnTo>
                  <a:lnTo>
                    <a:pt x="2107460" y="962316"/>
                  </a:lnTo>
                  <a:lnTo>
                    <a:pt x="2107483" y="963572"/>
                  </a:lnTo>
                  <a:lnTo>
                    <a:pt x="2104521" y="975016"/>
                  </a:lnTo>
                  <a:close/>
                </a:path>
                <a:path w="2381885" h="2181859">
                  <a:moveTo>
                    <a:pt x="2137997" y="975016"/>
                  </a:moveTo>
                  <a:lnTo>
                    <a:pt x="2107697" y="975016"/>
                  </a:lnTo>
                  <a:lnTo>
                    <a:pt x="2107483" y="963572"/>
                  </a:lnTo>
                  <a:lnTo>
                    <a:pt x="2107809" y="962316"/>
                  </a:lnTo>
                  <a:lnTo>
                    <a:pt x="2136004" y="962316"/>
                  </a:lnTo>
                  <a:lnTo>
                    <a:pt x="2137997" y="975016"/>
                  </a:lnTo>
                  <a:close/>
                </a:path>
                <a:path w="2381885" h="2181859">
                  <a:moveTo>
                    <a:pt x="2144772" y="975016"/>
                  </a:moveTo>
                  <a:lnTo>
                    <a:pt x="2138495" y="975016"/>
                  </a:lnTo>
                  <a:lnTo>
                    <a:pt x="2138296" y="962316"/>
                  </a:lnTo>
                  <a:lnTo>
                    <a:pt x="2149056" y="962316"/>
                  </a:lnTo>
                  <a:lnTo>
                    <a:pt x="2148292" y="966548"/>
                  </a:lnTo>
                  <a:lnTo>
                    <a:pt x="2144772" y="975016"/>
                  </a:lnTo>
                  <a:close/>
                </a:path>
                <a:path w="2381885" h="2181859">
                  <a:moveTo>
                    <a:pt x="2174996" y="975016"/>
                  </a:moveTo>
                  <a:lnTo>
                    <a:pt x="2146764" y="975016"/>
                  </a:lnTo>
                  <a:lnTo>
                    <a:pt x="2148292" y="966548"/>
                  </a:lnTo>
                  <a:lnTo>
                    <a:pt x="2150052" y="962316"/>
                  </a:lnTo>
                  <a:lnTo>
                    <a:pt x="2174111" y="962316"/>
                  </a:lnTo>
                  <a:lnTo>
                    <a:pt x="2174996" y="975016"/>
                  </a:lnTo>
                  <a:close/>
                </a:path>
                <a:path w="2381885" h="2181859">
                  <a:moveTo>
                    <a:pt x="2175483" y="985938"/>
                  </a:moveTo>
                  <a:lnTo>
                    <a:pt x="2174487" y="962316"/>
                  </a:lnTo>
                  <a:lnTo>
                    <a:pt x="2179542" y="962316"/>
                  </a:lnTo>
                  <a:lnTo>
                    <a:pt x="2181136" y="975016"/>
                  </a:lnTo>
                  <a:lnTo>
                    <a:pt x="2176254" y="975016"/>
                  </a:lnTo>
                  <a:lnTo>
                    <a:pt x="2175483" y="985938"/>
                  </a:lnTo>
                  <a:close/>
                </a:path>
                <a:path w="2381885" h="2181859">
                  <a:moveTo>
                    <a:pt x="2218997" y="975016"/>
                  </a:moveTo>
                  <a:lnTo>
                    <a:pt x="2181137" y="975016"/>
                  </a:lnTo>
                  <a:lnTo>
                    <a:pt x="2179543" y="962316"/>
                  </a:lnTo>
                  <a:lnTo>
                    <a:pt x="2221578" y="962316"/>
                  </a:lnTo>
                  <a:lnTo>
                    <a:pt x="2218997" y="975016"/>
                  </a:lnTo>
                  <a:close/>
                </a:path>
                <a:path w="2381885" h="2181859">
                  <a:moveTo>
                    <a:pt x="2232685" y="975016"/>
                  </a:moveTo>
                  <a:lnTo>
                    <a:pt x="2231550" y="975016"/>
                  </a:lnTo>
                  <a:lnTo>
                    <a:pt x="2231351" y="962316"/>
                  </a:lnTo>
                  <a:lnTo>
                    <a:pt x="2236445" y="962316"/>
                  </a:lnTo>
                  <a:lnTo>
                    <a:pt x="2232685" y="975016"/>
                  </a:lnTo>
                  <a:close/>
                </a:path>
                <a:path w="2381885" h="2181859">
                  <a:moveTo>
                    <a:pt x="2237927" y="975016"/>
                  </a:moveTo>
                  <a:lnTo>
                    <a:pt x="2232841" y="975016"/>
                  </a:lnTo>
                  <a:lnTo>
                    <a:pt x="2236619" y="962316"/>
                  </a:lnTo>
                  <a:lnTo>
                    <a:pt x="2242410" y="962316"/>
                  </a:lnTo>
                  <a:lnTo>
                    <a:pt x="2237927" y="975016"/>
                  </a:lnTo>
                  <a:close/>
                </a:path>
                <a:path w="2381885" h="2181859">
                  <a:moveTo>
                    <a:pt x="2244204" y="975016"/>
                  </a:moveTo>
                  <a:lnTo>
                    <a:pt x="2237927" y="975016"/>
                  </a:lnTo>
                  <a:lnTo>
                    <a:pt x="2242411" y="962316"/>
                  </a:lnTo>
                  <a:lnTo>
                    <a:pt x="2244204" y="975016"/>
                  </a:lnTo>
                  <a:close/>
                </a:path>
                <a:path w="2381885" h="2181859">
                  <a:moveTo>
                    <a:pt x="2266920" y="975016"/>
                  </a:moveTo>
                  <a:lnTo>
                    <a:pt x="2244204" y="975016"/>
                  </a:lnTo>
                  <a:lnTo>
                    <a:pt x="2251975" y="962316"/>
                  </a:lnTo>
                  <a:lnTo>
                    <a:pt x="2261041" y="962316"/>
                  </a:lnTo>
                  <a:lnTo>
                    <a:pt x="2266678" y="973202"/>
                  </a:lnTo>
                  <a:lnTo>
                    <a:pt x="2266920" y="975016"/>
                  </a:lnTo>
                  <a:close/>
                </a:path>
                <a:path w="2381885" h="2181859">
                  <a:moveTo>
                    <a:pt x="2267524" y="974837"/>
                  </a:moveTo>
                  <a:lnTo>
                    <a:pt x="2266678" y="973202"/>
                  </a:lnTo>
                  <a:lnTo>
                    <a:pt x="2265226" y="962316"/>
                  </a:lnTo>
                  <a:lnTo>
                    <a:pt x="2268015" y="962316"/>
                  </a:lnTo>
                  <a:lnTo>
                    <a:pt x="2267524" y="974837"/>
                  </a:lnTo>
                  <a:close/>
                </a:path>
                <a:path w="2381885" h="2181859">
                  <a:moveTo>
                    <a:pt x="2286945" y="975016"/>
                  </a:moveTo>
                  <a:lnTo>
                    <a:pt x="2269809" y="975016"/>
                  </a:lnTo>
                  <a:lnTo>
                    <a:pt x="2268430" y="962316"/>
                  </a:lnTo>
                  <a:lnTo>
                    <a:pt x="2288241" y="962316"/>
                  </a:lnTo>
                  <a:lnTo>
                    <a:pt x="2288904" y="967524"/>
                  </a:lnTo>
                  <a:lnTo>
                    <a:pt x="2286945" y="975016"/>
                  </a:lnTo>
                  <a:close/>
                </a:path>
                <a:path w="2381885" h="2181859">
                  <a:moveTo>
                    <a:pt x="2289467" y="971945"/>
                  </a:moveTo>
                  <a:lnTo>
                    <a:pt x="2289079" y="968901"/>
                  </a:lnTo>
                  <a:lnTo>
                    <a:pt x="2289025" y="967061"/>
                  </a:lnTo>
                  <a:lnTo>
                    <a:pt x="2290266" y="962316"/>
                  </a:lnTo>
                  <a:lnTo>
                    <a:pt x="2295813" y="962316"/>
                  </a:lnTo>
                  <a:lnTo>
                    <a:pt x="2289467" y="971945"/>
                  </a:lnTo>
                  <a:close/>
                </a:path>
                <a:path w="2381885" h="2181859">
                  <a:moveTo>
                    <a:pt x="2302588" y="975016"/>
                  </a:moveTo>
                  <a:lnTo>
                    <a:pt x="2295912" y="975016"/>
                  </a:lnTo>
                  <a:lnTo>
                    <a:pt x="2295813" y="962316"/>
                  </a:lnTo>
                  <a:lnTo>
                    <a:pt x="2305776" y="962316"/>
                  </a:lnTo>
                  <a:lnTo>
                    <a:pt x="2302588" y="975016"/>
                  </a:lnTo>
                  <a:close/>
                </a:path>
                <a:path w="2381885" h="2181859">
                  <a:moveTo>
                    <a:pt x="2308472" y="975016"/>
                  </a:moveTo>
                  <a:lnTo>
                    <a:pt x="2302886" y="975016"/>
                  </a:lnTo>
                  <a:lnTo>
                    <a:pt x="2306174" y="962316"/>
                  </a:lnTo>
                  <a:lnTo>
                    <a:pt x="2312152" y="962316"/>
                  </a:lnTo>
                  <a:lnTo>
                    <a:pt x="2308472" y="975016"/>
                  </a:lnTo>
                  <a:close/>
                </a:path>
                <a:path w="2381885" h="2181859">
                  <a:moveTo>
                    <a:pt x="2332240" y="975016"/>
                  </a:moveTo>
                  <a:lnTo>
                    <a:pt x="2308613" y="975016"/>
                  </a:lnTo>
                  <a:lnTo>
                    <a:pt x="2312750" y="962316"/>
                  </a:lnTo>
                  <a:lnTo>
                    <a:pt x="2327531" y="962316"/>
                  </a:lnTo>
                  <a:lnTo>
                    <a:pt x="2332240" y="975016"/>
                  </a:lnTo>
                  <a:close/>
                </a:path>
                <a:path w="2381885" h="2181859">
                  <a:moveTo>
                    <a:pt x="2358381" y="975016"/>
                  </a:moveTo>
                  <a:lnTo>
                    <a:pt x="2347621" y="975016"/>
                  </a:lnTo>
                  <a:lnTo>
                    <a:pt x="2347421" y="962316"/>
                  </a:lnTo>
                  <a:lnTo>
                    <a:pt x="2358281" y="962316"/>
                  </a:lnTo>
                  <a:lnTo>
                    <a:pt x="2358381" y="975016"/>
                  </a:lnTo>
                  <a:close/>
                </a:path>
                <a:path w="2381885" h="2181859">
                  <a:moveTo>
                    <a:pt x="2107697" y="975016"/>
                  </a:moveTo>
                  <a:lnTo>
                    <a:pt x="2104521" y="975016"/>
                  </a:lnTo>
                  <a:lnTo>
                    <a:pt x="2107483" y="963572"/>
                  </a:lnTo>
                  <a:lnTo>
                    <a:pt x="2107697" y="975016"/>
                  </a:lnTo>
                  <a:close/>
                </a:path>
                <a:path w="2381885" h="2181859">
                  <a:moveTo>
                    <a:pt x="1920602" y="975016"/>
                  </a:moveTo>
                  <a:lnTo>
                    <a:pt x="1915422" y="975016"/>
                  </a:lnTo>
                  <a:lnTo>
                    <a:pt x="1919042" y="967061"/>
                  </a:lnTo>
                  <a:lnTo>
                    <a:pt x="1920602" y="975016"/>
                  </a:lnTo>
                  <a:close/>
                </a:path>
                <a:path w="2381885" h="2181859">
                  <a:moveTo>
                    <a:pt x="2219993" y="975016"/>
                  </a:moveTo>
                  <a:lnTo>
                    <a:pt x="2219096" y="975016"/>
                  </a:lnTo>
                  <a:lnTo>
                    <a:pt x="2220990" y="967073"/>
                  </a:lnTo>
                  <a:lnTo>
                    <a:pt x="2219993" y="975016"/>
                  </a:lnTo>
                  <a:close/>
                </a:path>
                <a:path w="2381885" h="2181859">
                  <a:moveTo>
                    <a:pt x="1714664" y="975016"/>
                  </a:moveTo>
                  <a:lnTo>
                    <a:pt x="1713369" y="975016"/>
                  </a:lnTo>
                  <a:lnTo>
                    <a:pt x="1714328" y="968901"/>
                  </a:lnTo>
                  <a:lnTo>
                    <a:pt x="1714664" y="975016"/>
                  </a:lnTo>
                  <a:close/>
                </a:path>
                <a:path w="2381885" h="2181859">
                  <a:moveTo>
                    <a:pt x="1964692" y="975016"/>
                  </a:moveTo>
                  <a:lnTo>
                    <a:pt x="1963542" y="975016"/>
                  </a:lnTo>
                  <a:lnTo>
                    <a:pt x="1962091" y="969714"/>
                  </a:lnTo>
                  <a:lnTo>
                    <a:pt x="1964692" y="975016"/>
                  </a:lnTo>
                  <a:close/>
                </a:path>
                <a:path w="2381885" h="2181859">
                  <a:moveTo>
                    <a:pt x="2092565" y="975016"/>
                  </a:moveTo>
                  <a:lnTo>
                    <a:pt x="2091868" y="975016"/>
                  </a:lnTo>
                  <a:lnTo>
                    <a:pt x="2091717" y="973699"/>
                  </a:lnTo>
                  <a:lnTo>
                    <a:pt x="2092346" y="970358"/>
                  </a:lnTo>
                  <a:lnTo>
                    <a:pt x="2092565" y="975016"/>
                  </a:lnTo>
                  <a:close/>
                </a:path>
                <a:path w="2381885" h="2181859">
                  <a:moveTo>
                    <a:pt x="2005770" y="975016"/>
                  </a:moveTo>
                  <a:lnTo>
                    <a:pt x="1998887" y="975016"/>
                  </a:lnTo>
                  <a:lnTo>
                    <a:pt x="2003533" y="971537"/>
                  </a:lnTo>
                  <a:lnTo>
                    <a:pt x="2005770" y="975016"/>
                  </a:lnTo>
                  <a:close/>
                </a:path>
                <a:path w="2381885" h="2181859">
                  <a:moveTo>
                    <a:pt x="1743196" y="975016"/>
                  </a:moveTo>
                  <a:lnTo>
                    <a:pt x="1742760" y="975016"/>
                  </a:lnTo>
                  <a:lnTo>
                    <a:pt x="1743478" y="971862"/>
                  </a:lnTo>
                  <a:lnTo>
                    <a:pt x="1743196" y="975016"/>
                  </a:lnTo>
                  <a:close/>
                </a:path>
                <a:path w="2381885" h="2181859">
                  <a:moveTo>
                    <a:pt x="2289858" y="975016"/>
                  </a:moveTo>
                  <a:lnTo>
                    <a:pt x="2287444" y="975016"/>
                  </a:lnTo>
                  <a:lnTo>
                    <a:pt x="2289467" y="971945"/>
                  </a:lnTo>
                  <a:lnTo>
                    <a:pt x="2289858" y="975016"/>
                  </a:lnTo>
                  <a:close/>
                </a:path>
                <a:path w="2381885" h="2181859">
                  <a:moveTo>
                    <a:pt x="2043584" y="975016"/>
                  </a:moveTo>
                  <a:lnTo>
                    <a:pt x="2042550" y="975016"/>
                  </a:lnTo>
                  <a:lnTo>
                    <a:pt x="2042489" y="973059"/>
                  </a:lnTo>
                  <a:lnTo>
                    <a:pt x="2043584" y="975016"/>
                  </a:lnTo>
                  <a:close/>
                </a:path>
                <a:path w="2381885" h="2181859">
                  <a:moveTo>
                    <a:pt x="1912134" y="975016"/>
                  </a:moveTo>
                  <a:lnTo>
                    <a:pt x="1911535" y="975016"/>
                  </a:lnTo>
                  <a:lnTo>
                    <a:pt x="1912217" y="973699"/>
                  </a:lnTo>
                  <a:lnTo>
                    <a:pt x="1912134" y="975016"/>
                  </a:lnTo>
                  <a:close/>
                </a:path>
                <a:path w="2381885" h="2181859">
                  <a:moveTo>
                    <a:pt x="1944114" y="975016"/>
                  </a:moveTo>
                  <a:lnTo>
                    <a:pt x="1943716" y="975016"/>
                  </a:lnTo>
                  <a:lnTo>
                    <a:pt x="1943820" y="974652"/>
                  </a:lnTo>
                  <a:lnTo>
                    <a:pt x="1944114" y="975016"/>
                  </a:lnTo>
                  <a:close/>
                </a:path>
                <a:path w="2381885" h="2181859">
                  <a:moveTo>
                    <a:pt x="2267617" y="975016"/>
                  </a:moveTo>
                  <a:lnTo>
                    <a:pt x="2267524" y="974837"/>
                  </a:lnTo>
                  <a:lnTo>
                    <a:pt x="2267617" y="975016"/>
                  </a:lnTo>
                  <a:close/>
                </a:path>
                <a:path w="2381885" h="2181859">
                  <a:moveTo>
                    <a:pt x="924091" y="987716"/>
                  </a:moveTo>
                  <a:lnTo>
                    <a:pt x="894697" y="987709"/>
                  </a:lnTo>
                  <a:lnTo>
                    <a:pt x="889998" y="975016"/>
                  </a:lnTo>
                  <a:lnTo>
                    <a:pt x="924091" y="975016"/>
                  </a:lnTo>
                  <a:lnTo>
                    <a:pt x="924091" y="987716"/>
                  </a:lnTo>
                  <a:close/>
                </a:path>
                <a:path w="2381885" h="2181859">
                  <a:moveTo>
                    <a:pt x="937641" y="987716"/>
                  </a:moveTo>
                  <a:lnTo>
                    <a:pt x="924091" y="987716"/>
                  </a:lnTo>
                  <a:lnTo>
                    <a:pt x="928275" y="975016"/>
                  </a:lnTo>
                  <a:lnTo>
                    <a:pt x="934353" y="975017"/>
                  </a:lnTo>
                  <a:lnTo>
                    <a:pt x="937641" y="987716"/>
                  </a:lnTo>
                  <a:close/>
                </a:path>
                <a:path w="2381885" h="2181859">
                  <a:moveTo>
                    <a:pt x="1047733" y="987716"/>
                  </a:moveTo>
                  <a:lnTo>
                    <a:pt x="1021853" y="987709"/>
                  </a:lnTo>
                  <a:lnTo>
                    <a:pt x="1011081" y="975016"/>
                  </a:lnTo>
                  <a:lnTo>
                    <a:pt x="1045242" y="975017"/>
                  </a:lnTo>
                  <a:lnTo>
                    <a:pt x="1047733" y="987716"/>
                  </a:lnTo>
                  <a:close/>
                </a:path>
                <a:path w="2381885" h="2181859">
                  <a:moveTo>
                    <a:pt x="1172957" y="987716"/>
                  </a:moveTo>
                  <a:lnTo>
                    <a:pt x="1162309" y="987716"/>
                  </a:lnTo>
                  <a:lnTo>
                    <a:pt x="1169412" y="975016"/>
                  </a:lnTo>
                  <a:lnTo>
                    <a:pt x="1172957" y="987716"/>
                  </a:lnTo>
                  <a:close/>
                </a:path>
                <a:path w="2381885" h="2181859">
                  <a:moveTo>
                    <a:pt x="1213121" y="987716"/>
                  </a:moveTo>
                  <a:lnTo>
                    <a:pt x="1198782" y="987716"/>
                  </a:lnTo>
                  <a:lnTo>
                    <a:pt x="1197317" y="975016"/>
                  </a:lnTo>
                  <a:lnTo>
                    <a:pt x="1211129" y="975017"/>
                  </a:lnTo>
                  <a:lnTo>
                    <a:pt x="1213121" y="987716"/>
                  </a:lnTo>
                  <a:close/>
                </a:path>
                <a:path w="2381885" h="2181859">
                  <a:moveTo>
                    <a:pt x="1234541" y="987716"/>
                  </a:moveTo>
                  <a:lnTo>
                    <a:pt x="1216640" y="987709"/>
                  </a:lnTo>
                  <a:lnTo>
                    <a:pt x="1212025" y="975016"/>
                  </a:lnTo>
                  <a:lnTo>
                    <a:pt x="1241286" y="975016"/>
                  </a:lnTo>
                  <a:lnTo>
                    <a:pt x="1234541" y="987716"/>
                  </a:lnTo>
                  <a:close/>
                </a:path>
                <a:path w="2381885" h="2181859">
                  <a:moveTo>
                    <a:pt x="1266561" y="987716"/>
                  </a:moveTo>
                  <a:lnTo>
                    <a:pt x="1259145" y="987709"/>
                  </a:lnTo>
                  <a:lnTo>
                    <a:pt x="1251280" y="975016"/>
                  </a:lnTo>
                  <a:lnTo>
                    <a:pt x="1269171" y="975016"/>
                  </a:lnTo>
                  <a:lnTo>
                    <a:pt x="1266561" y="987716"/>
                  </a:lnTo>
                  <a:close/>
                </a:path>
                <a:path w="2381885" h="2181859">
                  <a:moveTo>
                    <a:pt x="1306774" y="987716"/>
                  </a:moveTo>
                  <a:lnTo>
                    <a:pt x="1291827" y="987709"/>
                  </a:lnTo>
                  <a:lnTo>
                    <a:pt x="1287745" y="975016"/>
                  </a:lnTo>
                  <a:lnTo>
                    <a:pt x="1302590" y="975017"/>
                  </a:lnTo>
                  <a:lnTo>
                    <a:pt x="1306774" y="987716"/>
                  </a:lnTo>
                  <a:close/>
                </a:path>
                <a:path w="2381885" h="2181859">
                  <a:moveTo>
                    <a:pt x="1678510" y="987716"/>
                  </a:moveTo>
                  <a:lnTo>
                    <a:pt x="1674313" y="987716"/>
                  </a:lnTo>
                  <a:lnTo>
                    <a:pt x="1675011" y="975016"/>
                  </a:lnTo>
                  <a:lnTo>
                    <a:pt x="1675819" y="975017"/>
                  </a:lnTo>
                  <a:lnTo>
                    <a:pt x="1678510" y="987716"/>
                  </a:lnTo>
                  <a:close/>
                </a:path>
                <a:path w="2381885" h="2181859">
                  <a:moveTo>
                    <a:pt x="1680291" y="987716"/>
                  </a:moveTo>
                  <a:lnTo>
                    <a:pt x="1678510" y="987716"/>
                  </a:lnTo>
                  <a:lnTo>
                    <a:pt x="1675819" y="975016"/>
                  </a:lnTo>
                  <a:lnTo>
                    <a:pt x="1676506" y="975017"/>
                  </a:lnTo>
                  <a:lnTo>
                    <a:pt x="1680291" y="987716"/>
                  </a:lnTo>
                  <a:close/>
                </a:path>
                <a:path w="2381885" h="2181859">
                  <a:moveTo>
                    <a:pt x="1703505" y="987716"/>
                  </a:moveTo>
                  <a:lnTo>
                    <a:pt x="1680289" y="987709"/>
                  </a:lnTo>
                  <a:lnTo>
                    <a:pt x="1676505" y="975016"/>
                  </a:lnTo>
                  <a:lnTo>
                    <a:pt x="1703704" y="975016"/>
                  </a:lnTo>
                  <a:lnTo>
                    <a:pt x="1703505" y="987716"/>
                  </a:lnTo>
                  <a:close/>
                </a:path>
                <a:path w="2381885" h="2181859">
                  <a:moveTo>
                    <a:pt x="1721638" y="987716"/>
                  </a:moveTo>
                  <a:lnTo>
                    <a:pt x="1720144" y="987716"/>
                  </a:lnTo>
                  <a:lnTo>
                    <a:pt x="1720044" y="975016"/>
                  </a:lnTo>
                  <a:lnTo>
                    <a:pt x="1727716" y="975016"/>
                  </a:lnTo>
                  <a:lnTo>
                    <a:pt x="1726719" y="980096"/>
                  </a:lnTo>
                  <a:lnTo>
                    <a:pt x="1721638" y="987716"/>
                  </a:lnTo>
                  <a:close/>
                </a:path>
                <a:path w="2381885" h="2181859">
                  <a:moveTo>
                    <a:pt x="1742561" y="987716"/>
                  </a:moveTo>
                  <a:lnTo>
                    <a:pt x="1725225" y="987716"/>
                  </a:lnTo>
                  <a:lnTo>
                    <a:pt x="1726719" y="980096"/>
                  </a:lnTo>
                  <a:lnTo>
                    <a:pt x="1730107" y="975016"/>
                  </a:lnTo>
                  <a:lnTo>
                    <a:pt x="1734591" y="975017"/>
                  </a:lnTo>
                  <a:lnTo>
                    <a:pt x="1741689" y="985070"/>
                  </a:lnTo>
                  <a:lnTo>
                    <a:pt x="1742561" y="987716"/>
                  </a:lnTo>
                  <a:close/>
                </a:path>
                <a:path w="2381885" h="2181859">
                  <a:moveTo>
                    <a:pt x="1753321" y="987716"/>
                  </a:moveTo>
                  <a:lnTo>
                    <a:pt x="1743553" y="987709"/>
                  </a:lnTo>
                  <a:lnTo>
                    <a:pt x="1741689" y="985070"/>
                  </a:lnTo>
                  <a:lnTo>
                    <a:pt x="1738376" y="975016"/>
                  </a:lnTo>
                  <a:lnTo>
                    <a:pt x="1747842" y="975017"/>
                  </a:lnTo>
                  <a:lnTo>
                    <a:pt x="1753321" y="987716"/>
                  </a:lnTo>
                  <a:close/>
                </a:path>
                <a:path w="2381885" h="2181859">
                  <a:moveTo>
                    <a:pt x="1786996" y="987716"/>
                  </a:moveTo>
                  <a:lnTo>
                    <a:pt x="1768166" y="987716"/>
                  </a:lnTo>
                  <a:lnTo>
                    <a:pt x="1765177" y="975016"/>
                  </a:lnTo>
                  <a:lnTo>
                    <a:pt x="1783609" y="975017"/>
                  </a:lnTo>
                  <a:lnTo>
                    <a:pt x="1785509" y="981563"/>
                  </a:lnTo>
                  <a:lnTo>
                    <a:pt x="1786996" y="987716"/>
                  </a:lnTo>
                  <a:close/>
                </a:path>
                <a:path w="2381885" h="2181859">
                  <a:moveTo>
                    <a:pt x="1787079" y="986969"/>
                  </a:moveTo>
                  <a:lnTo>
                    <a:pt x="1785509" y="981563"/>
                  </a:lnTo>
                  <a:lnTo>
                    <a:pt x="1783927" y="975016"/>
                  </a:lnTo>
                  <a:lnTo>
                    <a:pt x="1788391" y="975016"/>
                  </a:lnTo>
                  <a:lnTo>
                    <a:pt x="1787079" y="986969"/>
                  </a:lnTo>
                  <a:close/>
                </a:path>
                <a:path w="2381885" h="2181859">
                  <a:moveTo>
                    <a:pt x="1800845" y="987716"/>
                  </a:moveTo>
                  <a:lnTo>
                    <a:pt x="1787293" y="987709"/>
                  </a:lnTo>
                  <a:lnTo>
                    <a:pt x="1787142" y="987187"/>
                  </a:lnTo>
                  <a:lnTo>
                    <a:pt x="1787113" y="986969"/>
                  </a:lnTo>
                  <a:lnTo>
                    <a:pt x="1788989" y="975016"/>
                  </a:lnTo>
                  <a:lnTo>
                    <a:pt x="1804830" y="975016"/>
                  </a:lnTo>
                  <a:lnTo>
                    <a:pt x="1800845" y="987716"/>
                  </a:lnTo>
                  <a:close/>
                </a:path>
                <a:path w="2381885" h="2181859">
                  <a:moveTo>
                    <a:pt x="1812203" y="987716"/>
                  </a:moveTo>
                  <a:lnTo>
                    <a:pt x="1810506" y="987709"/>
                  </a:lnTo>
                  <a:lnTo>
                    <a:pt x="1804830" y="975016"/>
                  </a:lnTo>
                  <a:lnTo>
                    <a:pt x="1810709" y="975017"/>
                  </a:lnTo>
                  <a:lnTo>
                    <a:pt x="1812332" y="987187"/>
                  </a:lnTo>
                  <a:lnTo>
                    <a:pt x="1812203" y="987716"/>
                  </a:lnTo>
                  <a:close/>
                </a:path>
                <a:path w="2381885" h="2181859">
                  <a:moveTo>
                    <a:pt x="1812332" y="987187"/>
                  </a:moveTo>
                  <a:lnTo>
                    <a:pt x="1810708" y="975016"/>
                  </a:lnTo>
                  <a:lnTo>
                    <a:pt x="1814495" y="975017"/>
                  </a:lnTo>
                  <a:lnTo>
                    <a:pt x="1814639" y="976427"/>
                  </a:lnTo>
                  <a:lnTo>
                    <a:pt x="1814617" y="977790"/>
                  </a:lnTo>
                  <a:lnTo>
                    <a:pt x="1812332" y="987187"/>
                  </a:lnTo>
                  <a:close/>
                </a:path>
                <a:path w="2381885" h="2181859">
                  <a:moveTo>
                    <a:pt x="1814730" y="977324"/>
                  </a:moveTo>
                  <a:lnTo>
                    <a:pt x="1814495" y="975016"/>
                  </a:lnTo>
                  <a:lnTo>
                    <a:pt x="1814948" y="976428"/>
                  </a:lnTo>
                  <a:lnTo>
                    <a:pt x="1814730" y="977324"/>
                  </a:lnTo>
                  <a:close/>
                </a:path>
                <a:path w="2381885" h="2181859">
                  <a:moveTo>
                    <a:pt x="1875640" y="1013116"/>
                  </a:moveTo>
                  <a:lnTo>
                    <a:pt x="1861446" y="1013116"/>
                  </a:lnTo>
                  <a:lnTo>
                    <a:pt x="1860867" y="1000814"/>
                  </a:lnTo>
                  <a:lnTo>
                    <a:pt x="1860752" y="1000189"/>
                  </a:lnTo>
                  <a:lnTo>
                    <a:pt x="1855505" y="987716"/>
                  </a:lnTo>
                  <a:lnTo>
                    <a:pt x="1817781" y="987709"/>
                  </a:lnTo>
                  <a:lnTo>
                    <a:pt x="1814948" y="976427"/>
                  </a:lnTo>
                  <a:lnTo>
                    <a:pt x="1815292" y="975016"/>
                  </a:lnTo>
                  <a:lnTo>
                    <a:pt x="1883032" y="975016"/>
                  </a:lnTo>
                  <a:lnTo>
                    <a:pt x="1880992" y="988011"/>
                  </a:lnTo>
                  <a:lnTo>
                    <a:pt x="1878610" y="1000416"/>
                  </a:lnTo>
                  <a:lnTo>
                    <a:pt x="1876117" y="1000416"/>
                  </a:lnTo>
                  <a:lnTo>
                    <a:pt x="1875640" y="1013116"/>
                  </a:lnTo>
                  <a:close/>
                </a:path>
                <a:path w="2381885" h="2181859">
                  <a:moveTo>
                    <a:pt x="1882941" y="1000416"/>
                  </a:moveTo>
                  <a:lnTo>
                    <a:pt x="1878908" y="1000416"/>
                  </a:lnTo>
                  <a:lnTo>
                    <a:pt x="1881339" y="987754"/>
                  </a:lnTo>
                  <a:lnTo>
                    <a:pt x="1883301" y="975016"/>
                  </a:lnTo>
                  <a:lnTo>
                    <a:pt x="1884735" y="975017"/>
                  </a:lnTo>
                  <a:lnTo>
                    <a:pt x="1888419" y="987709"/>
                  </a:lnTo>
                  <a:lnTo>
                    <a:pt x="1882941" y="1000416"/>
                  </a:lnTo>
                  <a:close/>
                </a:path>
                <a:path w="2381885" h="2181859">
                  <a:moveTo>
                    <a:pt x="1882941" y="1000416"/>
                  </a:moveTo>
                  <a:lnTo>
                    <a:pt x="1888419" y="987709"/>
                  </a:lnTo>
                  <a:lnTo>
                    <a:pt x="1884734" y="975016"/>
                  </a:lnTo>
                  <a:lnTo>
                    <a:pt x="1888419" y="987709"/>
                  </a:lnTo>
                  <a:lnTo>
                    <a:pt x="1882941" y="1000416"/>
                  </a:lnTo>
                  <a:close/>
                </a:path>
                <a:path w="2381885" h="2181859">
                  <a:moveTo>
                    <a:pt x="1908547" y="1000416"/>
                  </a:moveTo>
                  <a:lnTo>
                    <a:pt x="1882941" y="1000416"/>
                  </a:lnTo>
                  <a:lnTo>
                    <a:pt x="1888419" y="987709"/>
                  </a:lnTo>
                  <a:lnTo>
                    <a:pt x="1884735" y="975016"/>
                  </a:lnTo>
                  <a:lnTo>
                    <a:pt x="1904798" y="975017"/>
                  </a:lnTo>
                  <a:lnTo>
                    <a:pt x="1907077" y="984862"/>
                  </a:lnTo>
                  <a:lnTo>
                    <a:pt x="1907251" y="987716"/>
                  </a:lnTo>
                  <a:lnTo>
                    <a:pt x="1907738" y="987716"/>
                  </a:lnTo>
                  <a:lnTo>
                    <a:pt x="1908449" y="996680"/>
                  </a:lnTo>
                  <a:lnTo>
                    <a:pt x="1908547" y="1000416"/>
                  </a:lnTo>
                  <a:close/>
                </a:path>
                <a:path w="2381885" h="2181859">
                  <a:moveTo>
                    <a:pt x="1913229" y="987716"/>
                  </a:moveTo>
                  <a:lnTo>
                    <a:pt x="1907738" y="987716"/>
                  </a:lnTo>
                  <a:lnTo>
                    <a:pt x="1907126" y="985070"/>
                  </a:lnTo>
                  <a:lnTo>
                    <a:pt x="1907002" y="983615"/>
                  </a:lnTo>
                  <a:lnTo>
                    <a:pt x="1906478" y="975016"/>
                  </a:lnTo>
                  <a:lnTo>
                    <a:pt x="1914923" y="975016"/>
                  </a:lnTo>
                  <a:lnTo>
                    <a:pt x="1913229" y="987716"/>
                  </a:lnTo>
                  <a:close/>
                </a:path>
                <a:path w="2381885" h="2181859">
                  <a:moveTo>
                    <a:pt x="1943540" y="987716"/>
                  </a:moveTo>
                  <a:lnTo>
                    <a:pt x="1914525" y="987716"/>
                  </a:lnTo>
                  <a:lnTo>
                    <a:pt x="1917514" y="975016"/>
                  </a:lnTo>
                  <a:lnTo>
                    <a:pt x="1942583" y="975016"/>
                  </a:lnTo>
                  <a:lnTo>
                    <a:pt x="1943540" y="987716"/>
                  </a:lnTo>
                  <a:close/>
                </a:path>
                <a:path w="2381885" h="2181859">
                  <a:moveTo>
                    <a:pt x="1959554" y="987716"/>
                  </a:moveTo>
                  <a:lnTo>
                    <a:pt x="1944529" y="987709"/>
                  </a:lnTo>
                  <a:lnTo>
                    <a:pt x="1943617" y="975016"/>
                  </a:lnTo>
                  <a:lnTo>
                    <a:pt x="1963443" y="975016"/>
                  </a:lnTo>
                  <a:lnTo>
                    <a:pt x="1963489" y="977790"/>
                  </a:lnTo>
                  <a:lnTo>
                    <a:pt x="1959554" y="987716"/>
                  </a:lnTo>
                  <a:close/>
                </a:path>
                <a:path w="2381885" h="2181859">
                  <a:moveTo>
                    <a:pt x="2037594" y="987716"/>
                  </a:moveTo>
                  <a:lnTo>
                    <a:pt x="1963652" y="987716"/>
                  </a:lnTo>
                  <a:lnTo>
                    <a:pt x="1963489" y="977790"/>
                  </a:lnTo>
                  <a:lnTo>
                    <a:pt x="1964589" y="975016"/>
                  </a:lnTo>
                  <a:lnTo>
                    <a:pt x="2043522" y="975016"/>
                  </a:lnTo>
                  <a:lnTo>
                    <a:pt x="2037594" y="987716"/>
                  </a:lnTo>
                  <a:close/>
                </a:path>
                <a:path w="2381885" h="2181859">
                  <a:moveTo>
                    <a:pt x="2057893" y="987716"/>
                  </a:moveTo>
                  <a:lnTo>
                    <a:pt x="2041200" y="987716"/>
                  </a:lnTo>
                  <a:lnTo>
                    <a:pt x="2045639" y="975016"/>
                  </a:lnTo>
                  <a:lnTo>
                    <a:pt x="2055602" y="975017"/>
                  </a:lnTo>
                  <a:lnTo>
                    <a:pt x="2057893" y="987716"/>
                  </a:lnTo>
                  <a:close/>
                </a:path>
                <a:path w="2381885" h="2181859">
                  <a:moveTo>
                    <a:pt x="2080509" y="987716"/>
                  </a:moveTo>
                  <a:lnTo>
                    <a:pt x="2059189" y="987716"/>
                  </a:lnTo>
                  <a:lnTo>
                    <a:pt x="2057196" y="975016"/>
                  </a:lnTo>
                  <a:lnTo>
                    <a:pt x="2085391" y="975016"/>
                  </a:lnTo>
                  <a:lnTo>
                    <a:pt x="2080509" y="987716"/>
                  </a:lnTo>
                  <a:close/>
                </a:path>
                <a:path w="2381885" h="2181859">
                  <a:moveTo>
                    <a:pt x="2081107" y="987716"/>
                  </a:moveTo>
                  <a:lnTo>
                    <a:pt x="2080509" y="987716"/>
                  </a:lnTo>
                  <a:lnTo>
                    <a:pt x="2085391" y="975016"/>
                  </a:lnTo>
                  <a:lnTo>
                    <a:pt x="2089028" y="975016"/>
                  </a:lnTo>
                  <a:lnTo>
                    <a:pt x="2081107" y="987716"/>
                  </a:lnTo>
                  <a:close/>
                </a:path>
                <a:path w="2381885" h="2181859">
                  <a:moveTo>
                    <a:pt x="2098065" y="987716"/>
                  </a:moveTo>
                  <a:lnTo>
                    <a:pt x="2081107" y="987716"/>
                  </a:lnTo>
                  <a:lnTo>
                    <a:pt x="2089028" y="975016"/>
                  </a:lnTo>
                  <a:lnTo>
                    <a:pt x="2093362" y="975017"/>
                  </a:lnTo>
                  <a:lnTo>
                    <a:pt x="2098065" y="987716"/>
                  </a:lnTo>
                  <a:close/>
                </a:path>
                <a:path w="2381885" h="2181859">
                  <a:moveTo>
                    <a:pt x="2122156" y="987716"/>
                  </a:moveTo>
                  <a:lnTo>
                    <a:pt x="2099937" y="987716"/>
                  </a:lnTo>
                  <a:lnTo>
                    <a:pt x="2097446" y="975016"/>
                  </a:lnTo>
                  <a:lnTo>
                    <a:pt x="2115182" y="975017"/>
                  </a:lnTo>
                  <a:lnTo>
                    <a:pt x="2119968" y="983615"/>
                  </a:lnTo>
                  <a:lnTo>
                    <a:pt x="2122156" y="987716"/>
                  </a:lnTo>
                  <a:close/>
                </a:path>
                <a:path w="2381885" h="2181859">
                  <a:moveTo>
                    <a:pt x="2119968" y="983615"/>
                  </a:moveTo>
                  <a:lnTo>
                    <a:pt x="2115181" y="975016"/>
                  </a:lnTo>
                  <a:lnTo>
                    <a:pt x="2115381" y="975017"/>
                  </a:lnTo>
                  <a:lnTo>
                    <a:pt x="2119968" y="983615"/>
                  </a:lnTo>
                  <a:close/>
                </a:path>
                <a:path w="2381885" h="2181859">
                  <a:moveTo>
                    <a:pt x="2175358" y="987716"/>
                  </a:moveTo>
                  <a:lnTo>
                    <a:pt x="2122247" y="987709"/>
                  </a:lnTo>
                  <a:lnTo>
                    <a:pt x="2119968" y="983615"/>
                  </a:lnTo>
                  <a:lnTo>
                    <a:pt x="2115380" y="975016"/>
                  </a:lnTo>
                  <a:lnTo>
                    <a:pt x="2174593" y="975016"/>
                  </a:lnTo>
                  <a:lnTo>
                    <a:pt x="2175358" y="987716"/>
                  </a:lnTo>
                  <a:close/>
                </a:path>
                <a:path w="2381885" h="2181859">
                  <a:moveTo>
                    <a:pt x="2212720" y="987716"/>
                  </a:moveTo>
                  <a:lnTo>
                    <a:pt x="2175558" y="987716"/>
                  </a:lnTo>
                  <a:lnTo>
                    <a:pt x="2175545" y="985070"/>
                  </a:lnTo>
                  <a:lnTo>
                    <a:pt x="2176255" y="975016"/>
                  </a:lnTo>
                  <a:lnTo>
                    <a:pt x="2213517" y="975016"/>
                  </a:lnTo>
                  <a:lnTo>
                    <a:pt x="2213421" y="977790"/>
                  </a:lnTo>
                  <a:lnTo>
                    <a:pt x="2212720" y="987716"/>
                  </a:lnTo>
                  <a:close/>
                </a:path>
                <a:path w="2381885" h="2181859">
                  <a:moveTo>
                    <a:pt x="2213517" y="976428"/>
                  </a:moveTo>
                  <a:lnTo>
                    <a:pt x="2213517" y="975016"/>
                  </a:lnTo>
                  <a:lnTo>
                    <a:pt x="2213517" y="976428"/>
                  </a:lnTo>
                  <a:close/>
                </a:path>
                <a:path w="2381885" h="2181859">
                  <a:moveTo>
                    <a:pt x="2214215" y="987716"/>
                  </a:moveTo>
                  <a:lnTo>
                    <a:pt x="2213517" y="987716"/>
                  </a:lnTo>
                  <a:lnTo>
                    <a:pt x="2213617" y="975016"/>
                  </a:lnTo>
                  <a:lnTo>
                    <a:pt x="2214414" y="975016"/>
                  </a:lnTo>
                  <a:lnTo>
                    <a:pt x="2214215" y="987716"/>
                  </a:lnTo>
                  <a:close/>
                </a:path>
                <a:path w="2381885" h="2181859">
                  <a:moveTo>
                    <a:pt x="2222185" y="987716"/>
                  </a:moveTo>
                  <a:lnTo>
                    <a:pt x="2214215" y="987716"/>
                  </a:lnTo>
                  <a:lnTo>
                    <a:pt x="2215211" y="975016"/>
                  </a:lnTo>
                  <a:lnTo>
                    <a:pt x="2220691" y="975017"/>
                  </a:lnTo>
                  <a:lnTo>
                    <a:pt x="2222223" y="982828"/>
                  </a:lnTo>
                  <a:lnTo>
                    <a:pt x="2222185" y="987716"/>
                  </a:lnTo>
                  <a:close/>
                </a:path>
                <a:path w="2381885" h="2181859">
                  <a:moveTo>
                    <a:pt x="2274989" y="987716"/>
                  </a:moveTo>
                  <a:lnTo>
                    <a:pt x="2223182" y="987716"/>
                  </a:lnTo>
                  <a:lnTo>
                    <a:pt x="2222378" y="983615"/>
                  </a:lnTo>
                  <a:lnTo>
                    <a:pt x="2222285" y="975016"/>
                  </a:lnTo>
                  <a:lnTo>
                    <a:pt x="2277580" y="975016"/>
                  </a:lnTo>
                  <a:lnTo>
                    <a:pt x="2274989" y="987716"/>
                  </a:lnTo>
                  <a:close/>
                </a:path>
                <a:path w="2381885" h="2181859">
                  <a:moveTo>
                    <a:pt x="2274990" y="987716"/>
                  </a:moveTo>
                  <a:lnTo>
                    <a:pt x="2277580" y="975016"/>
                  </a:lnTo>
                  <a:lnTo>
                    <a:pt x="2274990" y="987716"/>
                  </a:lnTo>
                  <a:close/>
                </a:path>
                <a:path w="2381885" h="2181859">
                  <a:moveTo>
                    <a:pt x="2289536" y="987716"/>
                  </a:moveTo>
                  <a:lnTo>
                    <a:pt x="2282163" y="987716"/>
                  </a:lnTo>
                  <a:lnTo>
                    <a:pt x="2282960" y="975016"/>
                  </a:lnTo>
                  <a:lnTo>
                    <a:pt x="2292923" y="975016"/>
                  </a:lnTo>
                  <a:lnTo>
                    <a:pt x="2292116" y="978828"/>
                  </a:lnTo>
                  <a:lnTo>
                    <a:pt x="2289536" y="987716"/>
                  </a:lnTo>
                  <a:close/>
                </a:path>
                <a:path w="2381885" h="2181859">
                  <a:moveTo>
                    <a:pt x="2299798" y="987716"/>
                  </a:moveTo>
                  <a:lnTo>
                    <a:pt x="2290233" y="987716"/>
                  </a:lnTo>
                  <a:lnTo>
                    <a:pt x="2292116" y="978828"/>
                  </a:lnTo>
                  <a:lnTo>
                    <a:pt x="2293222" y="975016"/>
                  </a:lnTo>
                  <a:lnTo>
                    <a:pt x="2295315" y="975017"/>
                  </a:lnTo>
                  <a:lnTo>
                    <a:pt x="2299798" y="987716"/>
                  </a:lnTo>
                  <a:close/>
                </a:path>
                <a:path w="2381885" h="2181859">
                  <a:moveTo>
                    <a:pt x="2312769" y="987716"/>
                  </a:moveTo>
                  <a:lnTo>
                    <a:pt x="2300095" y="987709"/>
                  </a:lnTo>
                  <a:lnTo>
                    <a:pt x="2295813" y="975016"/>
                  </a:lnTo>
                  <a:lnTo>
                    <a:pt x="2309761" y="975017"/>
                  </a:lnTo>
                  <a:lnTo>
                    <a:pt x="2312769" y="987716"/>
                  </a:lnTo>
                  <a:close/>
                </a:path>
                <a:path w="2381885" h="2181859">
                  <a:moveTo>
                    <a:pt x="2326200" y="987716"/>
                  </a:moveTo>
                  <a:lnTo>
                    <a:pt x="2312820" y="987716"/>
                  </a:lnTo>
                  <a:lnTo>
                    <a:pt x="2309773" y="975016"/>
                  </a:lnTo>
                  <a:lnTo>
                    <a:pt x="2332485" y="975016"/>
                  </a:lnTo>
                  <a:lnTo>
                    <a:pt x="2326200" y="987716"/>
                  </a:lnTo>
                  <a:close/>
                </a:path>
                <a:path w="2381885" h="2181859">
                  <a:moveTo>
                    <a:pt x="2345728" y="987716"/>
                  </a:moveTo>
                  <a:lnTo>
                    <a:pt x="2333772" y="987716"/>
                  </a:lnTo>
                  <a:lnTo>
                    <a:pt x="2341444" y="975016"/>
                  </a:lnTo>
                  <a:lnTo>
                    <a:pt x="2345728" y="987716"/>
                  </a:lnTo>
                  <a:close/>
                </a:path>
                <a:path w="2381885" h="2181859">
                  <a:moveTo>
                    <a:pt x="2356687" y="987716"/>
                  </a:moveTo>
                  <a:lnTo>
                    <a:pt x="2347347" y="987716"/>
                  </a:lnTo>
                  <a:lnTo>
                    <a:pt x="2346618" y="975016"/>
                  </a:lnTo>
                  <a:lnTo>
                    <a:pt x="2357385" y="975016"/>
                  </a:lnTo>
                  <a:lnTo>
                    <a:pt x="2356687" y="987716"/>
                  </a:lnTo>
                  <a:close/>
                </a:path>
                <a:path w="2381885" h="2181859">
                  <a:moveTo>
                    <a:pt x="2359477" y="987716"/>
                  </a:moveTo>
                  <a:lnTo>
                    <a:pt x="2356687" y="987716"/>
                  </a:lnTo>
                  <a:lnTo>
                    <a:pt x="2357385" y="975016"/>
                  </a:lnTo>
                  <a:lnTo>
                    <a:pt x="2359178" y="975016"/>
                  </a:lnTo>
                  <a:lnTo>
                    <a:pt x="2359477" y="987716"/>
                  </a:lnTo>
                  <a:close/>
                </a:path>
                <a:path w="2381885" h="2181859">
                  <a:moveTo>
                    <a:pt x="2365555" y="987716"/>
                  </a:moveTo>
                  <a:lnTo>
                    <a:pt x="2359477" y="987716"/>
                  </a:lnTo>
                  <a:lnTo>
                    <a:pt x="2359178" y="975016"/>
                  </a:lnTo>
                  <a:lnTo>
                    <a:pt x="2364259" y="975017"/>
                  </a:lnTo>
                  <a:lnTo>
                    <a:pt x="2365555" y="987716"/>
                  </a:lnTo>
                  <a:close/>
                </a:path>
                <a:path w="2381885" h="2181859">
                  <a:moveTo>
                    <a:pt x="2282163" y="987716"/>
                  </a:moveTo>
                  <a:lnTo>
                    <a:pt x="2274990" y="987716"/>
                  </a:lnTo>
                  <a:lnTo>
                    <a:pt x="2277580" y="975017"/>
                  </a:lnTo>
                  <a:lnTo>
                    <a:pt x="2282163" y="987716"/>
                  </a:lnTo>
                  <a:close/>
                </a:path>
                <a:path w="2381885" h="2181859">
                  <a:moveTo>
                    <a:pt x="1815790" y="987716"/>
                  </a:moveTo>
                  <a:lnTo>
                    <a:pt x="1812402" y="987716"/>
                  </a:lnTo>
                  <a:lnTo>
                    <a:pt x="1812385" y="986969"/>
                  </a:lnTo>
                  <a:lnTo>
                    <a:pt x="1814730" y="977324"/>
                  </a:lnTo>
                  <a:lnTo>
                    <a:pt x="1815790" y="987716"/>
                  </a:lnTo>
                  <a:close/>
                </a:path>
                <a:path w="2381885" h="2181859">
                  <a:moveTo>
                    <a:pt x="1725225" y="987716"/>
                  </a:moveTo>
                  <a:lnTo>
                    <a:pt x="1721638" y="987716"/>
                  </a:lnTo>
                  <a:lnTo>
                    <a:pt x="1726719" y="980096"/>
                  </a:lnTo>
                  <a:lnTo>
                    <a:pt x="1725225" y="987716"/>
                  </a:lnTo>
                  <a:close/>
                </a:path>
                <a:path w="2381885" h="2181859">
                  <a:moveTo>
                    <a:pt x="1907738" y="987716"/>
                  </a:moveTo>
                  <a:lnTo>
                    <a:pt x="1907251" y="987716"/>
                  </a:lnTo>
                  <a:lnTo>
                    <a:pt x="1907077" y="984862"/>
                  </a:lnTo>
                  <a:lnTo>
                    <a:pt x="1907738" y="987716"/>
                  </a:lnTo>
                  <a:close/>
                </a:path>
                <a:path w="2381885" h="2181859">
                  <a:moveTo>
                    <a:pt x="1743557" y="987716"/>
                  </a:moveTo>
                  <a:lnTo>
                    <a:pt x="1742559" y="987709"/>
                  </a:lnTo>
                  <a:lnTo>
                    <a:pt x="1741689" y="985070"/>
                  </a:lnTo>
                  <a:lnTo>
                    <a:pt x="1743557" y="987716"/>
                  </a:lnTo>
                  <a:close/>
                </a:path>
                <a:path w="2381885" h="2181859">
                  <a:moveTo>
                    <a:pt x="2175358" y="987716"/>
                  </a:moveTo>
                  <a:lnTo>
                    <a:pt x="2175483" y="985938"/>
                  </a:lnTo>
                  <a:lnTo>
                    <a:pt x="2175358" y="987716"/>
                  </a:lnTo>
                  <a:close/>
                </a:path>
                <a:path w="2381885" h="2181859">
                  <a:moveTo>
                    <a:pt x="847076" y="1013116"/>
                  </a:moveTo>
                  <a:lnTo>
                    <a:pt x="845183" y="1013116"/>
                  </a:lnTo>
                  <a:lnTo>
                    <a:pt x="844486" y="1000416"/>
                  </a:lnTo>
                  <a:lnTo>
                    <a:pt x="853438" y="987716"/>
                  </a:lnTo>
                  <a:lnTo>
                    <a:pt x="866342" y="987716"/>
                  </a:lnTo>
                  <a:lnTo>
                    <a:pt x="872353" y="1000416"/>
                  </a:lnTo>
                  <a:lnTo>
                    <a:pt x="852355" y="1000420"/>
                  </a:lnTo>
                  <a:lnTo>
                    <a:pt x="847076" y="1013116"/>
                  </a:lnTo>
                  <a:close/>
                </a:path>
                <a:path w="2381885" h="2181859">
                  <a:moveTo>
                    <a:pt x="917913" y="1000416"/>
                  </a:moveTo>
                  <a:lnTo>
                    <a:pt x="902471" y="1000416"/>
                  </a:lnTo>
                  <a:lnTo>
                    <a:pt x="902570" y="987716"/>
                  </a:lnTo>
                  <a:lnTo>
                    <a:pt x="919109" y="987716"/>
                  </a:lnTo>
                  <a:lnTo>
                    <a:pt x="917913" y="1000416"/>
                  </a:lnTo>
                  <a:close/>
                </a:path>
                <a:path w="2381885" h="2181859">
                  <a:moveTo>
                    <a:pt x="943606" y="1000416"/>
                  </a:moveTo>
                  <a:lnTo>
                    <a:pt x="930467" y="1000416"/>
                  </a:lnTo>
                  <a:lnTo>
                    <a:pt x="923593" y="987716"/>
                  </a:lnTo>
                  <a:lnTo>
                    <a:pt x="941327" y="987716"/>
                  </a:lnTo>
                  <a:lnTo>
                    <a:pt x="943606" y="1000416"/>
                  </a:lnTo>
                  <a:close/>
                </a:path>
                <a:path w="2381885" h="2181859">
                  <a:moveTo>
                    <a:pt x="1058257" y="1000416"/>
                  </a:moveTo>
                  <a:lnTo>
                    <a:pt x="1046936" y="1000416"/>
                  </a:lnTo>
                  <a:lnTo>
                    <a:pt x="1049439" y="987716"/>
                  </a:lnTo>
                  <a:lnTo>
                    <a:pt x="1055604" y="987716"/>
                  </a:lnTo>
                  <a:lnTo>
                    <a:pt x="1058257" y="1000416"/>
                  </a:lnTo>
                  <a:close/>
                </a:path>
                <a:path w="2381885" h="2181859">
                  <a:moveTo>
                    <a:pt x="1161612" y="1000416"/>
                  </a:moveTo>
                  <a:lnTo>
                    <a:pt x="1158424" y="1000416"/>
                  </a:lnTo>
                  <a:lnTo>
                    <a:pt x="1156462" y="987716"/>
                  </a:lnTo>
                  <a:lnTo>
                    <a:pt x="1165995" y="987716"/>
                  </a:lnTo>
                  <a:lnTo>
                    <a:pt x="1161612" y="1000416"/>
                  </a:lnTo>
                  <a:close/>
                </a:path>
                <a:path w="2381885" h="2181859">
                  <a:moveTo>
                    <a:pt x="1173966" y="1000416"/>
                  </a:moveTo>
                  <a:lnTo>
                    <a:pt x="1168984" y="1000416"/>
                  </a:lnTo>
                  <a:lnTo>
                    <a:pt x="1172272" y="987716"/>
                  </a:lnTo>
                  <a:lnTo>
                    <a:pt x="1174092" y="987716"/>
                  </a:lnTo>
                  <a:lnTo>
                    <a:pt x="1173966" y="1000416"/>
                  </a:lnTo>
                  <a:close/>
                </a:path>
                <a:path w="2381885" h="2181859">
                  <a:moveTo>
                    <a:pt x="1215317" y="1000416"/>
                  </a:moveTo>
                  <a:lnTo>
                    <a:pt x="1187615" y="1000416"/>
                  </a:lnTo>
                  <a:lnTo>
                    <a:pt x="1190804" y="987716"/>
                  </a:lnTo>
                  <a:lnTo>
                    <a:pt x="1211788" y="987716"/>
                  </a:lnTo>
                  <a:lnTo>
                    <a:pt x="1215317" y="1000416"/>
                  </a:lnTo>
                  <a:close/>
                </a:path>
                <a:path w="2381885" h="2181859">
                  <a:moveTo>
                    <a:pt x="1223582" y="1000416"/>
                  </a:moveTo>
                  <a:lnTo>
                    <a:pt x="1215413" y="1000416"/>
                  </a:lnTo>
                  <a:lnTo>
                    <a:pt x="1213918" y="987716"/>
                  </a:lnTo>
                  <a:lnTo>
                    <a:pt x="1225077" y="987716"/>
                  </a:lnTo>
                  <a:lnTo>
                    <a:pt x="1223582" y="1000416"/>
                  </a:lnTo>
                  <a:close/>
                </a:path>
                <a:path w="2381885" h="2181859">
                  <a:moveTo>
                    <a:pt x="1249911" y="1000416"/>
                  </a:moveTo>
                  <a:lnTo>
                    <a:pt x="1224790" y="1000416"/>
                  </a:lnTo>
                  <a:lnTo>
                    <a:pt x="1226336" y="987716"/>
                  </a:lnTo>
                  <a:lnTo>
                    <a:pt x="1246310" y="987716"/>
                  </a:lnTo>
                  <a:lnTo>
                    <a:pt x="1249911" y="1000416"/>
                  </a:lnTo>
                  <a:close/>
                </a:path>
                <a:path w="2381885" h="2181859">
                  <a:moveTo>
                    <a:pt x="1299103" y="1000416"/>
                  </a:moveTo>
                  <a:lnTo>
                    <a:pt x="1299601" y="987716"/>
                  </a:lnTo>
                  <a:lnTo>
                    <a:pt x="1300697" y="987716"/>
                  </a:lnTo>
                  <a:lnTo>
                    <a:pt x="1299103" y="1000416"/>
                  </a:lnTo>
                  <a:close/>
                </a:path>
                <a:path w="2381885" h="2181859">
                  <a:moveTo>
                    <a:pt x="1674114" y="1013116"/>
                  </a:moveTo>
                  <a:lnTo>
                    <a:pt x="1667738" y="1013116"/>
                  </a:lnTo>
                  <a:lnTo>
                    <a:pt x="1670726" y="1000420"/>
                  </a:lnTo>
                  <a:lnTo>
                    <a:pt x="1672022" y="987716"/>
                  </a:lnTo>
                  <a:lnTo>
                    <a:pt x="1689059" y="987716"/>
                  </a:lnTo>
                  <a:lnTo>
                    <a:pt x="1686468" y="1000416"/>
                  </a:lnTo>
                  <a:lnTo>
                    <a:pt x="1675409" y="1000416"/>
                  </a:lnTo>
                  <a:lnTo>
                    <a:pt x="1674114" y="1013116"/>
                  </a:lnTo>
                  <a:close/>
                </a:path>
                <a:path w="2381885" h="2181859">
                  <a:moveTo>
                    <a:pt x="1708038" y="1000416"/>
                  </a:moveTo>
                  <a:lnTo>
                    <a:pt x="1687365" y="1000416"/>
                  </a:lnTo>
                  <a:lnTo>
                    <a:pt x="1689258" y="987716"/>
                  </a:lnTo>
                  <a:lnTo>
                    <a:pt x="1704302" y="987716"/>
                  </a:lnTo>
                  <a:lnTo>
                    <a:pt x="1708038" y="1000416"/>
                  </a:lnTo>
                  <a:close/>
                </a:path>
                <a:path w="2381885" h="2181859">
                  <a:moveTo>
                    <a:pt x="1740767" y="1000416"/>
                  </a:moveTo>
                  <a:lnTo>
                    <a:pt x="1724927" y="1000416"/>
                  </a:lnTo>
                  <a:lnTo>
                    <a:pt x="1725923" y="987716"/>
                  </a:lnTo>
                  <a:lnTo>
                    <a:pt x="1739472" y="987716"/>
                  </a:lnTo>
                  <a:lnTo>
                    <a:pt x="1740767" y="1000416"/>
                  </a:lnTo>
                  <a:close/>
                </a:path>
                <a:path w="2381885" h="2181859">
                  <a:moveTo>
                    <a:pt x="1740767" y="1000416"/>
                  </a:moveTo>
                  <a:lnTo>
                    <a:pt x="1739472" y="987716"/>
                  </a:lnTo>
                  <a:lnTo>
                    <a:pt x="1740070" y="987716"/>
                  </a:lnTo>
                  <a:lnTo>
                    <a:pt x="1741441" y="996911"/>
                  </a:lnTo>
                  <a:lnTo>
                    <a:pt x="1740767" y="1000416"/>
                  </a:lnTo>
                  <a:close/>
                </a:path>
                <a:path w="2381885" h="2181859">
                  <a:moveTo>
                    <a:pt x="1741441" y="996911"/>
                  </a:moveTo>
                  <a:lnTo>
                    <a:pt x="1740070" y="987716"/>
                  </a:lnTo>
                  <a:lnTo>
                    <a:pt x="1743207" y="987716"/>
                  </a:lnTo>
                  <a:lnTo>
                    <a:pt x="1741441" y="996911"/>
                  </a:lnTo>
                  <a:close/>
                </a:path>
                <a:path w="2381885" h="2181859">
                  <a:moveTo>
                    <a:pt x="1741963" y="1000416"/>
                  </a:moveTo>
                  <a:lnTo>
                    <a:pt x="1741549" y="997641"/>
                  </a:lnTo>
                  <a:lnTo>
                    <a:pt x="1741485" y="996680"/>
                  </a:lnTo>
                  <a:lnTo>
                    <a:pt x="1743207" y="987716"/>
                  </a:lnTo>
                  <a:lnTo>
                    <a:pt x="1743856" y="987716"/>
                  </a:lnTo>
                  <a:lnTo>
                    <a:pt x="1741963" y="1000416"/>
                  </a:lnTo>
                  <a:close/>
                </a:path>
                <a:path w="2381885" h="2181859">
                  <a:moveTo>
                    <a:pt x="1757705" y="1000416"/>
                  </a:moveTo>
                  <a:lnTo>
                    <a:pt x="1741963" y="1000416"/>
                  </a:lnTo>
                  <a:lnTo>
                    <a:pt x="1743856" y="987716"/>
                  </a:lnTo>
                  <a:lnTo>
                    <a:pt x="1755214" y="987716"/>
                  </a:lnTo>
                  <a:lnTo>
                    <a:pt x="1757705" y="1000416"/>
                  </a:lnTo>
                  <a:close/>
                </a:path>
                <a:path w="2381885" h="2181859">
                  <a:moveTo>
                    <a:pt x="1773247" y="1000416"/>
                  </a:moveTo>
                  <a:lnTo>
                    <a:pt x="1761154" y="1000416"/>
                  </a:lnTo>
                  <a:lnTo>
                    <a:pt x="1758002" y="987716"/>
                  </a:lnTo>
                  <a:lnTo>
                    <a:pt x="1777432" y="987716"/>
                  </a:lnTo>
                  <a:lnTo>
                    <a:pt x="1773247" y="1000416"/>
                  </a:lnTo>
                  <a:close/>
                </a:path>
                <a:path w="2381885" h="2181859">
                  <a:moveTo>
                    <a:pt x="1777505" y="989053"/>
                  </a:moveTo>
                  <a:lnTo>
                    <a:pt x="1777432" y="987716"/>
                  </a:lnTo>
                  <a:lnTo>
                    <a:pt x="1777830" y="987716"/>
                  </a:lnTo>
                  <a:lnTo>
                    <a:pt x="1777505" y="989053"/>
                  </a:lnTo>
                  <a:close/>
                </a:path>
                <a:path w="2381885" h="2181859">
                  <a:moveTo>
                    <a:pt x="1778926" y="1000416"/>
                  </a:moveTo>
                  <a:lnTo>
                    <a:pt x="1778129" y="1000416"/>
                  </a:lnTo>
                  <a:lnTo>
                    <a:pt x="1777937" y="996911"/>
                  </a:lnTo>
                  <a:lnTo>
                    <a:pt x="1777830" y="987716"/>
                  </a:lnTo>
                  <a:lnTo>
                    <a:pt x="1787096" y="987716"/>
                  </a:lnTo>
                  <a:lnTo>
                    <a:pt x="1778926" y="1000416"/>
                  </a:lnTo>
                  <a:close/>
                </a:path>
                <a:path w="2381885" h="2181859">
                  <a:moveTo>
                    <a:pt x="1787893" y="1000416"/>
                  </a:moveTo>
                  <a:lnTo>
                    <a:pt x="1778926" y="1000416"/>
                  </a:lnTo>
                  <a:lnTo>
                    <a:pt x="1787096" y="987716"/>
                  </a:lnTo>
                  <a:lnTo>
                    <a:pt x="1787893" y="1000416"/>
                  </a:lnTo>
                  <a:close/>
                </a:path>
                <a:path w="2381885" h="2181859">
                  <a:moveTo>
                    <a:pt x="1792377" y="1000416"/>
                  </a:moveTo>
                  <a:lnTo>
                    <a:pt x="1787893" y="1000416"/>
                  </a:lnTo>
                  <a:lnTo>
                    <a:pt x="1787096" y="987716"/>
                  </a:lnTo>
                  <a:lnTo>
                    <a:pt x="1792476" y="987716"/>
                  </a:lnTo>
                  <a:lnTo>
                    <a:pt x="1792377" y="1000416"/>
                  </a:lnTo>
                  <a:close/>
                </a:path>
                <a:path w="2381885" h="2181859">
                  <a:moveTo>
                    <a:pt x="1797756" y="1000416"/>
                  </a:moveTo>
                  <a:lnTo>
                    <a:pt x="1793273" y="1000416"/>
                  </a:lnTo>
                  <a:lnTo>
                    <a:pt x="1794170" y="987716"/>
                  </a:lnTo>
                  <a:lnTo>
                    <a:pt x="1798653" y="987716"/>
                  </a:lnTo>
                  <a:lnTo>
                    <a:pt x="1798642" y="989128"/>
                  </a:lnTo>
                  <a:lnTo>
                    <a:pt x="1797756" y="1000416"/>
                  </a:lnTo>
                  <a:close/>
                </a:path>
                <a:path w="2381885" h="2181859">
                  <a:moveTo>
                    <a:pt x="1802439" y="1000416"/>
                  </a:moveTo>
                  <a:lnTo>
                    <a:pt x="1798553" y="1000416"/>
                  </a:lnTo>
                  <a:lnTo>
                    <a:pt x="1798642" y="989128"/>
                  </a:lnTo>
                  <a:lnTo>
                    <a:pt x="1798753" y="987716"/>
                  </a:lnTo>
                  <a:lnTo>
                    <a:pt x="1802140" y="987716"/>
                  </a:lnTo>
                  <a:lnTo>
                    <a:pt x="1802439" y="1000416"/>
                  </a:lnTo>
                  <a:close/>
                </a:path>
                <a:path w="2381885" h="2181859">
                  <a:moveTo>
                    <a:pt x="1802509" y="999145"/>
                  </a:moveTo>
                  <a:lnTo>
                    <a:pt x="1802240" y="987716"/>
                  </a:lnTo>
                  <a:lnTo>
                    <a:pt x="1803136" y="987716"/>
                  </a:lnTo>
                  <a:lnTo>
                    <a:pt x="1802509" y="999145"/>
                  </a:lnTo>
                  <a:close/>
                </a:path>
                <a:path w="2381885" h="2181859">
                  <a:moveTo>
                    <a:pt x="1814594" y="1000416"/>
                  </a:moveTo>
                  <a:lnTo>
                    <a:pt x="1802539" y="1000416"/>
                  </a:lnTo>
                  <a:lnTo>
                    <a:pt x="1803137" y="987716"/>
                  </a:lnTo>
                  <a:lnTo>
                    <a:pt x="1819314" y="987716"/>
                  </a:lnTo>
                  <a:lnTo>
                    <a:pt x="1819380" y="988453"/>
                  </a:lnTo>
                  <a:lnTo>
                    <a:pt x="1814594" y="1000416"/>
                  </a:lnTo>
                  <a:close/>
                </a:path>
                <a:path w="2381885" h="2181859">
                  <a:moveTo>
                    <a:pt x="1819380" y="988452"/>
                  </a:moveTo>
                  <a:lnTo>
                    <a:pt x="1819314" y="987716"/>
                  </a:lnTo>
                  <a:lnTo>
                    <a:pt x="1819476" y="987716"/>
                  </a:lnTo>
                  <a:lnTo>
                    <a:pt x="1819557" y="988011"/>
                  </a:lnTo>
                  <a:lnTo>
                    <a:pt x="1819380" y="988452"/>
                  </a:lnTo>
                  <a:close/>
                </a:path>
                <a:path w="2381885" h="2181859">
                  <a:moveTo>
                    <a:pt x="1819557" y="988011"/>
                  </a:moveTo>
                  <a:lnTo>
                    <a:pt x="1819476" y="987716"/>
                  </a:lnTo>
                  <a:lnTo>
                    <a:pt x="1819675" y="987716"/>
                  </a:lnTo>
                  <a:lnTo>
                    <a:pt x="1819557" y="988011"/>
                  </a:lnTo>
                  <a:close/>
                </a:path>
                <a:path w="2381885" h="2181859">
                  <a:moveTo>
                    <a:pt x="1819557" y="988011"/>
                  </a:moveTo>
                  <a:lnTo>
                    <a:pt x="1819675" y="987716"/>
                  </a:lnTo>
                  <a:lnTo>
                    <a:pt x="1819557" y="988011"/>
                  </a:lnTo>
                  <a:close/>
                </a:path>
                <a:path w="2381885" h="2181859">
                  <a:moveTo>
                    <a:pt x="1837210" y="1000416"/>
                  </a:moveTo>
                  <a:lnTo>
                    <a:pt x="1822963" y="1000416"/>
                  </a:lnTo>
                  <a:lnTo>
                    <a:pt x="1819678" y="988453"/>
                  </a:lnTo>
                  <a:lnTo>
                    <a:pt x="1819675" y="987716"/>
                  </a:lnTo>
                  <a:lnTo>
                    <a:pt x="1836015" y="987716"/>
                  </a:lnTo>
                  <a:lnTo>
                    <a:pt x="1837276" y="1000082"/>
                  </a:lnTo>
                  <a:lnTo>
                    <a:pt x="1837210" y="1000416"/>
                  </a:lnTo>
                  <a:close/>
                </a:path>
                <a:path w="2381885" h="2181859">
                  <a:moveTo>
                    <a:pt x="1860823" y="1013116"/>
                  </a:moveTo>
                  <a:lnTo>
                    <a:pt x="1829339" y="1013116"/>
                  </a:lnTo>
                  <a:lnTo>
                    <a:pt x="1827710" y="1004086"/>
                  </a:lnTo>
                  <a:lnTo>
                    <a:pt x="1828343" y="1000416"/>
                  </a:lnTo>
                  <a:lnTo>
                    <a:pt x="1837310" y="1000416"/>
                  </a:lnTo>
                  <a:lnTo>
                    <a:pt x="1837348" y="1000005"/>
                  </a:lnTo>
                  <a:lnTo>
                    <a:pt x="1841474" y="987716"/>
                  </a:lnTo>
                  <a:lnTo>
                    <a:pt x="1851669" y="987716"/>
                  </a:lnTo>
                  <a:lnTo>
                    <a:pt x="1860538" y="1000416"/>
                  </a:lnTo>
                  <a:lnTo>
                    <a:pt x="1860823" y="1013116"/>
                  </a:lnTo>
                  <a:close/>
                </a:path>
                <a:path w="2381885" h="2181859">
                  <a:moveTo>
                    <a:pt x="1908713" y="1000005"/>
                  </a:moveTo>
                  <a:lnTo>
                    <a:pt x="1908525" y="997641"/>
                  </a:lnTo>
                  <a:lnTo>
                    <a:pt x="1908447" y="987716"/>
                  </a:lnTo>
                  <a:lnTo>
                    <a:pt x="1910165" y="987716"/>
                  </a:lnTo>
                  <a:lnTo>
                    <a:pt x="1909180" y="998848"/>
                  </a:lnTo>
                  <a:lnTo>
                    <a:pt x="1908713" y="1000005"/>
                  </a:lnTo>
                  <a:close/>
                </a:path>
                <a:path w="2381885" h="2181859">
                  <a:moveTo>
                    <a:pt x="1922395" y="1000416"/>
                  </a:moveTo>
                  <a:lnTo>
                    <a:pt x="1909041" y="1000416"/>
                  </a:lnTo>
                  <a:lnTo>
                    <a:pt x="1909180" y="998848"/>
                  </a:lnTo>
                  <a:lnTo>
                    <a:pt x="1913674" y="987716"/>
                  </a:lnTo>
                  <a:lnTo>
                    <a:pt x="1922320" y="987716"/>
                  </a:lnTo>
                  <a:lnTo>
                    <a:pt x="1924098" y="994851"/>
                  </a:lnTo>
                  <a:lnTo>
                    <a:pt x="1922395" y="1000416"/>
                  </a:lnTo>
                  <a:close/>
                </a:path>
                <a:path w="2381885" h="2181859">
                  <a:moveTo>
                    <a:pt x="1937738" y="1000416"/>
                  </a:moveTo>
                  <a:lnTo>
                    <a:pt x="1925485" y="1000416"/>
                  </a:lnTo>
                  <a:lnTo>
                    <a:pt x="1924098" y="994851"/>
                  </a:lnTo>
                  <a:lnTo>
                    <a:pt x="1926281" y="987716"/>
                  </a:lnTo>
                  <a:lnTo>
                    <a:pt x="1939033" y="987716"/>
                  </a:lnTo>
                  <a:lnTo>
                    <a:pt x="1938784" y="994066"/>
                  </a:lnTo>
                  <a:lnTo>
                    <a:pt x="1937738" y="1000416"/>
                  </a:lnTo>
                  <a:close/>
                </a:path>
                <a:path w="2381885" h="2181859">
                  <a:moveTo>
                    <a:pt x="1941823" y="1000416"/>
                  </a:moveTo>
                  <a:lnTo>
                    <a:pt x="1938535" y="1000416"/>
                  </a:lnTo>
                  <a:lnTo>
                    <a:pt x="1938784" y="994065"/>
                  </a:lnTo>
                  <a:lnTo>
                    <a:pt x="1939831" y="987716"/>
                  </a:lnTo>
                  <a:lnTo>
                    <a:pt x="1941425" y="987716"/>
                  </a:lnTo>
                  <a:lnTo>
                    <a:pt x="1941823" y="1000416"/>
                  </a:lnTo>
                  <a:close/>
                </a:path>
                <a:path w="2381885" h="2181859">
                  <a:moveTo>
                    <a:pt x="1941912" y="1000082"/>
                  </a:moveTo>
                  <a:lnTo>
                    <a:pt x="1941524" y="987716"/>
                  </a:lnTo>
                  <a:lnTo>
                    <a:pt x="1945211" y="987716"/>
                  </a:lnTo>
                  <a:lnTo>
                    <a:pt x="1941912" y="1000082"/>
                  </a:lnTo>
                  <a:close/>
                </a:path>
                <a:path w="2381885" h="2181859">
                  <a:moveTo>
                    <a:pt x="1947801" y="1000416"/>
                  </a:moveTo>
                  <a:lnTo>
                    <a:pt x="1941923" y="1000416"/>
                  </a:lnTo>
                  <a:lnTo>
                    <a:pt x="1945310" y="987716"/>
                  </a:lnTo>
                  <a:lnTo>
                    <a:pt x="1946606" y="987716"/>
                  </a:lnTo>
                  <a:lnTo>
                    <a:pt x="1947801" y="1000416"/>
                  </a:lnTo>
                  <a:close/>
                </a:path>
                <a:path w="2381885" h="2181859">
                  <a:moveTo>
                    <a:pt x="2008278" y="1000416"/>
                  </a:moveTo>
                  <a:lnTo>
                    <a:pt x="1947901" y="1000416"/>
                  </a:lnTo>
                  <a:lnTo>
                    <a:pt x="1946705" y="987716"/>
                  </a:lnTo>
                  <a:lnTo>
                    <a:pt x="2011565" y="987716"/>
                  </a:lnTo>
                  <a:lnTo>
                    <a:pt x="2008278" y="1000416"/>
                  </a:lnTo>
                  <a:close/>
                </a:path>
                <a:path w="2381885" h="2181859">
                  <a:moveTo>
                    <a:pt x="2011565" y="1000416"/>
                  </a:moveTo>
                  <a:lnTo>
                    <a:pt x="2008278" y="1000416"/>
                  </a:lnTo>
                  <a:lnTo>
                    <a:pt x="2011565" y="987716"/>
                  </a:lnTo>
                  <a:lnTo>
                    <a:pt x="2014355" y="987716"/>
                  </a:lnTo>
                  <a:lnTo>
                    <a:pt x="2011565" y="1000416"/>
                  </a:lnTo>
                  <a:close/>
                </a:path>
                <a:path w="2381885" h="2181859">
                  <a:moveTo>
                    <a:pt x="2018576" y="1000416"/>
                  </a:moveTo>
                  <a:lnTo>
                    <a:pt x="2011565" y="1000416"/>
                  </a:lnTo>
                  <a:lnTo>
                    <a:pt x="2014355" y="987716"/>
                  </a:lnTo>
                  <a:lnTo>
                    <a:pt x="2018594" y="987716"/>
                  </a:lnTo>
                  <a:lnTo>
                    <a:pt x="2018576" y="1000416"/>
                  </a:lnTo>
                  <a:close/>
                </a:path>
                <a:path w="2381885" h="2181859">
                  <a:moveTo>
                    <a:pt x="2069550" y="1000416"/>
                  </a:moveTo>
                  <a:lnTo>
                    <a:pt x="2018875" y="1000416"/>
                  </a:lnTo>
                  <a:lnTo>
                    <a:pt x="2018892" y="987716"/>
                  </a:lnTo>
                  <a:lnTo>
                    <a:pt x="2064967" y="987716"/>
                  </a:lnTo>
                  <a:lnTo>
                    <a:pt x="2069550" y="1000416"/>
                  </a:lnTo>
                  <a:close/>
                </a:path>
                <a:path w="2381885" h="2181859">
                  <a:moveTo>
                    <a:pt x="2072639" y="1000416"/>
                  </a:moveTo>
                  <a:lnTo>
                    <a:pt x="2069550" y="1000416"/>
                  </a:lnTo>
                  <a:lnTo>
                    <a:pt x="2064967" y="987716"/>
                  </a:lnTo>
                  <a:lnTo>
                    <a:pt x="2073536" y="987716"/>
                  </a:lnTo>
                  <a:lnTo>
                    <a:pt x="2072639" y="1000416"/>
                  </a:lnTo>
                  <a:close/>
                </a:path>
                <a:path w="2381885" h="2181859">
                  <a:moveTo>
                    <a:pt x="2081107" y="1000416"/>
                  </a:moveTo>
                  <a:lnTo>
                    <a:pt x="2072639" y="1000416"/>
                  </a:lnTo>
                  <a:lnTo>
                    <a:pt x="2073536" y="987716"/>
                  </a:lnTo>
                  <a:lnTo>
                    <a:pt x="2078018" y="987716"/>
                  </a:lnTo>
                  <a:lnTo>
                    <a:pt x="2080902" y="996680"/>
                  </a:lnTo>
                  <a:lnTo>
                    <a:pt x="2081107" y="1000416"/>
                  </a:lnTo>
                  <a:close/>
                </a:path>
                <a:path w="2381885" h="2181859">
                  <a:moveTo>
                    <a:pt x="2104121" y="1000416"/>
                  </a:moveTo>
                  <a:lnTo>
                    <a:pt x="2082103" y="1000416"/>
                  </a:lnTo>
                  <a:lnTo>
                    <a:pt x="2080902" y="996681"/>
                  </a:lnTo>
                  <a:lnTo>
                    <a:pt x="2080410" y="987716"/>
                  </a:lnTo>
                  <a:lnTo>
                    <a:pt x="2097933" y="987716"/>
                  </a:lnTo>
                  <a:lnTo>
                    <a:pt x="2104121" y="1000416"/>
                  </a:lnTo>
                  <a:close/>
                </a:path>
                <a:path w="2381885" h="2181859">
                  <a:moveTo>
                    <a:pt x="2139790" y="1000416"/>
                  </a:moveTo>
                  <a:lnTo>
                    <a:pt x="2104934" y="1000416"/>
                  </a:lnTo>
                  <a:lnTo>
                    <a:pt x="2102577" y="987716"/>
                  </a:lnTo>
                  <a:lnTo>
                    <a:pt x="2134111" y="987716"/>
                  </a:lnTo>
                  <a:lnTo>
                    <a:pt x="2139790" y="1000416"/>
                  </a:lnTo>
                  <a:close/>
                </a:path>
                <a:path w="2381885" h="2181859">
                  <a:moveTo>
                    <a:pt x="2149155" y="1000416"/>
                  </a:moveTo>
                  <a:lnTo>
                    <a:pt x="2140986" y="1000416"/>
                  </a:lnTo>
                  <a:lnTo>
                    <a:pt x="2141284" y="987716"/>
                  </a:lnTo>
                  <a:lnTo>
                    <a:pt x="2149155" y="1000416"/>
                  </a:lnTo>
                  <a:close/>
                </a:path>
                <a:path w="2381885" h="2181859">
                  <a:moveTo>
                    <a:pt x="2166491" y="1000416"/>
                  </a:moveTo>
                  <a:lnTo>
                    <a:pt x="2155333" y="1000416"/>
                  </a:lnTo>
                  <a:lnTo>
                    <a:pt x="2153938" y="987716"/>
                  </a:lnTo>
                  <a:lnTo>
                    <a:pt x="2164798" y="987716"/>
                  </a:lnTo>
                  <a:lnTo>
                    <a:pt x="2168455" y="996680"/>
                  </a:lnTo>
                  <a:lnTo>
                    <a:pt x="2166491" y="1000416"/>
                  </a:lnTo>
                  <a:close/>
                </a:path>
                <a:path w="2381885" h="2181859">
                  <a:moveTo>
                    <a:pt x="2175558" y="1000416"/>
                  </a:moveTo>
                  <a:lnTo>
                    <a:pt x="2169978" y="1000416"/>
                  </a:lnTo>
                  <a:lnTo>
                    <a:pt x="2168455" y="996680"/>
                  </a:lnTo>
                  <a:lnTo>
                    <a:pt x="2173166" y="987716"/>
                  </a:lnTo>
                  <a:lnTo>
                    <a:pt x="2176853" y="987716"/>
                  </a:lnTo>
                  <a:lnTo>
                    <a:pt x="2175558" y="1000416"/>
                  </a:lnTo>
                  <a:close/>
                </a:path>
                <a:path w="2381885" h="2181859">
                  <a:moveTo>
                    <a:pt x="2187414" y="1000416"/>
                  </a:moveTo>
                  <a:lnTo>
                    <a:pt x="2181536" y="1000416"/>
                  </a:lnTo>
                  <a:lnTo>
                    <a:pt x="2176853" y="987716"/>
                  </a:lnTo>
                  <a:lnTo>
                    <a:pt x="2191100" y="987716"/>
                  </a:lnTo>
                  <a:lnTo>
                    <a:pt x="2187414" y="1000416"/>
                  </a:lnTo>
                  <a:close/>
                </a:path>
                <a:path w="2381885" h="2181859">
                  <a:moveTo>
                    <a:pt x="2275488" y="1000416"/>
                  </a:moveTo>
                  <a:lnTo>
                    <a:pt x="2211326" y="1000416"/>
                  </a:lnTo>
                  <a:lnTo>
                    <a:pt x="2212322" y="987716"/>
                  </a:lnTo>
                  <a:lnTo>
                    <a:pt x="2276085" y="987716"/>
                  </a:lnTo>
                  <a:lnTo>
                    <a:pt x="2275488" y="1000416"/>
                  </a:lnTo>
                  <a:close/>
                </a:path>
                <a:path w="2381885" h="2181859">
                  <a:moveTo>
                    <a:pt x="2275488" y="1000416"/>
                  </a:moveTo>
                  <a:lnTo>
                    <a:pt x="2276085" y="987716"/>
                  </a:lnTo>
                  <a:lnTo>
                    <a:pt x="2275488" y="1000416"/>
                  </a:lnTo>
                  <a:close/>
                </a:path>
                <a:path w="2381885" h="2181859">
                  <a:moveTo>
                    <a:pt x="2290732" y="1000416"/>
                  </a:moveTo>
                  <a:lnTo>
                    <a:pt x="2275488" y="1000416"/>
                  </a:lnTo>
                  <a:lnTo>
                    <a:pt x="2276086" y="987716"/>
                  </a:lnTo>
                  <a:lnTo>
                    <a:pt x="2291927" y="987716"/>
                  </a:lnTo>
                  <a:lnTo>
                    <a:pt x="2290732" y="1000416"/>
                  </a:lnTo>
                  <a:close/>
                </a:path>
                <a:path w="2381885" h="2181859">
                  <a:moveTo>
                    <a:pt x="2301292" y="1000416"/>
                  </a:moveTo>
                  <a:lnTo>
                    <a:pt x="2290831" y="1000416"/>
                  </a:lnTo>
                  <a:lnTo>
                    <a:pt x="2292027" y="987716"/>
                  </a:lnTo>
                  <a:lnTo>
                    <a:pt x="2292923" y="987716"/>
                  </a:lnTo>
                  <a:lnTo>
                    <a:pt x="2301292" y="1000416"/>
                  </a:lnTo>
                  <a:close/>
                </a:path>
                <a:path w="2381885" h="2181859">
                  <a:moveTo>
                    <a:pt x="2305178" y="1000416"/>
                  </a:moveTo>
                  <a:lnTo>
                    <a:pt x="2303484" y="1000416"/>
                  </a:lnTo>
                  <a:lnTo>
                    <a:pt x="2295912" y="987716"/>
                  </a:lnTo>
                  <a:lnTo>
                    <a:pt x="2308466" y="987716"/>
                  </a:lnTo>
                  <a:lnTo>
                    <a:pt x="2305178" y="1000416"/>
                  </a:lnTo>
                  <a:close/>
                </a:path>
                <a:path w="2381885" h="2181859">
                  <a:moveTo>
                    <a:pt x="2305178" y="1000416"/>
                  </a:moveTo>
                  <a:lnTo>
                    <a:pt x="2308466" y="987716"/>
                  </a:lnTo>
                  <a:lnTo>
                    <a:pt x="2305178" y="1000416"/>
                  </a:lnTo>
                  <a:close/>
                </a:path>
                <a:path w="2381885" h="2181859">
                  <a:moveTo>
                    <a:pt x="2305178" y="1000416"/>
                  </a:moveTo>
                  <a:lnTo>
                    <a:pt x="2308466" y="987716"/>
                  </a:lnTo>
                  <a:lnTo>
                    <a:pt x="2314244" y="987716"/>
                  </a:lnTo>
                  <a:lnTo>
                    <a:pt x="2305178" y="1000416"/>
                  </a:lnTo>
                  <a:close/>
                </a:path>
                <a:path w="2381885" h="2181859">
                  <a:moveTo>
                    <a:pt x="2327196" y="1000416"/>
                  </a:moveTo>
                  <a:lnTo>
                    <a:pt x="2314543" y="1000416"/>
                  </a:lnTo>
                  <a:lnTo>
                    <a:pt x="2314344" y="987716"/>
                  </a:lnTo>
                  <a:lnTo>
                    <a:pt x="2326698" y="987716"/>
                  </a:lnTo>
                  <a:lnTo>
                    <a:pt x="2327196" y="1000416"/>
                  </a:lnTo>
                  <a:close/>
                </a:path>
                <a:path w="2381885" h="2181859">
                  <a:moveTo>
                    <a:pt x="2331281" y="1000416"/>
                  </a:moveTo>
                  <a:lnTo>
                    <a:pt x="2326897" y="987716"/>
                  </a:lnTo>
                  <a:lnTo>
                    <a:pt x="2338056" y="987716"/>
                  </a:lnTo>
                  <a:lnTo>
                    <a:pt x="2331281" y="1000416"/>
                  </a:lnTo>
                  <a:close/>
                </a:path>
                <a:path w="2381885" h="2181859">
                  <a:moveTo>
                    <a:pt x="2314145" y="1000416"/>
                  </a:moveTo>
                  <a:lnTo>
                    <a:pt x="2305178" y="1000416"/>
                  </a:lnTo>
                  <a:lnTo>
                    <a:pt x="2314344" y="987716"/>
                  </a:lnTo>
                  <a:lnTo>
                    <a:pt x="2314145" y="1000416"/>
                  </a:lnTo>
                  <a:close/>
                </a:path>
                <a:path w="2381885" h="2181859">
                  <a:moveTo>
                    <a:pt x="1820455" y="1000416"/>
                  </a:moveTo>
                  <a:lnTo>
                    <a:pt x="1814594" y="1000416"/>
                  </a:lnTo>
                  <a:lnTo>
                    <a:pt x="1819380" y="988453"/>
                  </a:lnTo>
                  <a:lnTo>
                    <a:pt x="1820455" y="1000416"/>
                  </a:lnTo>
                  <a:close/>
                </a:path>
                <a:path w="2381885" h="2181859">
                  <a:moveTo>
                    <a:pt x="1777731" y="1000416"/>
                  </a:moveTo>
                  <a:lnTo>
                    <a:pt x="1774741" y="1000416"/>
                  </a:lnTo>
                  <a:lnTo>
                    <a:pt x="1777505" y="989053"/>
                  </a:lnTo>
                  <a:lnTo>
                    <a:pt x="1777780" y="994065"/>
                  </a:lnTo>
                  <a:lnTo>
                    <a:pt x="1777731" y="1000416"/>
                  </a:lnTo>
                  <a:close/>
                </a:path>
                <a:path w="2381885" h="2181859">
                  <a:moveTo>
                    <a:pt x="2082103" y="1000416"/>
                  </a:moveTo>
                  <a:lnTo>
                    <a:pt x="2081107" y="1000416"/>
                  </a:lnTo>
                  <a:lnTo>
                    <a:pt x="2080902" y="996681"/>
                  </a:lnTo>
                  <a:lnTo>
                    <a:pt x="2082103" y="1000416"/>
                  </a:lnTo>
                  <a:close/>
                </a:path>
                <a:path w="2381885" h="2181859">
                  <a:moveTo>
                    <a:pt x="1741963" y="1000416"/>
                  </a:moveTo>
                  <a:lnTo>
                    <a:pt x="1740767" y="1000416"/>
                  </a:lnTo>
                  <a:lnTo>
                    <a:pt x="1741441" y="996911"/>
                  </a:lnTo>
                  <a:lnTo>
                    <a:pt x="1741963" y="1000416"/>
                  </a:lnTo>
                  <a:close/>
                </a:path>
                <a:path w="2381885" h="2181859">
                  <a:moveTo>
                    <a:pt x="1802539" y="1000416"/>
                  </a:moveTo>
                  <a:lnTo>
                    <a:pt x="1802509" y="999145"/>
                  </a:lnTo>
                  <a:lnTo>
                    <a:pt x="1802539" y="1000416"/>
                  </a:lnTo>
                  <a:close/>
                </a:path>
                <a:path w="2381885" h="2181859">
                  <a:moveTo>
                    <a:pt x="1908745" y="1000416"/>
                  </a:moveTo>
                  <a:lnTo>
                    <a:pt x="1908547" y="1000416"/>
                  </a:lnTo>
                  <a:lnTo>
                    <a:pt x="1908713" y="1000005"/>
                  </a:lnTo>
                  <a:lnTo>
                    <a:pt x="1908745" y="1000416"/>
                  </a:lnTo>
                  <a:close/>
                </a:path>
                <a:path w="2381885" h="2181859">
                  <a:moveTo>
                    <a:pt x="1941923" y="1000416"/>
                  </a:moveTo>
                  <a:lnTo>
                    <a:pt x="1941912" y="1000082"/>
                  </a:lnTo>
                  <a:lnTo>
                    <a:pt x="1941923" y="1000416"/>
                  </a:lnTo>
                  <a:close/>
                </a:path>
                <a:path w="2381885" h="2181859">
                  <a:moveTo>
                    <a:pt x="861442" y="1012232"/>
                  </a:moveTo>
                  <a:lnTo>
                    <a:pt x="852357" y="1000416"/>
                  </a:lnTo>
                  <a:lnTo>
                    <a:pt x="872353" y="1000416"/>
                  </a:lnTo>
                  <a:lnTo>
                    <a:pt x="861442" y="1012232"/>
                  </a:lnTo>
                  <a:close/>
                </a:path>
                <a:path w="2381885" h="2181859">
                  <a:moveTo>
                    <a:pt x="935497" y="1001735"/>
                  </a:moveTo>
                  <a:lnTo>
                    <a:pt x="934751" y="1000416"/>
                  </a:lnTo>
                  <a:lnTo>
                    <a:pt x="935548" y="1000416"/>
                  </a:lnTo>
                  <a:lnTo>
                    <a:pt x="935497" y="1001735"/>
                  </a:lnTo>
                  <a:close/>
                </a:path>
                <a:path w="2381885" h="2181859">
                  <a:moveTo>
                    <a:pt x="938509" y="1007069"/>
                  </a:moveTo>
                  <a:lnTo>
                    <a:pt x="935536" y="1001804"/>
                  </a:lnTo>
                  <a:lnTo>
                    <a:pt x="935548" y="1000416"/>
                  </a:lnTo>
                  <a:lnTo>
                    <a:pt x="936943" y="1000416"/>
                  </a:lnTo>
                  <a:lnTo>
                    <a:pt x="938509" y="1007069"/>
                  </a:lnTo>
                  <a:close/>
                </a:path>
                <a:path w="2381885" h="2181859">
                  <a:moveTo>
                    <a:pt x="941925" y="1013116"/>
                  </a:moveTo>
                  <a:lnTo>
                    <a:pt x="938509" y="1007069"/>
                  </a:lnTo>
                  <a:lnTo>
                    <a:pt x="936943" y="1000416"/>
                  </a:lnTo>
                  <a:lnTo>
                    <a:pt x="948724" y="1000416"/>
                  </a:lnTo>
                  <a:lnTo>
                    <a:pt x="941925" y="1013116"/>
                  </a:lnTo>
                  <a:close/>
                </a:path>
                <a:path w="2381885" h="2181859">
                  <a:moveTo>
                    <a:pt x="1053213" y="1013116"/>
                  </a:moveTo>
                  <a:lnTo>
                    <a:pt x="1043113" y="1013116"/>
                  </a:lnTo>
                  <a:lnTo>
                    <a:pt x="1039048" y="1000416"/>
                  </a:lnTo>
                  <a:lnTo>
                    <a:pt x="1055028" y="1000416"/>
                  </a:lnTo>
                  <a:lnTo>
                    <a:pt x="1053213" y="1013116"/>
                  </a:lnTo>
                  <a:close/>
                </a:path>
                <a:path w="2381885" h="2181859">
                  <a:moveTo>
                    <a:pt x="1209036" y="1013116"/>
                  </a:moveTo>
                  <a:lnTo>
                    <a:pt x="1193123" y="1013116"/>
                  </a:lnTo>
                  <a:lnTo>
                    <a:pt x="1190704" y="1000416"/>
                  </a:lnTo>
                  <a:lnTo>
                    <a:pt x="1212622" y="1000416"/>
                  </a:lnTo>
                  <a:lnTo>
                    <a:pt x="1209036" y="1013116"/>
                  </a:lnTo>
                  <a:close/>
                </a:path>
                <a:path w="2381885" h="2181859">
                  <a:moveTo>
                    <a:pt x="1209170" y="1013116"/>
                  </a:moveTo>
                  <a:lnTo>
                    <a:pt x="1209036" y="1013116"/>
                  </a:lnTo>
                  <a:lnTo>
                    <a:pt x="1212622" y="1000416"/>
                  </a:lnTo>
                  <a:lnTo>
                    <a:pt x="1215512" y="1000416"/>
                  </a:lnTo>
                  <a:lnTo>
                    <a:pt x="1209170" y="1013116"/>
                  </a:lnTo>
                  <a:close/>
                </a:path>
                <a:path w="2381885" h="2181859">
                  <a:moveTo>
                    <a:pt x="1217305" y="1013116"/>
                  </a:moveTo>
                  <a:lnTo>
                    <a:pt x="1209170" y="1013116"/>
                  </a:lnTo>
                  <a:lnTo>
                    <a:pt x="1215512" y="1000416"/>
                  </a:lnTo>
                  <a:lnTo>
                    <a:pt x="1219099" y="1000416"/>
                  </a:lnTo>
                  <a:lnTo>
                    <a:pt x="1219202" y="1007069"/>
                  </a:lnTo>
                  <a:lnTo>
                    <a:pt x="1217305" y="1013116"/>
                  </a:lnTo>
                  <a:close/>
                </a:path>
                <a:path w="2381885" h="2181859">
                  <a:moveTo>
                    <a:pt x="1219203" y="1007067"/>
                  </a:moveTo>
                  <a:lnTo>
                    <a:pt x="1219099" y="1000416"/>
                  </a:lnTo>
                  <a:lnTo>
                    <a:pt x="1221290" y="1000416"/>
                  </a:lnTo>
                  <a:lnTo>
                    <a:pt x="1219203" y="1007067"/>
                  </a:lnTo>
                  <a:close/>
                </a:path>
                <a:path w="2381885" h="2181859">
                  <a:moveTo>
                    <a:pt x="1223383" y="1013116"/>
                  </a:moveTo>
                  <a:lnTo>
                    <a:pt x="1219298" y="1013116"/>
                  </a:lnTo>
                  <a:lnTo>
                    <a:pt x="1219297" y="1006769"/>
                  </a:lnTo>
                  <a:lnTo>
                    <a:pt x="1221290" y="1000416"/>
                  </a:lnTo>
                  <a:lnTo>
                    <a:pt x="1222486" y="1000416"/>
                  </a:lnTo>
                  <a:lnTo>
                    <a:pt x="1223383" y="1013116"/>
                  </a:lnTo>
                  <a:close/>
                </a:path>
                <a:path w="2381885" h="2181859">
                  <a:moveTo>
                    <a:pt x="1259429" y="1038516"/>
                  </a:moveTo>
                  <a:lnTo>
                    <a:pt x="1220956" y="1038516"/>
                  </a:lnTo>
                  <a:lnTo>
                    <a:pt x="1215811" y="1025816"/>
                  </a:lnTo>
                  <a:lnTo>
                    <a:pt x="1230457" y="1025816"/>
                  </a:lnTo>
                  <a:lnTo>
                    <a:pt x="1227583" y="1013998"/>
                  </a:lnTo>
                  <a:lnTo>
                    <a:pt x="1227468" y="1013116"/>
                  </a:lnTo>
                  <a:lnTo>
                    <a:pt x="1225873" y="1013116"/>
                  </a:lnTo>
                  <a:lnTo>
                    <a:pt x="1223113" y="1000416"/>
                  </a:lnTo>
                  <a:lnTo>
                    <a:pt x="1262637" y="1000416"/>
                  </a:lnTo>
                  <a:lnTo>
                    <a:pt x="1253274" y="1013115"/>
                  </a:lnTo>
                  <a:lnTo>
                    <a:pt x="1255203" y="1025818"/>
                  </a:lnTo>
                  <a:lnTo>
                    <a:pt x="1259429" y="1038516"/>
                  </a:lnTo>
                  <a:close/>
                </a:path>
                <a:path w="2381885" h="2181859">
                  <a:moveTo>
                    <a:pt x="1283759" y="1013116"/>
                  </a:moveTo>
                  <a:lnTo>
                    <a:pt x="1278080" y="1013116"/>
                  </a:lnTo>
                  <a:lnTo>
                    <a:pt x="1282763" y="1000416"/>
                  </a:lnTo>
                  <a:lnTo>
                    <a:pt x="1283759" y="1013116"/>
                  </a:lnTo>
                  <a:close/>
                </a:path>
                <a:path w="2381885" h="2181859">
                  <a:moveTo>
                    <a:pt x="1715620" y="1013116"/>
                  </a:moveTo>
                  <a:lnTo>
                    <a:pt x="1701413" y="1013116"/>
                  </a:lnTo>
                  <a:lnTo>
                    <a:pt x="1704701" y="1000416"/>
                  </a:lnTo>
                  <a:lnTo>
                    <a:pt x="1710581" y="1000420"/>
                  </a:lnTo>
                  <a:lnTo>
                    <a:pt x="1715620" y="1013116"/>
                  </a:lnTo>
                  <a:close/>
                </a:path>
                <a:path w="2381885" h="2181859">
                  <a:moveTo>
                    <a:pt x="1732897" y="1013116"/>
                  </a:moveTo>
                  <a:lnTo>
                    <a:pt x="1729111" y="1013116"/>
                  </a:lnTo>
                  <a:lnTo>
                    <a:pt x="1726321" y="1000416"/>
                  </a:lnTo>
                  <a:lnTo>
                    <a:pt x="1735985" y="1000416"/>
                  </a:lnTo>
                  <a:lnTo>
                    <a:pt x="1732897" y="1013116"/>
                  </a:lnTo>
                  <a:close/>
                </a:path>
                <a:path w="2381885" h="2181859">
                  <a:moveTo>
                    <a:pt x="1756417" y="1013116"/>
                  </a:moveTo>
                  <a:lnTo>
                    <a:pt x="1733694" y="1013116"/>
                  </a:lnTo>
                  <a:lnTo>
                    <a:pt x="1736882" y="1000416"/>
                  </a:lnTo>
                  <a:lnTo>
                    <a:pt x="1754554" y="1000416"/>
                  </a:lnTo>
                  <a:lnTo>
                    <a:pt x="1756417" y="1013116"/>
                  </a:lnTo>
                  <a:close/>
                </a:path>
                <a:path w="2381885" h="2181859">
                  <a:moveTo>
                    <a:pt x="1767369" y="1013116"/>
                  </a:moveTo>
                  <a:lnTo>
                    <a:pt x="1756517" y="1013116"/>
                  </a:lnTo>
                  <a:lnTo>
                    <a:pt x="1754653" y="1000416"/>
                  </a:lnTo>
                  <a:lnTo>
                    <a:pt x="1767369" y="1013116"/>
                  </a:lnTo>
                  <a:close/>
                </a:path>
                <a:path w="2381885" h="2181859">
                  <a:moveTo>
                    <a:pt x="1766869" y="1001804"/>
                  </a:moveTo>
                  <a:lnTo>
                    <a:pt x="1766074" y="1000416"/>
                  </a:lnTo>
                  <a:lnTo>
                    <a:pt x="1766771" y="1000416"/>
                  </a:lnTo>
                  <a:lnTo>
                    <a:pt x="1766869" y="1001804"/>
                  </a:lnTo>
                  <a:close/>
                </a:path>
                <a:path w="2381885" h="2181859">
                  <a:moveTo>
                    <a:pt x="1767113" y="1002230"/>
                  </a:moveTo>
                  <a:lnTo>
                    <a:pt x="1766869" y="1001804"/>
                  </a:lnTo>
                  <a:lnTo>
                    <a:pt x="1766771" y="1000416"/>
                  </a:lnTo>
                  <a:lnTo>
                    <a:pt x="1767070" y="1000416"/>
                  </a:lnTo>
                  <a:lnTo>
                    <a:pt x="1767113" y="1002230"/>
                  </a:lnTo>
                  <a:close/>
                </a:path>
                <a:path w="2381885" h="2181859">
                  <a:moveTo>
                    <a:pt x="1767444" y="1002808"/>
                  </a:moveTo>
                  <a:lnTo>
                    <a:pt x="1767113" y="1002230"/>
                  </a:lnTo>
                  <a:lnTo>
                    <a:pt x="1767070" y="1000416"/>
                  </a:lnTo>
                  <a:lnTo>
                    <a:pt x="1767369" y="1000416"/>
                  </a:lnTo>
                  <a:lnTo>
                    <a:pt x="1767444" y="1002808"/>
                  </a:lnTo>
                  <a:close/>
                </a:path>
                <a:path w="2381885" h="2181859">
                  <a:moveTo>
                    <a:pt x="1782525" y="1013116"/>
                  </a:moveTo>
                  <a:lnTo>
                    <a:pt x="1773347" y="1013116"/>
                  </a:lnTo>
                  <a:lnTo>
                    <a:pt x="1767452" y="1002822"/>
                  </a:lnTo>
                  <a:lnTo>
                    <a:pt x="1767369" y="1000416"/>
                  </a:lnTo>
                  <a:lnTo>
                    <a:pt x="1780022" y="1000416"/>
                  </a:lnTo>
                  <a:lnTo>
                    <a:pt x="1782525" y="1013116"/>
                  </a:lnTo>
                  <a:close/>
                </a:path>
                <a:path w="2381885" h="2181859">
                  <a:moveTo>
                    <a:pt x="1791978" y="1013116"/>
                  </a:moveTo>
                  <a:lnTo>
                    <a:pt x="1788391" y="1013115"/>
                  </a:lnTo>
                  <a:lnTo>
                    <a:pt x="1780024" y="1000416"/>
                  </a:lnTo>
                  <a:lnTo>
                    <a:pt x="1791181" y="1000416"/>
                  </a:lnTo>
                  <a:lnTo>
                    <a:pt x="1791978" y="1013116"/>
                  </a:lnTo>
                  <a:close/>
                </a:path>
                <a:path w="2381885" h="2181859">
                  <a:moveTo>
                    <a:pt x="1826151" y="1013116"/>
                  </a:moveTo>
                  <a:lnTo>
                    <a:pt x="1791978" y="1013116"/>
                  </a:lnTo>
                  <a:lnTo>
                    <a:pt x="1791181" y="1000416"/>
                  </a:lnTo>
                  <a:lnTo>
                    <a:pt x="1827048" y="1000416"/>
                  </a:lnTo>
                  <a:lnTo>
                    <a:pt x="1827710" y="1004086"/>
                  </a:lnTo>
                  <a:lnTo>
                    <a:pt x="1826151" y="1013116"/>
                  </a:lnTo>
                  <a:close/>
                </a:path>
                <a:path w="2381885" h="2181859">
                  <a:moveTo>
                    <a:pt x="1884236" y="1013116"/>
                  </a:moveTo>
                  <a:lnTo>
                    <a:pt x="1875938" y="1013116"/>
                  </a:lnTo>
                  <a:lnTo>
                    <a:pt x="1876414" y="1000416"/>
                  </a:lnTo>
                  <a:lnTo>
                    <a:pt x="1878758" y="1000420"/>
                  </a:lnTo>
                  <a:lnTo>
                    <a:pt x="1884236" y="1013116"/>
                  </a:lnTo>
                  <a:close/>
                </a:path>
                <a:path w="2381885" h="2181859">
                  <a:moveTo>
                    <a:pt x="1902804" y="1013116"/>
                  </a:moveTo>
                  <a:lnTo>
                    <a:pt x="1884236" y="1013116"/>
                  </a:lnTo>
                  <a:lnTo>
                    <a:pt x="1878757" y="1000416"/>
                  </a:lnTo>
                  <a:lnTo>
                    <a:pt x="1906753" y="1000416"/>
                  </a:lnTo>
                  <a:lnTo>
                    <a:pt x="1902804" y="1013116"/>
                  </a:lnTo>
                  <a:close/>
                </a:path>
                <a:path w="2381885" h="2181859">
                  <a:moveTo>
                    <a:pt x="1903266" y="1013116"/>
                  </a:moveTo>
                  <a:lnTo>
                    <a:pt x="1902804" y="1013116"/>
                  </a:lnTo>
                  <a:lnTo>
                    <a:pt x="1906753" y="1000416"/>
                  </a:lnTo>
                  <a:lnTo>
                    <a:pt x="1903266" y="1013116"/>
                  </a:lnTo>
                  <a:close/>
                </a:path>
                <a:path w="2381885" h="2181859">
                  <a:moveTo>
                    <a:pt x="1909493" y="1013116"/>
                  </a:moveTo>
                  <a:lnTo>
                    <a:pt x="1903266" y="1013116"/>
                  </a:lnTo>
                  <a:lnTo>
                    <a:pt x="1906852" y="1000416"/>
                  </a:lnTo>
                  <a:lnTo>
                    <a:pt x="1913244" y="1000416"/>
                  </a:lnTo>
                  <a:lnTo>
                    <a:pt x="1909493" y="1013116"/>
                  </a:lnTo>
                  <a:close/>
                </a:path>
                <a:path w="2381885" h="2181859">
                  <a:moveTo>
                    <a:pt x="1909717" y="1013116"/>
                  </a:moveTo>
                  <a:lnTo>
                    <a:pt x="1909493" y="1013116"/>
                  </a:lnTo>
                  <a:lnTo>
                    <a:pt x="1913244" y="1000416"/>
                  </a:lnTo>
                  <a:lnTo>
                    <a:pt x="1913469" y="1000416"/>
                  </a:lnTo>
                  <a:lnTo>
                    <a:pt x="1909717" y="1013116"/>
                  </a:lnTo>
                  <a:close/>
                </a:path>
                <a:path w="2381885" h="2181859">
                  <a:moveTo>
                    <a:pt x="1926979" y="1013116"/>
                  </a:moveTo>
                  <a:lnTo>
                    <a:pt x="1909717" y="1013116"/>
                  </a:lnTo>
                  <a:lnTo>
                    <a:pt x="1913469" y="1000416"/>
                  </a:lnTo>
                  <a:lnTo>
                    <a:pt x="1920107" y="1000420"/>
                  </a:lnTo>
                  <a:lnTo>
                    <a:pt x="1926979" y="1013116"/>
                  </a:lnTo>
                  <a:close/>
                </a:path>
                <a:path w="2381885" h="2181859">
                  <a:moveTo>
                    <a:pt x="1950392" y="1025816"/>
                  </a:moveTo>
                  <a:lnTo>
                    <a:pt x="1924089" y="1025816"/>
                  </a:lnTo>
                  <a:lnTo>
                    <a:pt x="1924487" y="1013116"/>
                  </a:lnTo>
                  <a:lnTo>
                    <a:pt x="1928572" y="1013116"/>
                  </a:lnTo>
                  <a:lnTo>
                    <a:pt x="1921797" y="1000416"/>
                  </a:lnTo>
                  <a:lnTo>
                    <a:pt x="1951886" y="1000416"/>
                  </a:lnTo>
                  <a:lnTo>
                    <a:pt x="1953944" y="1012910"/>
                  </a:lnTo>
                  <a:lnTo>
                    <a:pt x="1953881" y="1013458"/>
                  </a:lnTo>
                  <a:lnTo>
                    <a:pt x="1950392" y="1025816"/>
                  </a:lnTo>
                  <a:close/>
                </a:path>
                <a:path w="2381885" h="2181859">
                  <a:moveTo>
                    <a:pt x="1959059" y="1025816"/>
                  </a:moveTo>
                  <a:lnTo>
                    <a:pt x="1950491" y="1025816"/>
                  </a:lnTo>
                  <a:lnTo>
                    <a:pt x="1953884" y="1013458"/>
                  </a:lnTo>
                  <a:lnTo>
                    <a:pt x="1953944" y="1012910"/>
                  </a:lnTo>
                  <a:lnTo>
                    <a:pt x="1951886" y="1000416"/>
                  </a:lnTo>
                  <a:lnTo>
                    <a:pt x="1957979" y="1000416"/>
                  </a:lnTo>
                  <a:lnTo>
                    <a:pt x="1955921" y="1013116"/>
                  </a:lnTo>
                  <a:lnTo>
                    <a:pt x="1959856" y="1013116"/>
                  </a:lnTo>
                  <a:lnTo>
                    <a:pt x="1959059" y="1025816"/>
                  </a:lnTo>
                  <a:close/>
                </a:path>
                <a:path w="2381885" h="2181859">
                  <a:moveTo>
                    <a:pt x="1962999" y="1025816"/>
                  </a:moveTo>
                  <a:lnTo>
                    <a:pt x="1959159" y="1025816"/>
                  </a:lnTo>
                  <a:lnTo>
                    <a:pt x="1959856" y="1013116"/>
                  </a:lnTo>
                  <a:lnTo>
                    <a:pt x="1955921" y="1013116"/>
                  </a:lnTo>
                  <a:lnTo>
                    <a:pt x="1957979" y="1000416"/>
                  </a:lnTo>
                  <a:lnTo>
                    <a:pt x="1968998" y="1000416"/>
                  </a:lnTo>
                  <a:lnTo>
                    <a:pt x="1962798" y="1012910"/>
                  </a:lnTo>
                  <a:lnTo>
                    <a:pt x="1962731" y="1013166"/>
                  </a:lnTo>
                  <a:lnTo>
                    <a:pt x="1966153" y="1018152"/>
                  </a:lnTo>
                  <a:lnTo>
                    <a:pt x="1962999" y="1025816"/>
                  </a:lnTo>
                  <a:close/>
                </a:path>
                <a:path w="2381885" h="2181859">
                  <a:moveTo>
                    <a:pt x="1997319" y="1013116"/>
                  </a:moveTo>
                  <a:lnTo>
                    <a:pt x="1962735" y="1013116"/>
                  </a:lnTo>
                  <a:lnTo>
                    <a:pt x="1970231" y="1000416"/>
                  </a:lnTo>
                  <a:lnTo>
                    <a:pt x="1994528" y="1000416"/>
                  </a:lnTo>
                  <a:lnTo>
                    <a:pt x="1997319" y="1013116"/>
                  </a:lnTo>
                  <a:close/>
                </a:path>
                <a:path w="2381885" h="2181859">
                  <a:moveTo>
                    <a:pt x="2007281" y="1013116"/>
                  </a:moveTo>
                  <a:lnTo>
                    <a:pt x="1997617" y="1013116"/>
                  </a:lnTo>
                  <a:lnTo>
                    <a:pt x="1996919" y="1000416"/>
                  </a:lnTo>
                  <a:lnTo>
                    <a:pt x="2005787" y="1000416"/>
                  </a:lnTo>
                  <a:lnTo>
                    <a:pt x="2007281" y="1013116"/>
                  </a:lnTo>
                  <a:close/>
                </a:path>
                <a:path w="2381885" h="2181859">
                  <a:moveTo>
                    <a:pt x="2022026" y="1013116"/>
                  </a:moveTo>
                  <a:lnTo>
                    <a:pt x="2007381" y="1013116"/>
                  </a:lnTo>
                  <a:lnTo>
                    <a:pt x="2005886" y="1000416"/>
                  </a:lnTo>
                  <a:lnTo>
                    <a:pt x="2020558" y="1000416"/>
                  </a:lnTo>
                  <a:lnTo>
                    <a:pt x="2022026" y="1013116"/>
                  </a:lnTo>
                  <a:close/>
                </a:path>
                <a:path w="2381885" h="2181859">
                  <a:moveTo>
                    <a:pt x="2045041" y="1038516"/>
                  </a:moveTo>
                  <a:lnTo>
                    <a:pt x="2018388" y="1038516"/>
                  </a:lnTo>
                  <a:lnTo>
                    <a:pt x="2018927" y="1026860"/>
                  </a:lnTo>
                  <a:lnTo>
                    <a:pt x="2019053" y="1020745"/>
                  </a:lnTo>
                  <a:lnTo>
                    <a:pt x="2019169" y="1013116"/>
                  </a:lnTo>
                  <a:lnTo>
                    <a:pt x="2022325" y="1013116"/>
                  </a:lnTo>
                  <a:lnTo>
                    <a:pt x="2020857" y="1000416"/>
                  </a:lnTo>
                  <a:lnTo>
                    <a:pt x="2038191" y="1000416"/>
                  </a:lnTo>
                  <a:lnTo>
                    <a:pt x="2036338" y="1012910"/>
                  </a:lnTo>
                  <a:lnTo>
                    <a:pt x="2033583" y="1025816"/>
                  </a:lnTo>
                  <a:lnTo>
                    <a:pt x="2039264" y="1025818"/>
                  </a:lnTo>
                  <a:lnTo>
                    <a:pt x="2044322" y="1036565"/>
                  </a:lnTo>
                  <a:lnTo>
                    <a:pt x="2045041" y="1038516"/>
                  </a:lnTo>
                  <a:close/>
                </a:path>
                <a:path w="2381885" h="2181859">
                  <a:moveTo>
                    <a:pt x="2035346" y="1018568"/>
                  </a:moveTo>
                  <a:lnTo>
                    <a:pt x="2036553" y="1012910"/>
                  </a:lnTo>
                  <a:lnTo>
                    <a:pt x="2038440" y="1000416"/>
                  </a:lnTo>
                  <a:lnTo>
                    <a:pt x="2046202" y="1000416"/>
                  </a:lnTo>
                  <a:lnTo>
                    <a:pt x="2049997" y="1013116"/>
                  </a:lnTo>
                  <a:lnTo>
                    <a:pt x="2036672" y="1013116"/>
                  </a:lnTo>
                  <a:lnTo>
                    <a:pt x="2035346" y="1018568"/>
                  </a:lnTo>
                  <a:close/>
                </a:path>
                <a:path w="2381885" h="2181859">
                  <a:moveTo>
                    <a:pt x="2054577" y="1013116"/>
                  </a:moveTo>
                  <a:lnTo>
                    <a:pt x="2050296" y="1013116"/>
                  </a:lnTo>
                  <a:lnTo>
                    <a:pt x="2046501" y="1000416"/>
                  </a:lnTo>
                  <a:lnTo>
                    <a:pt x="2058391" y="1000416"/>
                  </a:lnTo>
                  <a:lnTo>
                    <a:pt x="2054577" y="1013116"/>
                  </a:lnTo>
                  <a:close/>
                </a:path>
                <a:path w="2381885" h="2181859">
                  <a:moveTo>
                    <a:pt x="2065166" y="1013116"/>
                  </a:moveTo>
                  <a:lnTo>
                    <a:pt x="2054876" y="1013116"/>
                  </a:lnTo>
                  <a:lnTo>
                    <a:pt x="2058690" y="1000416"/>
                  </a:lnTo>
                  <a:lnTo>
                    <a:pt x="2065664" y="1000416"/>
                  </a:lnTo>
                  <a:lnTo>
                    <a:pt x="2065166" y="1013116"/>
                  </a:lnTo>
                  <a:close/>
                </a:path>
                <a:path w="2381885" h="2181859">
                  <a:moveTo>
                    <a:pt x="2092783" y="1013116"/>
                  </a:moveTo>
                  <a:lnTo>
                    <a:pt x="2065365" y="1013116"/>
                  </a:lnTo>
                  <a:lnTo>
                    <a:pt x="2065963" y="1000416"/>
                  </a:lnTo>
                  <a:lnTo>
                    <a:pt x="2086091" y="1000420"/>
                  </a:lnTo>
                  <a:lnTo>
                    <a:pt x="2092783" y="1013116"/>
                  </a:lnTo>
                  <a:close/>
                </a:path>
                <a:path w="2381885" h="2181859">
                  <a:moveTo>
                    <a:pt x="2096151" y="1013116"/>
                  </a:moveTo>
                  <a:lnTo>
                    <a:pt x="2092783" y="1013116"/>
                  </a:lnTo>
                  <a:lnTo>
                    <a:pt x="2086089" y="1000416"/>
                  </a:lnTo>
                  <a:lnTo>
                    <a:pt x="2093025" y="1000416"/>
                  </a:lnTo>
                  <a:lnTo>
                    <a:pt x="2096151" y="1013116"/>
                  </a:lnTo>
                  <a:close/>
                </a:path>
                <a:path w="2381885" h="2181859">
                  <a:moveTo>
                    <a:pt x="2111395" y="1013116"/>
                  </a:moveTo>
                  <a:lnTo>
                    <a:pt x="2096151" y="1013116"/>
                  </a:lnTo>
                  <a:lnTo>
                    <a:pt x="2093025" y="1000416"/>
                  </a:lnTo>
                  <a:lnTo>
                    <a:pt x="2114409" y="1000416"/>
                  </a:lnTo>
                  <a:lnTo>
                    <a:pt x="2112281" y="1010290"/>
                  </a:lnTo>
                  <a:lnTo>
                    <a:pt x="2111395" y="1013116"/>
                  </a:lnTo>
                  <a:close/>
                </a:path>
                <a:path w="2381885" h="2181859">
                  <a:moveTo>
                    <a:pt x="2122694" y="1013116"/>
                  </a:moveTo>
                  <a:lnTo>
                    <a:pt x="2111672" y="1013116"/>
                  </a:lnTo>
                  <a:lnTo>
                    <a:pt x="2112281" y="1010290"/>
                  </a:lnTo>
                  <a:lnTo>
                    <a:pt x="2115380" y="1000416"/>
                  </a:lnTo>
                  <a:lnTo>
                    <a:pt x="2127536" y="1000416"/>
                  </a:lnTo>
                  <a:lnTo>
                    <a:pt x="2122694" y="1013116"/>
                  </a:lnTo>
                  <a:close/>
                </a:path>
                <a:path w="2381885" h="2181859">
                  <a:moveTo>
                    <a:pt x="2143003" y="1013116"/>
                  </a:moveTo>
                  <a:lnTo>
                    <a:pt x="2122969" y="1013116"/>
                  </a:lnTo>
                  <a:lnTo>
                    <a:pt x="2130923" y="1000416"/>
                  </a:lnTo>
                  <a:lnTo>
                    <a:pt x="2142754" y="1000416"/>
                  </a:lnTo>
                  <a:lnTo>
                    <a:pt x="2143003" y="1013116"/>
                  </a:lnTo>
                  <a:close/>
                </a:path>
                <a:path w="2381885" h="2181859">
                  <a:moveTo>
                    <a:pt x="2160812" y="1013116"/>
                  </a:moveTo>
                  <a:lnTo>
                    <a:pt x="2163602" y="1000416"/>
                  </a:lnTo>
                  <a:lnTo>
                    <a:pt x="2165993" y="1000416"/>
                  </a:lnTo>
                  <a:lnTo>
                    <a:pt x="2165993" y="1008035"/>
                  </a:lnTo>
                  <a:lnTo>
                    <a:pt x="2160812" y="1013116"/>
                  </a:lnTo>
                  <a:close/>
                </a:path>
                <a:path w="2381885" h="2181859">
                  <a:moveTo>
                    <a:pt x="2173358" y="1000814"/>
                  </a:moveTo>
                  <a:lnTo>
                    <a:pt x="2173167" y="1000416"/>
                  </a:lnTo>
                  <a:lnTo>
                    <a:pt x="2173764" y="1000416"/>
                  </a:lnTo>
                  <a:lnTo>
                    <a:pt x="2173358" y="1000814"/>
                  </a:lnTo>
                  <a:close/>
                </a:path>
                <a:path w="2381885" h="2181859">
                  <a:moveTo>
                    <a:pt x="2200665" y="1013116"/>
                  </a:moveTo>
                  <a:lnTo>
                    <a:pt x="2194787" y="1013116"/>
                  </a:lnTo>
                  <a:lnTo>
                    <a:pt x="2195982" y="1000416"/>
                  </a:lnTo>
                  <a:lnTo>
                    <a:pt x="2201761" y="1000416"/>
                  </a:lnTo>
                  <a:lnTo>
                    <a:pt x="2200665" y="1013116"/>
                  </a:lnTo>
                  <a:close/>
                </a:path>
                <a:path w="2381885" h="2181859">
                  <a:moveTo>
                    <a:pt x="2205066" y="1013116"/>
                  </a:moveTo>
                  <a:lnTo>
                    <a:pt x="2200765" y="1013116"/>
                  </a:lnTo>
                  <a:lnTo>
                    <a:pt x="2201860" y="1000416"/>
                  </a:lnTo>
                  <a:lnTo>
                    <a:pt x="2202558" y="1000416"/>
                  </a:lnTo>
                  <a:lnTo>
                    <a:pt x="2205066" y="1013116"/>
                  </a:lnTo>
                  <a:close/>
                </a:path>
                <a:path w="2381885" h="2181859">
                  <a:moveTo>
                    <a:pt x="2206643" y="1013116"/>
                  </a:moveTo>
                  <a:lnTo>
                    <a:pt x="2205248" y="1013116"/>
                  </a:lnTo>
                  <a:lnTo>
                    <a:pt x="2203554" y="1000416"/>
                  </a:lnTo>
                  <a:lnTo>
                    <a:pt x="2209036" y="1000420"/>
                  </a:lnTo>
                  <a:lnTo>
                    <a:pt x="2210034" y="1002822"/>
                  </a:lnTo>
                  <a:lnTo>
                    <a:pt x="2206643" y="1013116"/>
                  </a:lnTo>
                  <a:close/>
                </a:path>
                <a:path w="2381885" h="2181859">
                  <a:moveTo>
                    <a:pt x="2210034" y="1002822"/>
                  </a:moveTo>
                  <a:lnTo>
                    <a:pt x="2209034" y="1000416"/>
                  </a:lnTo>
                  <a:lnTo>
                    <a:pt x="2210827" y="1000416"/>
                  </a:lnTo>
                  <a:lnTo>
                    <a:pt x="2210034" y="1002822"/>
                  </a:lnTo>
                  <a:close/>
                </a:path>
                <a:path w="2381885" h="2181859">
                  <a:moveTo>
                    <a:pt x="2218698" y="1013116"/>
                  </a:moveTo>
                  <a:lnTo>
                    <a:pt x="2214315" y="1013116"/>
                  </a:lnTo>
                  <a:lnTo>
                    <a:pt x="2210039" y="1002808"/>
                  </a:lnTo>
                  <a:lnTo>
                    <a:pt x="2210827" y="1000416"/>
                  </a:lnTo>
                  <a:lnTo>
                    <a:pt x="2221986" y="1000416"/>
                  </a:lnTo>
                  <a:lnTo>
                    <a:pt x="2218698" y="1013116"/>
                  </a:lnTo>
                  <a:close/>
                </a:path>
                <a:path w="2381885" h="2181859">
                  <a:moveTo>
                    <a:pt x="2246196" y="1013116"/>
                  </a:moveTo>
                  <a:lnTo>
                    <a:pt x="2224776" y="1013116"/>
                  </a:lnTo>
                  <a:lnTo>
                    <a:pt x="2221986" y="1000416"/>
                  </a:lnTo>
                  <a:lnTo>
                    <a:pt x="2239025" y="1000420"/>
                  </a:lnTo>
                  <a:lnTo>
                    <a:pt x="2246196" y="1013116"/>
                  </a:lnTo>
                  <a:close/>
                </a:path>
                <a:path w="2381885" h="2181859">
                  <a:moveTo>
                    <a:pt x="2258999" y="1013116"/>
                  </a:moveTo>
                  <a:lnTo>
                    <a:pt x="2247093" y="1013116"/>
                  </a:lnTo>
                  <a:lnTo>
                    <a:pt x="2239820" y="1000416"/>
                  </a:lnTo>
                  <a:lnTo>
                    <a:pt x="2258986" y="1000416"/>
                  </a:lnTo>
                  <a:lnTo>
                    <a:pt x="2258999" y="1013116"/>
                  </a:lnTo>
                  <a:close/>
                </a:path>
                <a:path w="2381885" h="2181859">
                  <a:moveTo>
                    <a:pt x="2266422" y="1013116"/>
                  </a:moveTo>
                  <a:lnTo>
                    <a:pt x="2259148" y="1013116"/>
                  </a:lnTo>
                  <a:lnTo>
                    <a:pt x="2260643" y="1000416"/>
                  </a:lnTo>
                  <a:lnTo>
                    <a:pt x="2264230" y="1000416"/>
                  </a:lnTo>
                  <a:lnTo>
                    <a:pt x="2266422" y="1013116"/>
                  </a:lnTo>
                  <a:close/>
                </a:path>
                <a:path w="2381885" h="2181859">
                  <a:moveTo>
                    <a:pt x="2272399" y="1013116"/>
                  </a:moveTo>
                  <a:lnTo>
                    <a:pt x="2266422" y="1013116"/>
                  </a:lnTo>
                  <a:lnTo>
                    <a:pt x="2264230" y="1000416"/>
                  </a:lnTo>
                  <a:lnTo>
                    <a:pt x="2272698" y="1000416"/>
                  </a:lnTo>
                  <a:lnTo>
                    <a:pt x="2272399" y="1013116"/>
                  </a:lnTo>
                  <a:close/>
                </a:path>
                <a:path w="2381885" h="2181859">
                  <a:moveTo>
                    <a:pt x="2294717" y="1013116"/>
                  </a:moveTo>
                  <a:lnTo>
                    <a:pt x="2272798" y="1013116"/>
                  </a:lnTo>
                  <a:lnTo>
                    <a:pt x="2273794" y="1000416"/>
                  </a:lnTo>
                  <a:lnTo>
                    <a:pt x="2294020" y="1000416"/>
                  </a:lnTo>
                  <a:lnTo>
                    <a:pt x="2294362" y="1001735"/>
                  </a:lnTo>
                  <a:lnTo>
                    <a:pt x="2294474" y="1002822"/>
                  </a:lnTo>
                  <a:lnTo>
                    <a:pt x="2294717" y="1013116"/>
                  </a:lnTo>
                  <a:close/>
                </a:path>
                <a:path w="2381885" h="2181859">
                  <a:moveTo>
                    <a:pt x="2297175" y="1012604"/>
                  </a:moveTo>
                  <a:lnTo>
                    <a:pt x="2294490" y="1002230"/>
                  </a:lnTo>
                  <a:lnTo>
                    <a:pt x="2294418" y="1000416"/>
                  </a:lnTo>
                  <a:lnTo>
                    <a:pt x="2296411" y="1000416"/>
                  </a:lnTo>
                  <a:lnTo>
                    <a:pt x="2297175" y="1012604"/>
                  </a:lnTo>
                  <a:close/>
                </a:path>
                <a:path w="2381885" h="2181859">
                  <a:moveTo>
                    <a:pt x="2297503" y="1012910"/>
                  </a:moveTo>
                  <a:lnTo>
                    <a:pt x="2297307" y="1000416"/>
                  </a:lnTo>
                  <a:lnTo>
                    <a:pt x="2303553" y="1000416"/>
                  </a:lnTo>
                  <a:lnTo>
                    <a:pt x="2297706" y="1012698"/>
                  </a:lnTo>
                  <a:lnTo>
                    <a:pt x="2297503" y="1012910"/>
                  </a:lnTo>
                  <a:close/>
                </a:path>
                <a:path w="2381885" h="2181859">
                  <a:moveTo>
                    <a:pt x="2317065" y="1013116"/>
                  </a:moveTo>
                  <a:lnTo>
                    <a:pt x="2297506" y="1013116"/>
                  </a:lnTo>
                  <a:lnTo>
                    <a:pt x="2297706" y="1012698"/>
                  </a:lnTo>
                  <a:lnTo>
                    <a:pt x="2309411" y="1000416"/>
                  </a:lnTo>
                  <a:lnTo>
                    <a:pt x="2312581" y="1004297"/>
                  </a:lnTo>
                  <a:lnTo>
                    <a:pt x="2317065" y="1013116"/>
                  </a:lnTo>
                  <a:close/>
                </a:path>
                <a:path w="2381885" h="2181859">
                  <a:moveTo>
                    <a:pt x="2331780" y="1013116"/>
                  </a:moveTo>
                  <a:lnTo>
                    <a:pt x="2319786" y="1013115"/>
                  </a:lnTo>
                  <a:lnTo>
                    <a:pt x="2312581" y="1004297"/>
                  </a:lnTo>
                  <a:lnTo>
                    <a:pt x="2310608" y="1000416"/>
                  </a:lnTo>
                  <a:lnTo>
                    <a:pt x="2329986" y="1000416"/>
                  </a:lnTo>
                  <a:lnTo>
                    <a:pt x="2331780" y="1013116"/>
                  </a:lnTo>
                  <a:close/>
                </a:path>
                <a:path w="2381885" h="2181859">
                  <a:moveTo>
                    <a:pt x="2351108" y="1013116"/>
                  </a:moveTo>
                  <a:lnTo>
                    <a:pt x="2336355" y="1013116"/>
                  </a:lnTo>
                  <a:lnTo>
                    <a:pt x="2338592" y="1000416"/>
                  </a:lnTo>
                  <a:lnTo>
                    <a:pt x="2344324" y="1000420"/>
                  </a:lnTo>
                  <a:lnTo>
                    <a:pt x="2351108" y="1013116"/>
                  </a:lnTo>
                  <a:close/>
                </a:path>
                <a:path w="2381885" h="2181859">
                  <a:moveTo>
                    <a:pt x="2179244" y="1013116"/>
                  </a:moveTo>
                  <a:lnTo>
                    <a:pt x="2165993" y="1013116"/>
                  </a:lnTo>
                  <a:lnTo>
                    <a:pt x="2165993" y="1008035"/>
                  </a:lnTo>
                  <a:lnTo>
                    <a:pt x="2173358" y="1000814"/>
                  </a:lnTo>
                  <a:lnTo>
                    <a:pt x="2179244" y="1013116"/>
                  </a:lnTo>
                  <a:close/>
                </a:path>
                <a:path w="2381885" h="2181859">
                  <a:moveTo>
                    <a:pt x="939932" y="1013116"/>
                  </a:moveTo>
                  <a:lnTo>
                    <a:pt x="935050" y="1013116"/>
                  </a:lnTo>
                  <a:lnTo>
                    <a:pt x="935497" y="1001735"/>
                  </a:lnTo>
                  <a:lnTo>
                    <a:pt x="938509" y="1007069"/>
                  </a:lnTo>
                  <a:lnTo>
                    <a:pt x="939932" y="1013116"/>
                  </a:lnTo>
                  <a:close/>
                </a:path>
                <a:path w="2381885" h="2181859">
                  <a:moveTo>
                    <a:pt x="1767767" y="1013116"/>
                  </a:moveTo>
                  <a:lnTo>
                    <a:pt x="1767220" y="1006769"/>
                  </a:lnTo>
                  <a:lnTo>
                    <a:pt x="1767113" y="1002230"/>
                  </a:lnTo>
                  <a:lnTo>
                    <a:pt x="1767444" y="1002808"/>
                  </a:lnTo>
                  <a:lnTo>
                    <a:pt x="1767767" y="1013116"/>
                  </a:lnTo>
                  <a:close/>
                </a:path>
                <a:path w="2381885" h="2181859">
                  <a:moveTo>
                    <a:pt x="2321418" y="1038516"/>
                  </a:moveTo>
                  <a:lnTo>
                    <a:pt x="2307668" y="1038516"/>
                  </a:lnTo>
                  <a:lnTo>
                    <a:pt x="2306825" y="1031792"/>
                  </a:lnTo>
                  <a:lnTo>
                    <a:pt x="2306772" y="1025816"/>
                  </a:lnTo>
                  <a:lnTo>
                    <a:pt x="2281666" y="1025816"/>
                  </a:lnTo>
                  <a:lnTo>
                    <a:pt x="2284628" y="1013116"/>
                  </a:lnTo>
                  <a:lnTo>
                    <a:pt x="2317065" y="1013116"/>
                  </a:lnTo>
                  <a:lnTo>
                    <a:pt x="2312581" y="1004297"/>
                  </a:lnTo>
                  <a:lnTo>
                    <a:pt x="2319786" y="1013115"/>
                  </a:lnTo>
                  <a:lnTo>
                    <a:pt x="2324949" y="1025818"/>
                  </a:lnTo>
                  <a:lnTo>
                    <a:pt x="2321418" y="1038516"/>
                  </a:lnTo>
                  <a:close/>
                </a:path>
                <a:path w="2381885" h="2181859">
                  <a:moveTo>
                    <a:pt x="1767668" y="1013116"/>
                  </a:moveTo>
                  <a:lnTo>
                    <a:pt x="1767369" y="1013116"/>
                  </a:lnTo>
                  <a:lnTo>
                    <a:pt x="1767220" y="1006769"/>
                  </a:lnTo>
                  <a:lnTo>
                    <a:pt x="1767668" y="1013116"/>
                  </a:lnTo>
                  <a:close/>
                </a:path>
                <a:path w="2381885" h="2181859">
                  <a:moveTo>
                    <a:pt x="2111672" y="1013116"/>
                  </a:moveTo>
                  <a:lnTo>
                    <a:pt x="2111395" y="1013116"/>
                  </a:lnTo>
                  <a:lnTo>
                    <a:pt x="2112281" y="1010290"/>
                  </a:lnTo>
                  <a:lnTo>
                    <a:pt x="2111672" y="1013116"/>
                  </a:lnTo>
                  <a:close/>
                </a:path>
                <a:path w="2381885" h="2181859">
                  <a:moveTo>
                    <a:pt x="862121" y="1013116"/>
                  </a:moveTo>
                  <a:lnTo>
                    <a:pt x="860626" y="1013116"/>
                  </a:lnTo>
                  <a:lnTo>
                    <a:pt x="861442" y="1012232"/>
                  </a:lnTo>
                  <a:lnTo>
                    <a:pt x="862121" y="1013116"/>
                  </a:lnTo>
                  <a:close/>
                </a:path>
                <a:path w="2381885" h="2181859">
                  <a:moveTo>
                    <a:pt x="2297307" y="1013116"/>
                  </a:moveTo>
                  <a:lnTo>
                    <a:pt x="2297175" y="1012604"/>
                  </a:lnTo>
                  <a:lnTo>
                    <a:pt x="2297307" y="1013116"/>
                  </a:lnTo>
                  <a:close/>
                </a:path>
                <a:path w="2381885" h="2181859">
                  <a:moveTo>
                    <a:pt x="2297506" y="1013116"/>
                  </a:moveTo>
                  <a:lnTo>
                    <a:pt x="2297503" y="1012910"/>
                  </a:lnTo>
                  <a:lnTo>
                    <a:pt x="2297706" y="1012698"/>
                  </a:lnTo>
                  <a:lnTo>
                    <a:pt x="2297506" y="1013116"/>
                  </a:lnTo>
                  <a:close/>
                </a:path>
                <a:path w="2381885" h="2181859">
                  <a:moveTo>
                    <a:pt x="2297506" y="1013116"/>
                  </a:moveTo>
                  <a:lnTo>
                    <a:pt x="2297308" y="1013115"/>
                  </a:lnTo>
                  <a:lnTo>
                    <a:pt x="2297503" y="1012910"/>
                  </a:lnTo>
                  <a:lnTo>
                    <a:pt x="2297506" y="1013116"/>
                  </a:lnTo>
                  <a:close/>
                </a:path>
                <a:path w="2381885" h="2181859">
                  <a:moveTo>
                    <a:pt x="858822" y="1025816"/>
                  </a:moveTo>
                  <a:lnTo>
                    <a:pt x="842359" y="1025816"/>
                  </a:lnTo>
                  <a:lnTo>
                    <a:pt x="844212" y="1013116"/>
                  </a:lnTo>
                  <a:lnTo>
                    <a:pt x="860663" y="1013116"/>
                  </a:lnTo>
                  <a:lnTo>
                    <a:pt x="858822" y="1025816"/>
                  </a:lnTo>
                  <a:close/>
                </a:path>
                <a:path w="2381885" h="2181859">
                  <a:moveTo>
                    <a:pt x="873338" y="1025816"/>
                  </a:moveTo>
                  <a:lnTo>
                    <a:pt x="860925" y="1025816"/>
                  </a:lnTo>
                  <a:lnTo>
                    <a:pt x="862120" y="1013116"/>
                  </a:lnTo>
                  <a:lnTo>
                    <a:pt x="868397" y="1013116"/>
                  </a:lnTo>
                  <a:lnTo>
                    <a:pt x="873338" y="1025816"/>
                  </a:lnTo>
                  <a:close/>
                </a:path>
                <a:path w="2381885" h="2181859">
                  <a:moveTo>
                    <a:pt x="918013" y="1025816"/>
                  </a:moveTo>
                  <a:lnTo>
                    <a:pt x="907453" y="1025816"/>
                  </a:lnTo>
                  <a:lnTo>
                    <a:pt x="915423" y="1013116"/>
                  </a:lnTo>
                  <a:lnTo>
                    <a:pt x="918013" y="1025816"/>
                  </a:lnTo>
                  <a:close/>
                </a:path>
                <a:path w="2381885" h="2181859">
                  <a:moveTo>
                    <a:pt x="932061" y="1025816"/>
                  </a:moveTo>
                  <a:lnTo>
                    <a:pt x="918013" y="1025816"/>
                  </a:lnTo>
                  <a:lnTo>
                    <a:pt x="919607" y="1013116"/>
                  </a:lnTo>
                  <a:lnTo>
                    <a:pt x="929471" y="1013116"/>
                  </a:lnTo>
                  <a:lnTo>
                    <a:pt x="932061" y="1025816"/>
                  </a:lnTo>
                  <a:close/>
                </a:path>
                <a:path w="2381885" h="2181859">
                  <a:moveTo>
                    <a:pt x="1054110" y="1025816"/>
                  </a:moveTo>
                  <a:lnTo>
                    <a:pt x="1043947" y="1025816"/>
                  </a:lnTo>
                  <a:lnTo>
                    <a:pt x="1037073" y="1013116"/>
                  </a:lnTo>
                  <a:lnTo>
                    <a:pt x="1058285" y="1013116"/>
                  </a:lnTo>
                  <a:lnTo>
                    <a:pt x="1054110" y="1025816"/>
                  </a:lnTo>
                  <a:close/>
                </a:path>
                <a:path w="2381885" h="2181859">
                  <a:moveTo>
                    <a:pt x="1209734" y="1025816"/>
                  </a:moveTo>
                  <a:lnTo>
                    <a:pt x="1203855" y="1025816"/>
                  </a:lnTo>
                  <a:lnTo>
                    <a:pt x="1202460" y="1013116"/>
                  </a:lnTo>
                  <a:lnTo>
                    <a:pt x="1210929" y="1013116"/>
                  </a:lnTo>
                  <a:lnTo>
                    <a:pt x="1209734" y="1025816"/>
                  </a:lnTo>
                  <a:close/>
                </a:path>
                <a:path w="2381885" h="2181859">
                  <a:moveTo>
                    <a:pt x="1224379" y="1025816"/>
                  </a:moveTo>
                  <a:lnTo>
                    <a:pt x="1212722" y="1025816"/>
                  </a:lnTo>
                  <a:lnTo>
                    <a:pt x="1216408" y="1013116"/>
                  </a:lnTo>
                  <a:lnTo>
                    <a:pt x="1224777" y="1013116"/>
                  </a:lnTo>
                  <a:lnTo>
                    <a:pt x="1224379" y="1025816"/>
                  </a:lnTo>
                  <a:close/>
                </a:path>
                <a:path w="2381885" h="2181859">
                  <a:moveTo>
                    <a:pt x="1227972" y="1025816"/>
                  </a:moveTo>
                  <a:lnTo>
                    <a:pt x="1224510" y="1025816"/>
                  </a:lnTo>
                  <a:lnTo>
                    <a:pt x="1224778" y="1013116"/>
                  </a:lnTo>
                  <a:lnTo>
                    <a:pt x="1226272" y="1013116"/>
                  </a:lnTo>
                  <a:lnTo>
                    <a:pt x="1227536" y="1018152"/>
                  </a:lnTo>
                  <a:lnTo>
                    <a:pt x="1227663" y="1019322"/>
                  </a:lnTo>
                  <a:lnTo>
                    <a:pt x="1227972" y="1025816"/>
                  </a:lnTo>
                  <a:close/>
                </a:path>
                <a:path w="2381885" h="2181859">
                  <a:moveTo>
                    <a:pt x="1227560" y="1017166"/>
                  </a:moveTo>
                  <a:lnTo>
                    <a:pt x="1226671" y="1013116"/>
                  </a:lnTo>
                  <a:lnTo>
                    <a:pt x="1227368" y="1013116"/>
                  </a:lnTo>
                  <a:lnTo>
                    <a:pt x="1227560" y="1017166"/>
                  </a:lnTo>
                  <a:close/>
                </a:path>
                <a:path w="2381885" h="2181859">
                  <a:moveTo>
                    <a:pt x="1227819" y="1018344"/>
                  </a:moveTo>
                  <a:lnTo>
                    <a:pt x="1227560" y="1017166"/>
                  </a:lnTo>
                  <a:lnTo>
                    <a:pt x="1227368" y="1013116"/>
                  </a:lnTo>
                  <a:lnTo>
                    <a:pt x="1227819" y="1018344"/>
                  </a:lnTo>
                  <a:close/>
                </a:path>
                <a:path w="2381885" h="2181859">
                  <a:moveTo>
                    <a:pt x="1227910" y="1018759"/>
                  </a:moveTo>
                  <a:lnTo>
                    <a:pt x="1227868" y="1018568"/>
                  </a:lnTo>
                  <a:lnTo>
                    <a:pt x="1227744" y="1017470"/>
                  </a:lnTo>
                  <a:lnTo>
                    <a:pt x="1227368" y="1013116"/>
                  </a:lnTo>
                  <a:lnTo>
                    <a:pt x="1227451" y="1013458"/>
                  </a:lnTo>
                  <a:lnTo>
                    <a:pt x="1227551" y="1014173"/>
                  </a:lnTo>
                  <a:lnTo>
                    <a:pt x="1227910" y="1018759"/>
                  </a:lnTo>
                  <a:close/>
                </a:path>
                <a:path w="2381885" h="2181859">
                  <a:moveTo>
                    <a:pt x="1686967" y="1025816"/>
                  </a:moveTo>
                  <a:lnTo>
                    <a:pt x="1664062" y="1025816"/>
                  </a:lnTo>
                  <a:lnTo>
                    <a:pt x="1666044" y="1013116"/>
                  </a:lnTo>
                  <a:lnTo>
                    <a:pt x="1680790" y="1013116"/>
                  </a:lnTo>
                  <a:lnTo>
                    <a:pt x="1686967" y="1025816"/>
                  </a:lnTo>
                  <a:close/>
                </a:path>
                <a:path w="2381885" h="2181859">
                  <a:moveTo>
                    <a:pt x="1687599" y="1024100"/>
                  </a:moveTo>
                  <a:lnTo>
                    <a:pt x="1688461" y="1013116"/>
                  </a:lnTo>
                  <a:lnTo>
                    <a:pt x="1689159" y="1013116"/>
                  </a:lnTo>
                  <a:lnTo>
                    <a:pt x="1687747" y="1023699"/>
                  </a:lnTo>
                  <a:lnTo>
                    <a:pt x="1687599" y="1024100"/>
                  </a:lnTo>
                  <a:close/>
                </a:path>
                <a:path w="2381885" h="2181859">
                  <a:moveTo>
                    <a:pt x="1703107" y="1025816"/>
                  </a:moveTo>
                  <a:lnTo>
                    <a:pt x="1687465" y="1025816"/>
                  </a:lnTo>
                  <a:lnTo>
                    <a:pt x="1687747" y="1023699"/>
                  </a:lnTo>
                  <a:lnTo>
                    <a:pt x="1691649" y="1013116"/>
                  </a:lnTo>
                  <a:lnTo>
                    <a:pt x="1706096" y="1013116"/>
                  </a:lnTo>
                  <a:lnTo>
                    <a:pt x="1703107" y="1025816"/>
                  </a:lnTo>
                  <a:close/>
                </a:path>
                <a:path w="2381885" h="2181859">
                  <a:moveTo>
                    <a:pt x="1777731" y="1025816"/>
                  </a:moveTo>
                  <a:lnTo>
                    <a:pt x="1743756" y="1025816"/>
                  </a:lnTo>
                  <a:lnTo>
                    <a:pt x="1744852" y="1013116"/>
                  </a:lnTo>
                  <a:lnTo>
                    <a:pt x="1779424" y="1013116"/>
                  </a:lnTo>
                  <a:lnTo>
                    <a:pt x="1777731" y="1025816"/>
                  </a:lnTo>
                  <a:close/>
                </a:path>
                <a:path w="2381885" h="2181859">
                  <a:moveTo>
                    <a:pt x="1780919" y="1025816"/>
                  </a:moveTo>
                  <a:lnTo>
                    <a:pt x="1777830" y="1025816"/>
                  </a:lnTo>
                  <a:lnTo>
                    <a:pt x="1779524" y="1013116"/>
                  </a:lnTo>
                  <a:lnTo>
                    <a:pt x="1782114" y="1013116"/>
                  </a:lnTo>
                  <a:lnTo>
                    <a:pt x="1780919" y="1025816"/>
                  </a:lnTo>
                  <a:close/>
                </a:path>
                <a:path w="2381885" h="2181859">
                  <a:moveTo>
                    <a:pt x="1788790" y="1025816"/>
                  </a:moveTo>
                  <a:lnTo>
                    <a:pt x="1782114" y="1013116"/>
                  </a:lnTo>
                  <a:lnTo>
                    <a:pt x="1786299" y="1013116"/>
                  </a:lnTo>
                  <a:lnTo>
                    <a:pt x="1788790" y="1025816"/>
                  </a:lnTo>
                  <a:close/>
                </a:path>
                <a:path w="2381885" h="2181859">
                  <a:moveTo>
                    <a:pt x="1804432" y="1025816"/>
                  </a:moveTo>
                  <a:lnTo>
                    <a:pt x="1797956" y="1025816"/>
                  </a:lnTo>
                  <a:lnTo>
                    <a:pt x="1795066" y="1013116"/>
                  </a:lnTo>
                  <a:lnTo>
                    <a:pt x="1804830" y="1013116"/>
                  </a:lnTo>
                  <a:lnTo>
                    <a:pt x="1804432" y="1025816"/>
                  </a:lnTo>
                  <a:close/>
                </a:path>
                <a:path w="2381885" h="2181859">
                  <a:moveTo>
                    <a:pt x="1832030" y="1025816"/>
                  </a:moveTo>
                  <a:lnTo>
                    <a:pt x="1807918" y="1025816"/>
                  </a:lnTo>
                  <a:lnTo>
                    <a:pt x="1804830" y="1013116"/>
                  </a:lnTo>
                  <a:lnTo>
                    <a:pt x="1831531" y="1013116"/>
                  </a:lnTo>
                  <a:lnTo>
                    <a:pt x="1831910" y="1014578"/>
                  </a:lnTo>
                  <a:lnTo>
                    <a:pt x="1832030" y="1025816"/>
                  </a:lnTo>
                  <a:close/>
                </a:path>
                <a:path w="2381885" h="2181859">
                  <a:moveTo>
                    <a:pt x="1832885" y="1018346"/>
                  </a:moveTo>
                  <a:lnTo>
                    <a:pt x="1831956" y="1014755"/>
                  </a:lnTo>
                  <a:lnTo>
                    <a:pt x="1831930" y="1013116"/>
                  </a:lnTo>
                  <a:lnTo>
                    <a:pt x="1832926" y="1013116"/>
                  </a:lnTo>
                  <a:lnTo>
                    <a:pt x="1832885" y="1018346"/>
                  </a:lnTo>
                  <a:close/>
                </a:path>
                <a:path w="2381885" h="2181859">
                  <a:moveTo>
                    <a:pt x="1856738" y="1025816"/>
                  </a:moveTo>
                  <a:lnTo>
                    <a:pt x="1834819" y="1025816"/>
                  </a:lnTo>
                  <a:lnTo>
                    <a:pt x="1833045" y="1018963"/>
                  </a:lnTo>
                  <a:lnTo>
                    <a:pt x="1832926" y="1013116"/>
                  </a:lnTo>
                  <a:lnTo>
                    <a:pt x="1861446" y="1013116"/>
                  </a:lnTo>
                  <a:lnTo>
                    <a:pt x="1856738" y="1025816"/>
                  </a:lnTo>
                  <a:close/>
                </a:path>
                <a:path w="2381885" h="2181859">
                  <a:moveTo>
                    <a:pt x="1884176" y="1025816"/>
                  </a:moveTo>
                  <a:lnTo>
                    <a:pt x="1856838" y="1025816"/>
                  </a:lnTo>
                  <a:lnTo>
                    <a:pt x="1862019" y="1013116"/>
                  </a:lnTo>
                  <a:lnTo>
                    <a:pt x="1879255" y="1013116"/>
                  </a:lnTo>
                  <a:lnTo>
                    <a:pt x="1884176" y="1025816"/>
                  </a:lnTo>
                  <a:close/>
                </a:path>
                <a:path w="2381885" h="2181859">
                  <a:moveTo>
                    <a:pt x="1896092" y="1025816"/>
                  </a:moveTo>
                  <a:lnTo>
                    <a:pt x="1888806" y="1025816"/>
                  </a:lnTo>
                  <a:lnTo>
                    <a:pt x="1884474" y="1013116"/>
                  </a:lnTo>
                  <a:lnTo>
                    <a:pt x="1899081" y="1013116"/>
                  </a:lnTo>
                  <a:lnTo>
                    <a:pt x="1896092" y="1025816"/>
                  </a:lnTo>
                  <a:close/>
                </a:path>
                <a:path w="2381885" h="2181859">
                  <a:moveTo>
                    <a:pt x="1905657" y="1025816"/>
                  </a:moveTo>
                  <a:lnTo>
                    <a:pt x="1900775" y="1025816"/>
                  </a:lnTo>
                  <a:lnTo>
                    <a:pt x="1899081" y="1013116"/>
                  </a:lnTo>
                  <a:lnTo>
                    <a:pt x="1901771" y="1013116"/>
                  </a:lnTo>
                  <a:lnTo>
                    <a:pt x="1905657" y="1025816"/>
                  </a:lnTo>
                  <a:close/>
                </a:path>
                <a:path w="2381885" h="2181859">
                  <a:moveTo>
                    <a:pt x="1914225" y="1025816"/>
                  </a:moveTo>
                  <a:lnTo>
                    <a:pt x="1913130" y="1025816"/>
                  </a:lnTo>
                  <a:lnTo>
                    <a:pt x="1906375" y="1013116"/>
                  </a:lnTo>
                  <a:lnTo>
                    <a:pt x="1907609" y="1013116"/>
                  </a:lnTo>
                  <a:lnTo>
                    <a:pt x="1914225" y="1025816"/>
                  </a:lnTo>
                  <a:close/>
                </a:path>
                <a:path w="2381885" h="2181859">
                  <a:moveTo>
                    <a:pt x="1914225" y="1025816"/>
                  </a:moveTo>
                  <a:lnTo>
                    <a:pt x="1907609" y="1013116"/>
                  </a:lnTo>
                  <a:lnTo>
                    <a:pt x="1914225" y="1025816"/>
                  </a:lnTo>
                  <a:close/>
                </a:path>
                <a:path w="2381885" h="2181859">
                  <a:moveTo>
                    <a:pt x="1914225" y="1025816"/>
                  </a:moveTo>
                  <a:lnTo>
                    <a:pt x="1907647" y="1013116"/>
                  </a:lnTo>
                  <a:lnTo>
                    <a:pt x="1914325" y="1013116"/>
                  </a:lnTo>
                  <a:lnTo>
                    <a:pt x="1914225" y="1025816"/>
                  </a:lnTo>
                  <a:close/>
                </a:path>
                <a:path w="2381885" h="2181859">
                  <a:moveTo>
                    <a:pt x="1914225" y="1025816"/>
                  </a:moveTo>
                  <a:lnTo>
                    <a:pt x="1914325" y="1013116"/>
                  </a:lnTo>
                  <a:lnTo>
                    <a:pt x="1914658" y="1014173"/>
                  </a:lnTo>
                  <a:lnTo>
                    <a:pt x="1914781" y="1016803"/>
                  </a:lnTo>
                  <a:lnTo>
                    <a:pt x="1914777" y="1022885"/>
                  </a:lnTo>
                  <a:lnTo>
                    <a:pt x="1914225" y="1025816"/>
                  </a:lnTo>
                  <a:close/>
                </a:path>
                <a:path w="2381885" h="2181859">
                  <a:moveTo>
                    <a:pt x="1914747" y="1014578"/>
                  </a:moveTo>
                  <a:lnTo>
                    <a:pt x="1914425" y="1013116"/>
                  </a:lnTo>
                  <a:lnTo>
                    <a:pt x="1914724" y="1013116"/>
                  </a:lnTo>
                  <a:lnTo>
                    <a:pt x="1914747" y="1014578"/>
                  </a:lnTo>
                  <a:close/>
                </a:path>
                <a:path w="2381885" h="2181859">
                  <a:moveTo>
                    <a:pt x="1923990" y="1025816"/>
                  </a:moveTo>
                  <a:lnTo>
                    <a:pt x="1917215" y="1025816"/>
                  </a:lnTo>
                  <a:lnTo>
                    <a:pt x="1915789" y="1019322"/>
                  </a:lnTo>
                  <a:lnTo>
                    <a:pt x="1915668" y="1018152"/>
                  </a:lnTo>
                  <a:lnTo>
                    <a:pt x="1916616" y="1013116"/>
                  </a:lnTo>
                  <a:lnTo>
                    <a:pt x="1921618" y="1021616"/>
                  </a:lnTo>
                  <a:lnTo>
                    <a:pt x="1923990" y="1025816"/>
                  </a:lnTo>
                  <a:close/>
                </a:path>
                <a:path w="2381885" h="2181859">
                  <a:moveTo>
                    <a:pt x="1923993" y="1025652"/>
                  </a:moveTo>
                  <a:lnTo>
                    <a:pt x="1921618" y="1021616"/>
                  </a:lnTo>
                  <a:lnTo>
                    <a:pt x="1916817" y="1013116"/>
                  </a:lnTo>
                  <a:lnTo>
                    <a:pt x="1924189" y="1013116"/>
                  </a:lnTo>
                  <a:lnTo>
                    <a:pt x="1923993" y="1025652"/>
                  </a:lnTo>
                  <a:close/>
                </a:path>
                <a:path w="2381885" h="2181859">
                  <a:moveTo>
                    <a:pt x="1966194" y="1018211"/>
                  </a:moveTo>
                  <a:lnTo>
                    <a:pt x="1968225" y="1013116"/>
                  </a:lnTo>
                  <a:lnTo>
                    <a:pt x="1966194" y="1018211"/>
                  </a:lnTo>
                  <a:close/>
                </a:path>
                <a:path w="2381885" h="2181859">
                  <a:moveTo>
                    <a:pt x="1970289" y="1024177"/>
                  </a:moveTo>
                  <a:lnTo>
                    <a:pt x="1966286" y="1018346"/>
                  </a:lnTo>
                  <a:lnTo>
                    <a:pt x="1966219" y="1018152"/>
                  </a:lnTo>
                  <a:lnTo>
                    <a:pt x="1968326" y="1013116"/>
                  </a:lnTo>
                  <a:lnTo>
                    <a:pt x="1969421" y="1013116"/>
                  </a:lnTo>
                  <a:lnTo>
                    <a:pt x="1970289" y="1024177"/>
                  </a:lnTo>
                  <a:close/>
                </a:path>
                <a:path w="2381885" h="2181859">
                  <a:moveTo>
                    <a:pt x="1991825" y="1025816"/>
                  </a:moveTo>
                  <a:lnTo>
                    <a:pt x="1971414" y="1025816"/>
                  </a:lnTo>
                  <a:lnTo>
                    <a:pt x="1970289" y="1024177"/>
                  </a:lnTo>
                  <a:lnTo>
                    <a:pt x="1969421" y="1013116"/>
                  </a:lnTo>
                  <a:lnTo>
                    <a:pt x="1994827" y="1013116"/>
                  </a:lnTo>
                  <a:lnTo>
                    <a:pt x="1994722" y="1017470"/>
                  </a:lnTo>
                  <a:lnTo>
                    <a:pt x="1994635" y="1019322"/>
                  </a:lnTo>
                  <a:lnTo>
                    <a:pt x="1991825" y="1025816"/>
                  </a:lnTo>
                  <a:close/>
                </a:path>
                <a:path w="2381885" h="2181859">
                  <a:moveTo>
                    <a:pt x="1995724" y="1016803"/>
                  </a:moveTo>
                  <a:lnTo>
                    <a:pt x="1995042" y="1013998"/>
                  </a:lnTo>
                  <a:lnTo>
                    <a:pt x="1994927" y="1013116"/>
                  </a:lnTo>
                  <a:lnTo>
                    <a:pt x="1995701" y="1016300"/>
                  </a:lnTo>
                  <a:lnTo>
                    <a:pt x="1995724" y="1016803"/>
                  </a:lnTo>
                  <a:close/>
                </a:path>
                <a:path w="2381885" h="2181859">
                  <a:moveTo>
                    <a:pt x="2014155" y="1025816"/>
                  </a:moveTo>
                  <a:lnTo>
                    <a:pt x="1998015" y="1025816"/>
                  </a:lnTo>
                  <a:lnTo>
                    <a:pt x="1995788" y="1016656"/>
                  </a:lnTo>
                  <a:lnTo>
                    <a:pt x="1997319" y="1013116"/>
                  </a:lnTo>
                  <a:lnTo>
                    <a:pt x="2013358" y="1013116"/>
                  </a:lnTo>
                  <a:lnTo>
                    <a:pt x="2014130" y="1024177"/>
                  </a:lnTo>
                  <a:lnTo>
                    <a:pt x="2014155" y="1025816"/>
                  </a:lnTo>
                  <a:close/>
                </a:path>
                <a:path w="2381885" h="2181859">
                  <a:moveTo>
                    <a:pt x="2016148" y="1025816"/>
                  </a:moveTo>
                  <a:lnTo>
                    <a:pt x="2014255" y="1025816"/>
                  </a:lnTo>
                  <a:lnTo>
                    <a:pt x="2014139" y="1024177"/>
                  </a:lnTo>
                  <a:lnTo>
                    <a:pt x="2013956" y="1013116"/>
                  </a:lnTo>
                  <a:lnTo>
                    <a:pt x="2015251" y="1013116"/>
                  </a:lnTo>
                  <a:lnTo>
                    <a:pt x="2016148" y="1025816"/>
                  </a:lnTo>
                  <a:close/>
                </a:path>
                <a:path w="2381885" h="2181859">
                  <a:moveTo>
                    <a:pt x="2018033" y="1038516"/>
                  </a:moveTo>
                  <a:lnTo>
                    <a:pt x="2006185" y="1038516"/>
                  </a:lnTo>
                  <a:lnTo>
                    <a:pt x="2003196" y="1025816"/>
                  </a:lnTo>
                  <a:lnTo>
                    <a:pt x="2016148" y="1025816"/>
                  </a:lnTo>
                  <a:lnTo>
                    <a:pt x="2015251" y="1013116"/>
                  </a:lnTo>
                  <a:lnTo>
                    <a:pt x="2018815" y="1013116"/>
                  </a:lnTo>
                  <a:lnTo>
                    <a:pt x="2018577" y="1026367"/>
                  </a:lnTo>
                  <a:lnTo>
                    <a:pt x="2018033" y="1038516"/>
                  </a:lnTo>
                  <a:close/>
                </a:path>
                <a:path w="2381885" h="2181859">
                  <a:moveTo>
                    <a:pt x="2036663" y="1013154"/>
                  </a:moveTo>
                  <a:close/>
                </a:path>
                <a:path w="2381885" h="2181859">
                  <a:moveTo>
                    <a:pt x="2053709" y="1025816"/>
                  </a:moveTo>
                  <a:lnTo>
                    <a:pt x="2033782" y="1025816"/>
                  </a:lnTo>
                  <a:lnTo>
                    <a:pt x="2036672" y="1013116"/>
                  </a:lnTo>
                  <a:lnTo>
                    <a:pt x="2050865" y="1013116"/>
                  </a:lnTo>
                  <a:lnTo>
                    <a:pt x="2053180" y="1018346"/>
                  </a:lnTo>
                  <a:lnTo>
                    <a:pt x="2053301" y="1019322"/>
                  </a:lnTo>
                  <a:lnTo>
                    <a:pt x="2053709" y="1025816"/>
                  </a:lnTo>
                  <a:close/>
                </a:path>
                <a:path w="2381885" h="2181859">
                  <a:moveTo>
                    <a:pt x="2053246" y="1018441"/>
                  </a:moveTo>
                  <a:lnTo>
                    <a:pt x="2050879" y="1013116"/>
                  </a:lnTo>
                  <a:lnTo>
                    <a:pt x="2052911" y="1013116"/>
                  </a:lnTo>
                  <a:lnTo>
                    <a:pt x="2053246" y="1018441"/>
                  </a:lnTo>
                  <a:close/>
                </a:path>
                <a:path w="2381885" h="2181859">
                  <a:moveTo>
                    <a:pt x="2083299" y="1025816"/>
                  </a:moveTo>
                  <a:lnTo>
                    <a:pt x="2056523" y="1025816"/>
                  </a:lnTo>
                  <a:lnTo>
                    <a:pt x="2053507" y="1019028"/>
                  </a:lnTo>
                  <a:lnTo>
                    <a:pt x="2053453" y="1018568"/>
                  </a:lnTo>
                  <a:lnTo>
                    <a:pt x="2053111" y="1013116"/>
                  </a:lnTo>
                  <a:lnTo>
                    <a:pt x="2085989" y="1013116"/>
                  </a:lnTo>
                  <a:lnTo>
                    <a:pt x="2085865" y="1016300"/>
                  </a:lnTo>
                  <a:lnTo>
                    <a:pt x="2085809" y="1017166"/>
                  </a:lnTo>
                  <a:lnTo>
                    <a:pt x="2083299" y="1025816"/>
                  </a:lnTo>
                  <a:close/>
                </a:path>
                <a:path w="2381885" h="2181859">
                  <a:moveTo>
                    <a:pt x="2086678" y="1014173"/>
                  </a:moveTo>
                  <a:lnTo>
                    <a:pt x="2086288" y="1013116"/>
                  </a:lnTo>
                  <a:lnTo>
                    <a:pt x="2086985" y="1013116"/>
                  </a:lnTo>
                  <a:lnTo>
                    <a:pt x="2086678" y="1014173"/>
                  </a:lnTo>
                  <a:close/>
                </a:path>
                <a:path w="2381885" h="2181859">
                  <a:moveTo>
                    <a:pt x="2087894" y="1017470"/>
                  </a:moveTo>
                  <a:lnTo>
                    <a:pt x="2086827" y="1014578"/>
                  </a:lnTo>
                  <a:lnTo>
                    <a:pt x="2086729" y="1013998"/>
                  </a:lnTo>
                  <a:lnTo>
                    <a:pt x="2086985" y="1013116"/>
                  </a:lnTo>
                  <a:lnTo>
                    <a:pt x="2087484" y="1013116"/>
                  </a:lnTo>
                  <a:lnTo>
                    <a:pt x="2087894" y="1017470"/>
                  </a:lnTo>
                  <a:close/>
                </a:path>
                <a:path w="2381885" h="2181859">
                  <a:moveTo>
                    <a:pt x="2095156" y="1025816"/>
                  </a:moveTo>
                  <a:lnTo>
                    <a:pt x="2090971" y="1025816"/>
                  </a:lnTo>
                  <a:lnTo>
                    <a:pt x="2087894" y="1017470"/>
                  </a:lnTo>
                  <a:lnTo>
                    <a:pt x="2087484" y="1013116"/>
                  </a:lnTo>
                  <a:lnTo>
                    <a:pt x="2100535" y="1013116"/>
                  </a:lnTo>
                  <a:lnTo>
                    <a:pt x="2095156" y="1025816"/>
                  </a:lnTo>
                  <a:close/>
                </a:path>
                <a:path w="2381885" h="2181859">
                  <a:moveTo>
                    <a:pt x="2144074" y="1025816"/>
                  </a:moveTo>
                  <a:lnTo>
                    <a:pt x="2097745" y="1025816"/>
                  </a:lnTo>
                  <a:lnTo>
                    <a:pt x="2100933" y="1013116"/>
                  </a:lnTo>
                  <a:lnTo>
                    <a:pt x="2148159" y="1013116"/>
                  </a:lnTo>
                  <a:lnTo>
                    <a:pt x="2147734" y="1016300"/>
                  </a:lnTo>
                  <a:lnTo>
                    <a:pt x="2144074" y="1025816"/>
                  </a:lnTo>
                  <a:close/>
                </a:path>
                <a:path w="2381885" h="2181859">
                  <a:moveTo>
                    <a:pt x="2151845" y="1025816"/>
                  </a:moveTo>
                  <a:lnTo>
                    <a:pt x="2146465" y="1025816"/>
                  </a:lnTo>
                  <a:lnTo>
                    <a:pt x="2147687" y="1016656"/>
                  </a:lnTo>
                  <a:lnTo>
                    <a:pt x="2147801" y="1016126"/>
                  </a:lnTo>
                  <a:lnTo>
                    <a:pt x="2148959" y="1013116"/>
                  </a:lnTo>
                  <a:lnTo>
                    <a:pt x="2155930" y="1013116"/>
                  </a:lnTo>
                  <a:lnTo>
                    <a:pt x="2151845" y="1025816"/>
                  </a:lnTo>
                  <a:close/>
                </a:path>
                <a:path w="2381885" h="2181859">
                  <a:moveTo>
                    <a:pt x="2177949" y="1025816"/>
                  </a:moveTo>
                  <a:lnTo>
                    <a:pt x="2152390" y="1025816"/>
                  </a:lnTo>
                  <a:lnTo>
                    <a:pt x="2161535" y="1013116"/>
                  </a:lnTo>
                  <a:lnTo>
                    <a:pt x="2172061" y="1013116"/>
                  </a:lnTo>
                  <a:lnTo>
                    <a:pt x="2177330" y="1022059"/>
                  </a:lnTo>
                  <a:lnTo>
                    <a:pt x="2177949" y="1025816"/>
                  </a:lnTo>
                  <a:close/>
                </a:path>
                <a:path w="2381885" h="2181859">
                  <a:moveTo>
                    <a:pt x="2187314" y="1038516"/>
                  </a:moveTo>
                  <a:lnTo>
                    <a:pt x="2177217" y="1038516"/>
                  </a:lnTo>
                  <a:lnTo>
                    <a:pt x="2178991" y="1028831"/>
                  </a:lnTo>
                  <a:lnTo>
                    <a:pt x="2179955" y="1025816"/>
                  </a:lnTo>
                  <a:lnTo>
                    <a:pt x="2179543" y="1025816"/>
                  </a:lnTo>
                  <a:lnTo>
                    <a:pt x="2177330" y="1022059"/>
                  </a:lnTo>
                  <a:lnTo>
                    <a:pt x="2175857" y="1013116"/>
                  </a:lnTo>
                  <a:lnTo>
                    <a:pt x="2177351" y="1013116"/>
                  </a:lnTo>
                  <a:lnTo>
                    <a:pt x="2180640" y="1025818"/>
                  </a:lnTo>
                  <a:lnTo>
                    <a:pt x="2187314" y="1038516"/>
                  </a:lnTo>
                  <a:close/>
                </a:path>
                <a:path w="2381885" h="2181859">
                  <a:moveTo>
                    <a:pt x="2186218" y="1025816"/>
                  </a:moveTo>
                  <a:lnTo>
                    <a:pt x="2182731" y="1025816"/>
                  </a:lnTo>
                  <a:lnTo>
                    <a:pt x="2178048" y="1013116"/>
                  </a:lnTo>
                  <a:lnTo>
                    <a:pt x="2189705" y="1013116"/>
                  </a:lnTo>
                  <a:lnTo>
                    <a:pt x="2186218" y="1025816"/>
                  </a:lnTo>
                  <a:close/>
                </a:path>
                <a:path w="2381885" h="2181859">
                  <a:moveTo>
                    <a:pt x="2210927" y="1025816"/>
                  </a:moveTo>
                  <a:lnTo>
                    <a:pt x="2206244" y="1025816"/>
                  </a:lnTo>
                  <a:lnTo>
                    <a:pt x="2204152" y="1013116"/>
                  </a:lnTo>
                  <a:lnTo>
                    <a:pt x="2206742" y="1013116"/>
                  </a:lnTo>
                  <a:lnTo>
                    <a:pt x="2209646" y="1019284"/>
                  </a:lnTo>
                  <a:lnTo>
                    <a:pt x="2210927" y="1025816"/>
                  </a:lnTo>
                  <a:close/>
                </a:path>
                <a:path w="2381885" h="2181859">
                  <a:moveTo>
                    <a:pt x="2211090" y="1022352"/>
                  </a:moveTo>
                  <a:lnTo>
                    <a:pt x="2209664" y="1019322"/>
                  </a:lnTo>
                  <a:lnTo>
                    <a:pt x="2208436" y="1013116"/>
                  </a:lnTo>
                  <a:lnTo>
                    <a:pt x="2211525" y="1013116"/>
                  </a:lnTo>
                  <a:lnTo>
                    <a:pt x="2211090" y="1022352"/>
                  </a:lnTo>
                  <a:close/>
                </a:path>
                <a:path w="2381885" h="2181859">
                  <a:moveTo>
                    <a:pt x="2220585" y="1025816"/>
                  </a:moveTo>
                  <a:lnTo>
                    <a:pt x="2212720" y="1025816"/>
                  </a:lnTo>
                  <a:lnTo>
                    <a:pt x="2211923" y="1013116"/>
                  </a:lnTo>
                  <a:lnTo>
                    <a:pt x="2226868" y="1013116"/>
                  </a:lnTo>
                  <a:lnTo>
                    <a:pt x="2226443" y="1016126"/>
                  </a:lnTo>
                  <a:lnTo>
                    <a:pt x="2220585" y="1025816"/>
                  </a:lnTo>
                  <a:close/>
                </a:path>
                <a:path w="2381885" h="2181859">
                  <a:moveTo>
                    <a:pt x="2233264" y="1025816"/>
                  </a:moveTo>
                  <a:lnTo>
                    <a:pt x="2225075" y="1025816"/>
                  </a:lnTo>
                  <a:lnTo>
                    <a:pt x="2226443" y="1016126"/>
                  </a:lnTo>
                  <a:lnTo>
                    <a:pt x="2228263" y="1013116"/>
                  </a:lnTo>
                  <a:lnTo>
                    <a:pt x="2233264" y="1025816"/>
                  </a:lnTo>
                  <a:close/>
                </a:path>
                <a:path w="2381885" h="2181859">
                  <a:moveTo>
                    <a:pt x="2255063" y="1025816"/>
                  </a:moveTo>
                  <a:lnTo>
                    <a:pt x="2238126" y="1025816"/>
                  </a:lnTo>
                  <a:lnTo>
                    <a:pt x="2244303" y="1013116"/>
                  </a:lnTo>
                  <a:lnTo>
                    <a:pt x="2254067" y="1013116"/>
                  </a:lnTo>
                  <a:lnTo>
                    <a:pt x="2255063" y="1025816"/>
                  </a:lnTo>
                  <a:close/>
                </a:path>
                <a:path w="2381885" h="2181859">
                  <a:moveTo>
                    <a:pt x="2256029" y="1022885"/>
                  </a:moveTo>
                  <a:lnTo>
                    <a:pt x="2255263" y="1013116"/>
                  </a:lnTo>
                  <a:lnTo>
                    <a:pt x="2259248" y="1013116"/>
                  </a:lnTo>
                  <a:lnTo>
                    <a:pt x="2256029" y="1022885"/>
                  </a:lnTo>
                  <a:close/>
                </a:path>
                <a:path w="2381885" h="2181859">
                  <a:moveTo>
                    <a:pt x="2263034" y="1025816"/>
                  </a:moveTo>
                  <a:lnTo>
                    <a:pt x="2257654" y="1025816"/>
                  </a:lnTo>
                  <a:lnTo>
                    <a:pt x="2260842" y="1013116"/>
                  </a:lnTo>
                  <a:lnTo>
                    <a:pt x="2263930" y="1013116"/>
                  </a:lnTo>
                  <a:lnTo>
                    <a:pt x="2263034" y="1025816"/>
                  </a:lnTo>
                  <a:close/>
                </a:path>
                <a:path w="2381885" h="2181859">
                  <a:moveTo>
                    <a:pt x="2271453" y="1025816"/>
                  </a:moveTo>
                  <a:lnTo>
                    <a:pt x="2263233" y="1025816"/>
                  </a:lnTo>
                  <a:lnTo>
                    <a:pt x="2264230" y="1013116"/>
                  </a:lnTo>
                  <a:lnTo>
                    <a:pt x="2270407" y="1013116"/>
                  </a:lnTo>
                  <a:lnTo>
                    <a:pt x="2270520" y="1013719"/>
                  </a:lnTo>
                  <a:lnTo>
                    <a:pt x="2270629" y="1014755"/>
                  </a:lnTo>
                  <a:lnTo>
                    <a:pt x="2271453" y="1025816"/>
                  </a:lnTo>
                  <a:close/>
                </a:path>
                <a:path w="2381885" h="2181859">
                  <a:moveTo>
                    <a:pt x="2279174" y="1025816"/>
                  </a:moveTo>
                  <a:lnTo>
                    <a:pt x="2272798" y="1025816"/>
                  </a:lnTo>
                  <a:lnTo>
                    <a:pt x="2270606" y="1014173"/>
                  </a:lnTo>
                  <a:lnTo>
                    <a:pt x="2270507" y="1013116"/>
                  </a:lnTo>
                  <a:lnTo>
                    <a:pt x="2281067" y="1013116"/>
                  </a:lnTo>
                  <a:lnTo>
                    <a:pt x="2281003" y="1019028"/>
                  </a:lnTo>
                  <a:lnTo>
                    <a:pt x="2279174" y="1025816"/>
                  </a:lnTo>
                  <a:close/>
                </a:path>
                <a:path w="2381885" h="2181859">
                  <a:moveTo>
                    <a:pt x="2281666" y="1025816"/>
                  </a:moveTo>
                  <a:lnTo>
                    <a:pt x="2281266" y="1025816"/>
                  </a:lnTo>
                  <a:lnTo>
                    <a:pt x="2281239" y="1018152"/>
                  </a:lnTo>
                  <a:lnTo>
                    <a:pt x="2282596" y="1013116"/>
                  </a:lnTo>
                  <a:lnTo>
                    <a:pt x="2281666" y="1025816"/>
                  </a:lnTo>
                  <a:close/>
                </a:path>
                <a:path w="2381885" h="2181859">
                  <a:moveTo>
                    <a:pt x="2339373" y="1038516"/>
                  </a:moveTo>
                  <a:lnTo>
                    <a:pt x="2324407" y="1038516"/>
                  </a:lnTo>
                  <a:lnTo>
                    <a:pt x="2325556" y="1027250"/>
                  </a:lnTo>
                  <a:lnTo>
                    <a:pt x="2325658" y="1025652"/>
                  </a:lnTo>
                  <a:lnTo>
                    <a:pt x="2322315" y="1013116"/>
                  </a:lnTo>
                  <a:lnTo>
                    <a:pt x="2345597" y="1013116"/>
                  </a:lnTo>
                  <a:lnTo>
                    <a:pt x="2347775" y="1020043"/>
                  </a:lnTo>
                  <a:lnTo>
                    <a:pt x="2348816" y="1025816"/>
                  </a:lnTo>
                  <a:lnTo>
                    <a:pt x="2347320" y="1025818"/>
                  </a:lnTo>
                  <a:lnTo>
                    <a:pt x="2339373" y="1038516"/>
                  </a:lnTo>
                  <a:close/>
                </a:path>
                <a:path w="2381885" h="2181859">
                  <a:moveTo>
                    <a:pt x="2352802" y="1025816"/>
                  </a:moveTo>
                  <a:lnTo>
                    <a:pt x="2349613" y="1025816"/>
                  </a:lnTo>
                  <a:lnTo>
                    <a:pt x="2347758" y="1019948"/>
                  </a:lnTo>
                  <a:lnTo>
                    <a:pt x="2346525" y="1013116"/>
                  </a:lnTo>
                  <a:lnTo>
                    <a:pt x="2351506" y="1013116"/>
                  </a:lnTo>
                  <a:lnTo>
                    <a:pt x="2352802" y="1025816"/>
                  </a:lnTo>
                  <a:close/>
                </a:path>
                <a:path w="2381885" h="2181859">
                  <a:moveTo>
                    <a:pt x="1900775" y="1025816"/>
                  </a:moveTo>
                  <a:lnTo>
                    <a:pt x="1896092" y="1025816"/>
                  </a:lnTo>
                  <a:lnTo>
                    <a:pt x="1899081" y="1013117"/>
                  </a:lnTo>
                  <a:lnTo>
                    <a:pt x="1900775" y="1025816"/>
                  </a:lnTo>
                  <a:close/>
                </a:path>
                <a:path w="2381885" h="2181859">
                  <a:moveTo>
                    <a:pt x="1224510" y="1025816"/>
                  </a:moveTo>
                  <a:lnTo>
                    <a:pt x="1224379" y="1025816"/>
                  </a:lnTo>
                  <a:lnTo>
                    <a:pt x="1224777" y="1013145"/>
                  </a:lnTo>
                  <a:lnTo>
                    <a:pt x="1224510" y="1025816"/>
                  </a:lnTo>
                  <a:close/>
                </a:path>
                <a:path w="2381885" h="2181859">
                  <a:moveTo>
                    <a:pt x="1887125" y="1025816"/>
                  </a:moveTo>
                  <a:lnTo>
                    <a:pt x="1884247" y="1013166"/>
                  </a:lnTo>
                  <a:lnTo>
                    <a:pt x="1887125" y="1025816"/>
                  </a:lnTo>
                  <a:close/>
                </a:path>
                <a:path w="2381885" h="2181859">
                  <a:moveTo>
                    <a:pt x="1994635" y="1019322"/>
                  </a:moveTo>
                  <a:lnTo>
                    <a:pt x="1994911" y="1013458"/>
                  </a:lnTo>
                  <a:lnTo>
                    <a:pt x="1995602" y="1016300"/>
                  </a:lnTo>
                  <a:lnTo>
                    <a:pt x="1995567" y="1017166"/>
                  </a:lnTo>
                  <a:lnTo>
                    <a:pt x="1994635" y="1019322"/>
                  </a:lnTo>
                  <a:close/>
                </a:path>
                <a:path w="2381885" h="2181859">
                  <a:moveTo>
                    <a:pt x="1230457" y="1025816"/>
                  </a:moveTo>
                  <a:lnTo>
                    <a:pt x="1229460" y="1025816"/>
                  </a:lnTo>
                  <a:lnTo>
                    <a:pt x="1227910" y="1018759"/>
                  </a:lnTo>
                  <a:lnTo>
                    <a:pt x="1227515" y="1013719"/>
                  </a:lnTo>
                  <a:lnTo>
                    <a:pt x="1230457" y="1025816"/>
                  </a:lnTo>
                  <a:close/>
                </a:path>
                <a:path w="2381885" h="2181859">
                  <a:moveTo>
                    <a:pt x="2088679" y="1025816"/>
                  </a:moveTo>
                  <a:lnTo>
                    <a:pt x="2085491" y="1025816"/>
                  </a:lnTo>
                  <a:lnTo>
                    <a:pt x="2085831" y="1017166"/>
                  </a:lnTo>
                  <a:lnTo>
                    <a:pt x="2086678" y="1014173"/>
                  </a:lnTo>
                  <a:lnTo>
                    <a:pt x="2087894" y="1017470"/>
                  </a:lnTo>
                  <a:lnTo>
                    <a:pt x="2088679" y="1025816"/>
                  </a:lnTo>
                  <a:close/>
                </a:path>
                <a:path w="2381885" h="2181859">
                  <a:moveTo>
                    <a:pt x="1914869" y="1022396"/>
                  </a:moveTo>
                  <a:lnTo>
                    <a:pt x="1914747" y="1014578"/>
                  </a:lnTo>
                  <a:lnTo>
                    <a:pt x="1915532" y="1018152"/>
                  </a:lnTo>
                  <a:lnTo>
                    <a:pt x="1915448" y="1019322"/>
                  </a:lnTo>
                  <a:lnTo>
                    <a:pt x="1914869" y="1022396"/>
                  </a:lnTo>
                  <a:close/>
                </a:path>
                <a:path w="2381885" h="2181859">
                  <a:moveTo>
                    <a:pt x="1832827" y="1025816"/>
                  </a:moveTo>
                  <a:lnTo>
                    <a:pt x="1832129" y="1025816"/>
                  </a:lnTo>
                  <a:lnTo>
                    <a:pt x="1831956" y="1014755"/>
                  </a:lnTo>
                  <a:lnTo>
                    <a:pt x="1832835" y="1018152"/>
                  </a:lnTo>
                  <a:lnTo>
                    <a:pt x="1832827" y="1025816"/>
                  </a:lnTo>
                  <a:close/>
                </a:path>
                <a:path w="2381885" h="2181859">
                  <a:moveTo>
                    <a:pt x="2225075" y="1025816"/>
                  </a:moveTo>
                  <a:lnTo>
                    <a:pt x="2220585" y="1025816"/>
                  </a:lnTo>
                  <a:lnTo>
                    <a:pt x="2226443" y="1016126"/>
                  </a:lnTo>
                  <a:lnTo>
                    <a:pt x="2225075" y="1025816"/>
                  </a:lnTo>
                  <a:close/>
                </a:path>
                <a:path w="2381885" h="2181859">
                  <a:moveTo>
                    <a:pt x="1997916" y="1025816"/>
                  </a:moveTo>
                  <a:lnTo>
                    <a:pt x="1994329" y="1025816"/>
                  </a:lnTo>
                  <a:lnTo>
                    <a:pt x="1994651" y="1019284"/>
                  </a:lnTo>
                  <a:lnTo>
                    <a:pt x="1995724" y="1016803"/>
                  </a:lnTo>
                  <a:lnTo>
                    <a:pt x="1997916" y="1025816"/>
                  </a:lnTo>
                  <a:close/>
                </a:path>
                <a:path w="2381885" h="2181859">
                  <a:moveTo>
                    <a:pt x="1227942" y="1019768"/>
                  </a:moveTo>
                  <a:lnTo>
                    <a:pt x="1227641" y="1018568"/>
                  </a:lnTo>
                  <a:lnTo>
                    <a:pt x="1227560" y="1017166"/>
                  </a:lnTo>
                  <a:lnTo>
                    <a:pt x="1227777" y="1018152"/>
                  </a:lnTo>
                  <a:lnTo>
                    <a:pt x="1227942" y="1019768"/>
                  </a:lnTo>
                  <a:close/>
                </a:path>
                <a:path w="2381885" h="2181859">
                  <a:moveTo>
                    <a:pt x="1970417" y="1025816"/>
                  </a:moveTo>
                  <a:lnTo>
                    <a:pt x="1963012" y="1025816"/>
                  </a:lnTo>
                  <a:lnTo>
                    <a:pt x="1966194" y="1018211"/>
                  </a:lnTo>
                  <a:lnTo>
                    <a:pt x="1970289" y="1024177"/>
                  </a:lnTo>
                  <a:lnTo>
                    <a:pt x="1970417" y="1025816"/>
                  </a:lnTo>
                  <a:close/>
                </a:path>
                <a:path w="2381885" h="2181859">
                  <a:moveTo>
                    <a:pt x="2302189" y="1038516"/>
                  </a:moveTo>
                  <a:lnTo>
                    <a:pt x="2278576" y="1038516"/>
                  </a:lnTo>
                  <a:lnTo>
                    <a:pt x="2279107" y="1027250"/>
                  </a:lnTo>
                  <a:lnTo>
                    <a:pt x="2279218" y="1025652"/>
                  </a:lnTo>
                  <a:lnTo>
                    <a:pt x="2281151" y="1018477"/>
                  </a:lnTo>
                  <a:lnTo>
                    <a:pt x="2281266" y="1025816"/>
                  </a:lnTo>
                  <a:lnTo>
                    <a:pt x="2304978" y="1025816"/>
                  </a:lnTo>
                  <a:lnTo>
                    <a:pt x="2302189" y="1038516"/>
                  </a:lnTo>
                  <a:close/>
                </a:path>
                <a:path w="2381885" h="2181859">
                  <a:moveTo>
                    <a:pt x="1228464" y="1025816"/>
                  </a:moveTo>
                  <a:lnTo>
                    <a:pt x="1227972" y="1025816"/>
                  </a:lnTo>
                  <a:lnTo>
                    <a:pt x="1227624" y="1018501"/>
                  </a:lnTo>
                  <a:lnTo>
                    <a:pt x="1227942" y="1019768"/>
                  </a:lnTo>
                  <a:lnTo>
                    <a:pt x="1228464" y="1025816"/>
                  </a:lnTo>
                  <a:close/>
                </a:path>
                <a:path w="2381885" h="2181859">
                  <a:moveTo>
                    <a:pt x="2033683" y="1025816"/>
                  </a:moveTo>
                  <a:lnTo>
                    <a:pt x="2035346" y="1018568"/>
                  </a:lnTo>
                  <a:lnTo>
                    <a:pt x="2033683" y="1025816"/>
                  </a:lnTo>
                  <a:close/>
                </a:path>
                <a:path w="2381885" h="2181859">
                  <a:moveTo>
                    <a:pt x="1229460" y="1025816"/>
                  </a:moveTo>
                  <a:lnTo>
                    <a:pt x="1228011" y="1020043"/>
                  </a:lnTo>
                  <a:lnTo>
                    <a:pt x="1227910" y="1018759"/>
                  </a:lnTo>
                  <a:lnTo>
                    <a:pt x="1229460" y="1025816"/>
                  </a:lnTo>
                  <a:close/>
                </a:path>
                <a:path w="2381885" h="2181859">
                  <a:moveTo>
                    <a:pt x="2056523" y="1025816"/>
                  </a:moveTo>
                  <a:lnTo>
                    <a:pt x="2053595" y="1019284"/>
                  </a:lnTo>
                  <a:lnTo>
                    <a:pt x="2053478" y="1018963"/>
                  </a:lnTo>
                  <a:lnTo>
                    <a:pt x="2056523" y="1025816"/>
                  </a:lnTo>
                  <a:close/>
                </a:path>
                <a:path w="2381885" h="2181859">
                  <a:moveTo>
                    <a:pt x="2056486" y="1025816"/>
                  </a:moveTo>
                  <a:lnTo>
                    <a:pt x="2053908" y="1025816"/>
                  </a:lnTo>
                  <a:lnTo>
                    <a:pt x="2053482" y="1019028"/>
                  </a:lnTo>
                  <a:lnTo>
                    <a:pt x="2056486" y="1025816"/>
                  </a:lnTo>
                  <a:close/>
                </a:path>
                <a:path w="2381885" h="2181859">
                  <a:moveTo>
                    <a:pt x="1228464" y="1025816"/>
                  </a:moveTo>
                  <a:lnTo>
                    <a:pt x="1227942" y="1019768"/>
                  </a:lnTo>
                  <a:lnTo>
                    <a:pt x="1228066" y="1020745"/>
                  </a:lnTo>
                  <a:lnTo>
                    <a:pt x="1228464" y="1025816"/>
                  </a:lnTo>
                  <a:close/>
                </a:path>
                <a:path w="2381885" h="2181859">
                  <a:moveTo>
                    <a:pt x="2349613" y="1025816"/>
                  </a:moveTo>
                  <a:lnTo>
                    <a:pt x="2348816" y="1025816"/>
                  </a:lnTo>
                  <a:lnTo>
                    <a:pt x="2347758" y="1019948"/>
                  </a:lnTo>
                  <a:lnTo>
                    <a:pt x="2349613" y="1025816"/>
                  </a:lnTo>
                  <a:close/>
                </a:path>
                <a:path w="2381885" h="2181859">
                  <a:moveTo>
                    <a:pt x="1229460" y="1025816"/>
                  </a:moveTo>
                  <a:lnTo>
                    <a:pt x="1228464" y="1025816"/>
                  </a:lnTo>
                  <a:lnTo>
                    <a:pt x="1228011" y="1020043"/>
                  </a:lnTo>
                  <a:lnTo>
                    <a:pt x="1229460" y="1025816"/>
                  </a:lnTo>
                  <a:close/>
                </a:path>
                <a:path w="2381885" h="2181859">
                  <a:moveTo>
                    <a:pt x="2212720" y="1025816"/>
                  </a:moveTo>
                  <a:lnTo>
                    <a:pt x="2210927" y="1025816"/>
                  </a:lnTo>
                  <a:lnTo>
                    <a:pt x="2211090" y="1022352"/>
                  </a:lnTo>
                  <a:lnTo>
                    <a:pt x="2212720" y="1025816"/>
                  </a:lnTo>
                  <a:close/>
                </a:path>
                <a:path w="2381885" h="2181859">
                  <a:moveTo>
                    <a:pt x="1914923" y="1025816"/>
                  </a:moveTo>
                  <a:lnTo>
                    <a:pt x="1914225" y="1025816"/>
                  </a:lnTo>
                  <a:lnTo>
                    <a:pt x="1914869" y="1022396"/>
                  </a:lnTo>
                  <a:lnTo>
                    <a:pt x="1914923" y="1025816"/>
                  </a:lnTo>
                  <a:close/>
                </a:path>
                <a:path w="2381885" h="2181859">
                  <a:moveTo>
                    <a:pt x="2256259" y="1025816"/>
                  </a:moveTo>
                  <a:lnTo>
                    <a:pt x="2255063" y="1025816"/>
                  </a:lnTo>
                  <a:lnTo>
                    <a:pt x="2256029" y="1022885"/>
                  </a:lnTo>
                  <a:lnTo>
                    <a:pt x="2256259" y="1025816"/>
                  </a:lnTo>
                  <a:close/>
                </a:path>
                <a:path w="2381885" h="2181859">
                  <a:moveTo>
                    <a:pt x="1687465" y="1025816"/>
                  </a:moveTo>
                  <a:lnTo>
                    <a:pt x="1687593" y="1024177"/>
                  </a:lnTo>
                  <a:lnTo>
                    <a:pt x="1687636" y="1024000"/>
                  </a:lnTo>
                  <a:lnTo>
                    <a:pt x="1687747" y="1023699"/>
                  </a:lnTo>
                  <a:lnTo>
                    <a:pt x="1687465" y="1025816"/>
                  </a:lnTo>
                  <a:close/>
                </a:path>
                <a:path w="2381885" h="2181859">
                  <a:moveTo>
                    <a:pt x="1687465" y="1025816"/>
                  </a:moveTo>
                  <a:lnTo>
                    <a:pt x="1686967" y="1025816"/>
                  </a:lnTo>
                  <a:lnTo>
                    <a:pt x="1687599" y="1024100"/>
                  </a:lnTo>
                  <a:lnTo>
                    <a:pt x="1687465" y="1025816"/>
                  </a:lnTo>
                  <a:close/>
                </a:path>
                <a:path w="2381885" h="2181859">
                  <a:moveTo>
                    <a:pt x="1924089" y="1025816"/>
                  </a:moveTo>
                  <a:lnTo>
                    <a:pt x="1923993" y="1025652"/>
                  </a:lnTo>
                  <a:lnTo>
                    <a:pt x="1924089" y="1025816"/>
                  </a:lnTo>
                  <a:close/>
                </a:path>
                <a:path w="2381885" h="2181859">
                  <a:moveTo>
                    <a:pt x="922796" y="1038516"/>
                  </a:moveTo>
                  <a:lnTo>
                    <a:pt x="888522" y="1038516"/>
                  </a:lnTo>
                  <a:lnTo>
                    <a:pt x="893803" y="1025816"/>
                  </a:lnTo>
                  <a:lnTo>
                    <a:pt x="921700" y="1025816"/>
                  </a:lnTo>
                  <a:lnTo>
                    <a:pt x="922796" y="1038516"/>
                  </a:lnTo>
                  <a:close/>
                </a:path>
                <a:path w="2381885" h="2181859">
                  <a:moveTo>
                    <a:pt x="1047833" y="1051216"/>
                  </a:moveTo>
                  <a:lnTo>
                    <a:pt x="1039141" y="1051216"/>
                  </a:lnTo>
                  <a:lnTo>
                    <a:pt x="1040597" y="1038516"/>
                  </a:lnTo>
                  <a:lnTo>
                    <a:pt x="1045740" y="1025816"/>
                  </a:lnTo>
                  <a:lnTo>
                    <a:pt x="1050384" y="1025818"/>
                  </a:lnTo>
                  <a:lnTo>
                    <a:pt x="1056800" y="1038516"/>
                  </a:lnTo>
                  <a:lnTo>
                    <a:pt x="1048665" y="1038516"/>
                  </a:lnTo>
                  <a:lnTo>
                    <a:pt x="1047833" y="1051216"/>
                  </a:lnTo>
                  <a:close/>
                </a:path>
                <a:path w="2381885" h="2181859">
                  <a:moveTo>
                    <a:pt x="1165198" y="1038516"/>
                  </a:moveTo>
                  <a:lnTo>
                    <a:pt x="1158523" y="1038516"/>
                  </a:lnTo>
                  <a:lnTo>
                    <a:pt x="1158523" y="1025816"/>
                  </a:lnTo>
                  <a:lnTo>
                    <a:pt x="1167291" y="1025816"/>
                  </a:lnTo>
                  <a:lnTo>
                    <a:pt x="1165198" y="1038516"/>
                  </a:lnTo>
                  <a:close/>
                </a:path>
                <a:path w="2381885" h="2181859">
                  <a:moveTo>
                    <a:pt x="1189508" y="1038516"/>
                  </a:moveTo>
                  <a:lnTo>
                    <a:pt x="1168585" y="1038516"/>
                  </a:lnTo>
                  <a:lnTo>
                    <a:pt x="1171761" y="1025816"/>
                  </a:lnTo>
                  <a:lnTo>
                    <a:pt x="1183233" y="1025818"/>
                  </a:lnTo>
                  <a:lnTo>
                    <a:pt x="1189507" y="1038315"/>
                  </a:lnTo>
                  <a:lnTo>
                    <a:pt x="1189508" y="1038516"/>
                  </a:lnTo>
                  <a:close/>
                </a:path>
                <a:path w="2381885" h="2181859">
                  <a:moveTo>
                    <a:pt x="1201763" y="1038516"/>
                  </a:moveTo>
                  <a:lnTo>
                    <a:pt x="1189608" y="1038516"/>
                  </a:lnTo>
                  <a:lnTo>
                    <a:pt x="1189639" y="1037820"/>
                  </a:lnTo>
                  <a:lnTo>
                    <a:pt x="1191899" y="1025816"/>
                  </a:lnTo>
                  <a:lnTo>
                    <a:pt x="1200667" y="1025816"/>
                  </a:lnTo>
                  <a:lnTo>
                    <a:pt x="1201763" y="1038516"/>
                  </a:lnTo>
                  <a:close/>
                </a:path>
                <a:path w="2381885" h="2181859">
                  <a:moveTo>
                    <a:pt x="1702310" y="1038516"/>
                  </a:moveTo>
                  <a:lnTo>
                    <a:pt x="1659837" y="1038516"/>
                  </a:lnTo>
                  <a:lnTo>
                    <a:pt x="1661997" y="1025816"/>
                  </a:lnTo>
                  <a:lnTo>
                    <a:pt x="1706794" y="1025816"/>
                  </a:lnTo>
                  <a:lnTo>
                    <a:pt x="1702310" y="1038516"/>
                  </a:lnTo>
                  <a:close/>
                </a:path>
                <a:path w="2381885" h="2181859">
                  <a:moveTo>
                    <a:pt x="1726819" y="1038516"/>
                  </a:moveTo>
                  <a:lnTo>
                    <a:pt x="1720144" y="1038516"/>
                  </a:lnTo>
                  <a:lnTo>
                    <a:pt x="1721140" y="1025816"/>
                  </a:lnTo>
                  <a:lnTo>
                    <a:pt x="1728513" y="1025816"/>
                  </a:lnTo>
                  <a:lnTo>
                    <a:pt x="1726819" y="1038516"/>
                  </a:lnTo>
                  <a:close/>
                </a:path>
                <a:path w="2381885" h="2181859">
                  <a:moveTo>
                    <a:pt x="1744382" y="1027847"/>
                  </a:moveTo>
                  <a:lnTo>
                    <a:pt x="1742642" y="1025816"/>
                  </a:lnTo>
                  <a:lnTo>
                    <a:pt x="1744254" y="1025816"/>
                  </a:lnTo>
                  <a:lnTo>
                    <a:pt x="1744382" y="1027847"/>
                  </a:lnTo>
                  <a:close/>
                </a:path>
                <a:path w="2381885" h="2181859">
                  <a:moveTo>
                    <a:pt x="1744531" y="1028022"/>
                  </a:moveTo>
                  <a:lnTo>
                    <a:pt x="1744382" y="1027847"/>
                  </a:lnTo>
                  <a:lnTo>
                    <a:pt x="1744254" y="1025816"/>
                  </a:lnTo>
                  <a:lnTo>
                    <a:pt x="1744531" y="1028022"/>
                  </a:lnTo>
                  <a:close/>
                </a:path>
                <a:path w="2381885" h="2181859">
                  <a:moveTo>
                    <a:pt x="1753520" y="1038516"/>
                  </a:moveTo>
                  <a:lnTo>
                    <a:pt x="1744531" y="1028022"/>
                  </a:lnTo>
                  <a:lnTo>
                    <a:pt x="1744254" y="1025816"/>
                  </a:lnTo>
                  <a:lnTo>
                    <a:pt x="1767462" y="1025816"/>
                  </a:lnTo>
                  <a:lnTo>
                    <a:pt x="1753520" y="1038516"/>
                  </a:lnTo>
                  <a:close/>
                </a:path>
                <a:path w="2381885" h="2181859">
                  <a:moveTo>
                    <a:pt x="1835915" y="1038516"/>
                  </a:moveTo>
                  <a:lnTo>
                    <a:pt x="1791064" y="1038516"/>
                  </a:lnTo>
                  <a:lnTo>
                    <a:pt x="1795664" y="1025816"/>
                  </a:lnTo>
                  <a:lnTo>
                    <a:pt x="1841295" y="1025816"/>
                  </a:lnTo>
                  <a:lnTo>
                    <a:pt x="1835915" y="1038516"/>
                  </a:lnTo>
                  <a:close/>
                </a:path>
                <a:path w="2381885" h="2181859">
                  <a:moveTo>
                    <a:pt x="1858110" y="1038516"/>
                  </a:moveTo>
                  <a:lnTo>
                    <a:pt x="1840398" y="1038516"/>
                  </a:lnTo>
                  <a:lnTo>
                    <a:pt x="1841395" y="1025816"/>
                  </a:lnTo>
                  <a:lnTo>
                    <a:pt x="1855444" y="1025818"/>
                  </a:lnTo>
                  <a:lnTo>
                    <a:pt x="1856543" y="1028412"/>
                  </a:lnTo>
                  <a:lnTo>
                    <a:pt x="1858110" y="1038516"/>
                  </a:lnTo>
                  <a:close/>
                </a:path>
                <a:path w="2381885" h="2181859">
                  <a:moveTo>
                    <a:pt x="1900376" y="1038516"/>
                  </a:moveTo>
                  <a:lnTo>
                    <a:pt x="1860823" y="1038516"/>
                  </a:lnTo>
                  <a:lnTo>
                    <a:pt x="1856543" y="1028412"/>
                  </a:lnTo>
                  <a:lnTo>
                    <a:pt x="1856140" y="1025816"/>
                  </a:lnTo>
                  <a:lnTo>
                    <a:pt x="1893645" y="1025818"/>
                  </a:lnTo>
                  <a:lnTo>
                    <a:pt x="1900262" y="1037281"/>
                  </a:lnTo>
                  <a:lnTo>
                    <a:pt x="1900376" y="1038516"/>
                  </a:lnTo>
                  <a:close/>
                </a:path>
                <a:path w="2381885" h="2181859">
                  <a:moveTo>
                    <a:pt x="1900351" y="1036920"/>
                  </a:moveTo>
                  <a:lnTo>
                    <a:pt x="1893942" y="1025816"/>
                  </a:lnTo>
                  <a:lnTo>
                    <a:pt x="1900177" y="1025816"/>
                  </a:lnTo>
                  <a:lnTo>
                    <a:pt x="1900351" y="1036920"/>
                  </a:lnTo>
                  <a:close/>
                </a:path>
                <a:path w="2381885" h="2181859">
                  <a:moveTo>
                    <a:pt x="1900671" y="1037474"/>
                  </a:moveTo>
                  <a:lnTo>
                    <a:pt x="1900352" y="1036921"/>
                  </a:lnTo>
                  <a:lnTo>
                    <a:pt x="1900177" y="1025816"/>
                  </a:lnTo>
                  <a:lnTo>
                    <a:pt x="1903963" y="1025816"/>
                  </a:lnTo>
                  <a:lnTo>
                    <a:pt x="1900671" y="1037474"/>
                  </a:lnTo>
                  <a:close/>
                </a:path>
                <a:path w="2381885" h="2181859">
                  <a:moveTo>
                    <a:pt x="1907749" y="1038516"/>
                  </a:moveTo>
                  <a:lnTo>
                    <a:pt x="1903366" y="1038516"/>
                  </a:lnTo>
                  <a:lnTo>
                    <a:pt x="1904262" y="1025816"/>
                  </a:lnTo>
                  <a:lnTo>
                    <a:pt x="1904462" y="1025818"/>
                  </a:lnTo>
                  <a:lnTo>
                    <a:pt x="1907525" y="1035342"/>
                  </a:lnTo>
                  <a:lnTo>
                    <a:pt x="1907749" y="1038516"/>
                  </a:lnTo>
                  <a:close/>
                </a:path>
                <a:path w="2381885" h="2181859">
                  <a:moveTo>
                    <a:pt x="1907525" y="1035342"/>
                  </a:moveTo>
                  <a:lnTo>
                    <a:pt x="1904461" y="1025816"/>
                  </a:lnTo>
                  <a:lnTo>
                    <a:pt x="1906853" y="1025816"/>
                  </a:lnTo>
                  <a:lnTo>
                    <a:pt x="1907525" y="1035342"/>
                  </a:lnTo>
                  <a:close/>
                </a:path>
                <a:path w="2381885" h="2181859">
                  <a:moveTo>
                    <a:pt x="1962920" y="1051216"/>
                  </a:moveTo>
                  <a:lnTo>
                    <a:pt x="1911036" y="1051216"/>
                  </a:lnTo>
                  <a:lnTo>
                    <a:pt x="1913806" y="1040831"/>
                  </a:lnTo>
                  <a:lnTo>
                    <a:pt x="1914623" y="1038516"/>
                  </a:lnTo>
                  <a:lnTo>
                    <a:pt x="1908546" y="1038516"/>
                  </a:lnTo>
                  <a:lnTo>
                    <a:pt x="1907525" y="1035342"/>
                  </a:lnTo>
                  <a:lnTo>
                    <a:pt x="1906853" y="1025816"/>
                  </a:lnTo>
                  <a:lnTo>
                    <a:pt x="1948793" y="1025818"/>
                  </a:lnTo>
                  <a:lnTo>
                    <a:pt x="1955644" y="1033542"/>
                  </a:lnTo>
                  <a:lnTo>
                    <a:pt x="1958128" y="1038516"/>
                  </a:lnTo>
                  <a:lnTo>
                    <a:pt x="1962920" y="1051216"/>
                  </a:lnTo>
                  <a:close/>
                </a:path>
                <a:path w="2381885" h="2181859">
                  <a:moveTo>
                    <a:pt x="1960269" y="1038516"/>
                  </a:moveTo>
                  <a:lnTo>
                    <a:pt x="1960055" y="1038515"/>
                  </a:lnTo>
                  <a:lnTo>
                    <a:pt x="1955644" y="1033542"/>
                  </a:lnTo>
                  <a:lnTo>
                    <a:pt x="1951786" y="1025816"/>
                  </a:lnTo>
                  <a:lnTo>
                    <a:pt x="1960791" y="1025816"/>
                  </a:lnTo>
                  <a:lnTo>
                    <a:pt x="1960269" y="1038516"/>
                  </a:lnTo>
                  <a:close/>
                </a:path>
                <a:path w="2381885" h="2181859">
                  <a:moveTo>
                    <a:pt x="1963045" y="1038516"/>
                  </a:moveTo>
                  <a:lnTo>
                    <a:pt x="1960393" y="1038516"/>
                  </a:lnTo>
                  <a:lnTo>
                    <a:pt x="1960865" y="1025816"/>
                  </a:lnTo>
                  <a:lnTo>
                    <a:pt x="1966532" y="1025816"/>
                  </a:lnTo>
                  <a:lnTo>
                    <a:pt x="1963421" y="1037474"/>
                  </a:lnTo>
                  <a:lnTo>
                    <a:pt x="1963045" y="1038516"/>
                  </a:lnTo>
                  <a:close/>
                </a:path>
                <a:path w="2381885" h="2181859">
                  <a:moveTo>
                    <a:pt x="1980281" y="1038516"/>
                  </a:moveTo>
                  <a:lnTo>
                    <a:pt x="1963144" y="1038516"/>
                  </a:lnTo>
                  <a:lnTo>
                    <a:pt x="1963422" y="1037474"/>
                  </a:lnTo>
                  <a:lnTo>
                    <a:pt x="1967628" y="1025816"/>
                  </a:lnTo>
                  <a:lnTo>
                    <a:pt x="1978688" y="1025818"/>
                  </a:lnTo>
                  <a:lnTo>
                    <a:pt x="1981573" y="1031654"/>
                  </a:lnTo>
                  <a:lnTo>
                    <a:pt x="1980281" y="1038516"/>
                  </a:lnTo>
                  <a:close/>
                </a:path>
                <a:path w="2381885" h="2181859">
                  <a:moveTo>
                    <a:pt x="1983360" y="1035271"/>
                  </a:moveTo>
                  <a:lnTo>
                    <a:pt x="1981641" y="1031792"/>
                  </a:lnTo>
                  <a:lnTo>
                    <a:pt x="1981625" y="1031374"/>
                  </a:lnTo>
                  <a:lnTo>
                    <a:pt x="1982672" y="1025816"/>
                  </a:lnTo>
                  <a:lnTo>
                    <a:pt x="1991838" y="1025816"/>
                  </a:lnTo>
                  <a:lnTo>
                    <a:pt x="1991573" y="1026619"/>
                  </a:lnTo>
                  <a:lnTo>
                    <a:pt x="1983360" y="1035271"/>
                  </a:lnTo>
                  <a:close/>
                </a:path>
                <a:path w="2381885" h="2181859">
                  <a:moveTo>
                    <a:pt x="1991573" y="1026619"/>
                  </a:moveTo>
                  <a:lnTo>
                    <a:pt x="1991838" y="1025816"/>
                  </a:lnTo>
                  <a:lnTo>
                    <a:pt x="1991813" y="1026367"/>
                  </a:lnTo>
                  <a:lnTo>
                    <a:pt x="1991573" y="1026619"/>
                  </a:lnTo>
                  <a:close/>
                </a:path>
                <a:path w="2381885" h="2181859">
                  <a:moveTo>
                    <a:pt x="1991890" y="1026286"/>
                  </a:moveTo>
                  <a:lnTo>
                    <a:pt x="1991838" y="1025816"/>
                  </a:lnTo>
                  <a:lnTo>
                    <a:pt x="1992336" y="1025816"/>
                  </a:lnTo>
                  <a:lnTo>
                    <a:pt x="1991890" y="1026286"/>
                  </a:lnTo>
                  <a:close/>
                </a:path>
                <a:path w="2381885" h="2181859">
                  <a:moveTo>
                    <a:pt x="1994528" y="1038516"/>
                  </a:moveTo>
                  <a:lnTo>
                    <a:pt x="1993233" y="1038516"/>
                  </a:lnTo>
                  <a:lnTo>
                    <a:pt x="1992336" y="1025816"/>
                  </a:lnTo>
                  <a:lnTo>
                    <a:pt x="1995225" y="1025816"/>
                  </a:lnTo>
                  <a:lnTo>
                    <a:pt x="1994528" y="1038516"/>
                  </a:lnTo>
                  <a:close/>
                </a:path>
                <a:path w="2381885" h="2181859">
                  <a:moveTo>
                    <a:pt x="2002760" y="1038516"/>
                  </a:moveTo>
                  <a:lnTo>
                    <a:pt x="1994528" y="1038516"/>
                  </a:lnTo>
                  <a:lnTo>
                    <a:pt x="1995226" y="1025816"/>
                  </a:lnTo>
                  <a:lnTo>
                    <a:pt x="1999483" y="1025816"/>
                  </a:lnTo>
                  <a:lnTo>
                    <a:pt x="2002760" y="1038516"/>
                  </a:lnTo>
                  <a:close/>
                </a:path>
                <a:path w="2381885" h="2181859">
                  <a:moveTo>
                    <a:pt x="2045145" y="1038315"/>
                  </a:moveTo>
                  <a:lnTo>
                    <a:pt x="2044322" y="1036565"/>
                  </a:lnTo>
                  <a:lnTo>
                    <a:pt x="2040358" y="1025816"/>
                  </a:lnTo>
                  <a:lnTo>
                    <a:pt x="2048428" y="1025816"/>
                  </a:lnTo>
                  <a:lnTo>
                    <a:pt x="2045427" y="1037770"/>
                  </a:lnTo>
                  <a:lnTo>
                    <a:pt x="2045145" y="1038315"/>
                  </a:lnTo>
                  <a:close/>
                </a:path>
                <a:path w="2381885" h="2181859">
                  <a:moveTo>
                    <a:pt x="2049702" y="1029513"/>
                  </a:moveTo>
                  <a:lnTo>
                    <a:pt x="2049325" y="1025816"/>
                  </a:lnTo>
                  <a:lnTo>
                    <a:pt x="2049624" y="1025816"/>
                  </a:lnTo>
                  <a:lnTo>
                    <a:pt x="2049952" y="1029031"/>
                  </a:lnTo>
                  <a:lnTo>
                    <a:pt x="2049702" y="1029513"/>
                  </a:lnTo>
                  <a:close/>
                </a:path>
                <a:path w="2381885" h="2181859">
                  <a:moveTo>
                    <a:pt x="2049952" y="1029031"/>
                  </a:moveTo>
                  <a:lnTo>
                    <a:pt x="2049624" y="1025816"/>
                  </a:lnTo>
                  <a:lnTo>
                    <a:pt x="2050919" y="1025816"/>
                  </a:lnTo>
                  <a:lnTo>
                    <a:pt x="2051030" y="1026286"/>
                  </a:lnTo>
                  <a:lnTo>
                    <a:pt x="2051076" y="1026860"/>
                  </a:lnTo>
                  <a:lnTo>
                    <a:pt x="2049952" y="1029031"/>
                  </a:lnTo>
                  <a:close/>
                </a:path>
                <a:path w="2381885" h="2181859">
                  <a:moveTo>
                    <a:pt x="2051049" y="1026367"/>
                  </a:moveTo>
                  <a:lnTo>
                    <a:pt x="2050919" y="1025816"/>
                  </a:lnTo>
                  <a:lnTo>
                    <a:pt x="2051049" y="1026367"/>
                  </a:lnTo>
                  <a:close/>
                </a:path>
                <a:path w="2381885" h="2181859">
                  <a:moveTo>
                    <a:pt x="2051137" y="1026742"/>
                  </a:moveTo>
                  <a:lnTo>
                    <a:pt x="2051019" y="1025816"/>
                  </a:lnTo>
                  <a:lnTo>
                    <a:pt x="2051617" y="1025816"/>
                  </a:lnTo>
                  <a:lnTo>
                    <a:pt x="2051137" y="1026742"/>
                  </a:lnTo>
                  <a:close/>
                </a:path>
                <a:path w="2381885" h="2181859">
                  <a:moveTo>
                    <a:pt x="2055502" y="1038516"/>
                  </a:moveTo>
                  <a:lnTo>
                    <a:pt x="2052613" y="1025816"/>
                  </a:lnTo>
                  <a:lnTo>
                    <a:pt x="2057197" y="1025818"/>
                  </a:lnTo>
                  <a:lnTo>
                    <a:pt x="2057833" y="1027847"/>
                  </a:lnTo>
                  <a:lnTo>
                    <a:pt x="2057742" y="1029031"/>
                  </a:lnTo>
                  <a:lnTo>
                    <a:pt x="2055502" y="1038516"/>
                  </a:lnTo>
                  <a:close/>
                </a:path>
                <a:path w="2381885" h="2181859">
                  <a:moveTo>
                    <a:pt x="2057960" y="1028253"/>
                  </a:moveTo>
                  <a:lnTo>
                    <a:pt x="2058022" y="1027847"/>
                  </a:lnTo>
                  <a:lnTo>
                    <a:pt x="2058502" y="1025816"/>
                  </a:lnTo>
                  <a:lnTo>
                    <a:pt x="2057960" y="1028253"/>
                  </a:lnTo>
                  <a:close/>
                </a:path>
                <a:path w="2381885" h="2181859">
                  <a:moveTo>
                    <a:pt x="2098180" y="1043087"/>
                  </a:moveTo>
                  <a:lnTo>
                    <a:pt x="2097540" y="1039951"/>
                  </a:lnTo>
                  <a:lnTo>
                    <a:pt x="2097447" y="1038516"/>
                  </a:lnTo>
                  <a:lnTo>
                    <a:pt x="2061181" y="1038516"/>
                  </a:lnTo>
                  <a:lnTo>
                    <a:pt x="2059071" y="1031792"/>
                  </a:lnTo>
                  <a:lnTo>
                    <a:pt x="2061181" y="1025816"/>
                  </a:lnTo>
                  <a:lnTo>
                    <a:pt x="2096351" y="1025816"/>
                  </a:lnTo>
                  <a:lnTo>
                    <a:pt x="2098180" y="1043087"/>
                  </a:lnTo>
                  <a:close/>
                </a:path>
                <a:path w="2381885" h="2181859">
                  <a:moveTo>
                    <a:pt x="2099739" y="1038516"/>
                  </a:moveTo>
                  <a:lnTo>
                    <a:pt x="2098344" y="1038516"/>
                  </a:lnTo>
                  <a:lnTo>
                    <a:pt x="2097547" y="1025816"/>
                  </a:lnTo>
                  <a:lnTo>
                    <a:pt x="2100735" y="1025816"/>
                  </a:lnTo>
                  <a:lnTo>
                    <a:pt x="2099739" y="1038516"/>
                  </a:lnTo>
                  <a:close/>
                </a:path>
                <a:path w="2381885" h="2181859">
                  <a:moveTo>
                    <a:pt x="2105019" y="1038516"/>
                  </a:moveTo>
                  <a:lnTo>
                    <a:pt x="2099739" y="1038516"/>
                  </a:lnTo>
                  <a:lnTo>
                    <a:pt x="2100735" y="1025816"/>
                  </a:lnTo>
                  <a:lnTo>
                    <a:pt x="2109403" y="1025816"/>
                  </a:lnTo>
                  <a:lnTo>
                    <a:pt x="2105019" y="1038516"/>
                  </a:lnTo>
                  <a:close/>
                </a:path>
                <a:path w="2381885" h="2181859">
                  <a:moveTo>
                    <a:pt x="2118226" y="1038516"/>
                  </a:moveTo>
                  <a:lnTo>
                    <a:pt x="2105019" y="1038516"/>
                  </a:lnTo>
                  <a:lnTo>
                    <a:pt x="2109403" y="1025816"/>
                  </a:lnTo>
                  <a:lnTo>
                    <a:pt x="2118942" y="1025816"/>
                  </a:lnTo>
                  <a:lnTo>
                    <a:pt x="2118226" y="1038516"/>
                  </a:lnTo>
                  <a:close/>
                </a:path>
                <a:path w="2381885" h="2181859">
                  <a:moveTo>
                    <a:pt x="2150052" y="1038516"/>
                  </a:moveTo>
                  <a:lnTo>
                    <a:pt x="2118226" y="1038516"/>
                  </a:lnTo>
                  <a:lnTo>
                    <a:pt x="2118942" y="1025816"/>
                  </a:lnTo>
                  <a:lnTo>
                    <a:pt x="2140651" y="1025818"/>
                  </a:lnTo>
                  <a:lnTo>
                    <a:pt x="2150052" y="1038516"/>
                  </a:lnTo>
                  <a:close/>
                </a:path>
                <a:path w="2381885" h="2181859">
                  <a:moveTo>
                    <a:pt x="2148866" y="1035080"/>
                  </a:moveTo>
                  <a:lnTo>
                    <a:pt x="2140833" y="1025816"/>
                  </a:lnTo>
                  <a:lnTo>
                    <a:pt x="2145669" y="1025818"/>
                  </a:lnTo>
                  <a:lnTo>
                    <a:pt x="2148866" y="1035080"/>
                  </a:lnTo>
                  <a:close/>
                </a:path>
                <a:path w="2381885" h="2181859">
                  <a:moveTo>
                    <a:pt x="2175894" y="1038516"/>
                  </a:moveTo>
                  <a:lnTo>
                    <a:pt x="2156762" y="1038516"/>
                  </a:lnTo>
                  <a:lnTo>
                    <a:pt x="2149056" y="1025816"/>
                  </a:lnTo>
                  <a:lnTo>
                    <a:pt x="2179543" y="1025816"/>
                  </a:lnTo>
                  <a:lnTo>
                    <a:pt x="2178991" y="1028831"/>
                  </a:lnTo>
                  <a:lnTo>
                    <a:pt x="2175894" y="1038516"/>
                  </a:lnTo>
                  <a:close/>
                </a:path>
                <a:path w="2381885" h="2181859">
                  <a:moveTo>
                    <a:pt x="2207141" y="1038516"/>
                  </a:moveTo>
                  <a:lnTo>
                    <a:pt x="2187314" y="1038516"/>
                  </a:lnTo>
                  <a:lnTo>
                    <a:pt x="2185820" y="1025816"/>
                  </a:lnTo>
                  <a:lnTo>
                    <a:pt x="2206344" y="1025816"/>
                  </a:lnTo>
                  <a:lnTo>
                    <a:pt x="2207141" y="1038516"/>
                  </a:lnTo>
                  <a:close/>
                </a:path>
                <a:path w="2381885" h="2181859">
                  <a:moveTo>
                    <a:pt x="2215908" y="1038516"/>
                  </a:moveTo>
                  <a:lnTo>
                    <a:pt x="2210229" y="1038516"/>
                  </a:lnTo>
                  <a:lnTo>
                    <a:pt x="2211027" y="1025816"/>
                  </a:lnTo>
                  <a:lnTo>
                    <a:pt x="2215908" y="1038516"/>
                  </a:lnTo>
                  <a:close/>
                </a:path>
                <a:path w="2381885" h="2181859">
                  <a:moveTo>
                    <a:pt x="2225772" y="1038516"/>
                  </a:moveTo>
                  <a:lnTo>
                    <a:pt x="2217895" y="1038516"/>
                  </a:lnTo>
                  <a:lnTo>
                    <a:pt x="2216830" y="1025816"/>
                  </a:lnTo>
                  <a:lnTo>
                    <a:pt x="2226967" y="1025816"/>
                  </a:lnTo>
                  <a:lnTo>
                    <a:pt x="2225772" y="1038516"/>
                  </a:lnTo>
                  <a:close/>
                </a:path>
                <a:path w="2381885" h="2181859">
                  <a:moveTo>
                    <a:pt x="2234141" y="1038516"/>
                  </a:moveTo>
                  <a:lnTo>
                    <a:pt x="2225772" y="1038516"/>
                  </a:lnTo>
                  <a:lnTo>
                    <a:pt x="2226967" y="1025816"/>
                  </a:lnTo>
                  <a:lnTo>
                    <a:pt x="2234703" y="1037281"/>
                  </a:lnTo>
                  <a:lnTo>
                    <a:pt x="2234141" y="1038516"/>
                  </a:lnTo>
                  <a:close/>
                </a:path>
                <a:path w="2381885" h="2181859">
                  <a:moveTo>
                    <a:pt x="2234703" y="1037281"/>
                  </a:moveTo>
                  <a:lnTo>
                    <a:pt x="2226967" y="1025816"/>
                  </a:lnTo>
                  <a:lnTo>
                    <a:pt x="2239919" y="1025816"/>
                  </a:lnTo>
                  <a:lnTo>
                    <a:pt x="2234703" y="1037281"/>
                  </a:lnTo>
                  <a:close/>
                </a:path>
                <a:path w="2381885" h="2181859">
                  <a:moveTo>
                    <a:pt x="2264005" y="1038516"/>
                  </a:moveTo>
                  <a:lnTo>
                    <a:pt x="2245300" y="1038516"/>
                  </a:lnTo>
                  <a:lnTo>
                    <a:pt x="2252473" y="1025816"/>
                  </a:lnTo>
                  <a:lnTo>
                    <a:pt x="2268663" y="1025816"/>
                  </a:lnTo>
                  <a:lnTo>
                    <a:pt x="2264005" y="1038516"/>
                  </a:lnTo>
                  <a:close/>
                </a:path>
                <a:path w="2381885" h="2181859">
                  <a:moveTo>
                    <a:pt x="2278576" y="1038516"/>
                  </a:moveTo>
                  <a:lnTo>
                    <a:pt x="2272220" y="1038516"/>
                  </a:lnTo>
                  <a:lnTo>
                    <a:pt x="2274890" y="1025816"/>
                  </a:lnTo>
                  <a:lnTo>
                    <a:pt x="2276882" y="1025816"/>
                  </a:lnTo>
                  <a:lnTo>
                    <a:pt x="2278576" y="1038516"/>
                  </a:lnTo>
                  <a:close/>
                </a:path>
                <a:path w="2381885" h="2181859">
                  <a:moveTo>
                    <a:pt x="2306255" y="1027250"/>
                  </a:moveTo>
                  <a:lnTo>
                    <a:pt x="2306075" y="1025816"/>
                  </a:lnTo>
                  <a:lnTo>
                    <a:pt x="2306772" y="1025816"/>
                  </a:lnTo>
                  <a:lnTo>
                    <a:pt x="2306255" y="1027250"/>
                  </a:lnTo>
                  <a:close/>
                </a:path>
                <a:path w="2381885" h="2181859">
                  <a:moveTo>
                    <a:pt x="2306772" y="1031374"/>
                  </a:moveTo>
                  <a:lnTo>
                    <a:pt x="2306255" y="1027250"/>
                  </a:lnTo>
                  <a:lnTo>
                    <a:pt x="2306772" y="1025816"/>
                  </a:lnTo>
                  <a:lnTo>
                    <a:pt x="2306772" y="1031374"/>
                  </a:lnTo>
                  <a:close/>
                </a:path>
                <a:path w="2381885" h="2181859">
                  <a:moveTo>
                    <a:pt x="2240019" y="1038516"/>
                  </a:moveTo>
                  <a:lnTo>
                    <a:pt x="2235535" y="1038516"/>
                  </a:lnTo>
                  <a:lnTo>
                    <a:pt x="2239919" y="1025816"/>
                  </a:lnTo>
                  <a:lnTo>
                    <a:pt x="2240019" y="1038516"/>
                  </a:lnTo>
                  <a:close/>
                </a:path>
                <a:path w="2381885" h="2181859">
                  <a:moveTo>
                    <a:pt x="1993233" y="1038516"/>
                  </a:moveTo>
                  <a:lnTo>
                    <a:pt x="1987654" y="1038516"/>
                  </a:lnTo>
                  <a:lnTo>
                    <a:pt x="1991573" y="1026619"/>
                  </a:lnTo>
                  <a:lnTo>
                    <a:pt x="1991890" y="1026286"/>
                  </a:lnTo>
                  <a:lnTo>
                    <a:pt x="1993233" y="1038516"/>
                  </a:lnTo>
                  <a:close/>
                </a:path>
                <a:path w="2381885" h="2181859">
                  <a:moveTo>
                    <a:pt x="2053908" y="1038516"/>
                  </a:moveTo>
                  <a:lnTo>
                    <a:pt x="2051716" y="1038516"/>
                  </a:lnTo>
                  <a:lnTo>
                    <a:pt x="2051222" y="1029513"/>
                  </a:lnTo>
                  <a:lnTo>
                    <a:pt x="2051137" y="1026742"/>
                  </a:lnTo>
                  <a:lnTo>
                    <a:pt x="2053908" y="1038516"/>
                  </a:lnTo>
                  <a:close/>
                </a:path>
                <a:path w="2381885" h="2181859">
                  <a:moveTo>
                    <a:pt x="2051716" y="1038516"/>
                  </a:moveTo>
                  <a:lnTo>
                    <a:pt x="2050919" y="1038516"/>
                  </a:lnTo>
                  <a:lnTo>
                    <a:pt x="2050001" y="1029513"/>
                  </a:lnTo>
                  <a:lnTo>
                    <a:pt x="2050056" y="1028831"/>
                  </a:lnTo>
                  <a:lnTo>
                    <a:pt x="2051076" y="1026860"/>
                  </a:lnTo>
                  <a:lnTo>
                    <a:pt x="2051716" y="1038516"/>
                  </a:lnTo>
                  <a:close/>
                </a:path>
                <a:path w="2381885" h="2181859">
                  <a:moveTo>
                    <a:pt x="2306772" y="1038516"/>
                  </a:moveTo>
                  <a:lnTo>
                    <a:pt x="2302189" y="1038516"/>
                  </a:lnTo>
                  <a:lnTo>
                    <a:pt x="2306255" y="1027250"/>
                  </a:lnTo>
                  <a:lnTo>
                    <a:pt x="2306772" y="1031374"/>
                  </a:lnTo>
                  <a:lnTo>
                    <a:pt x="2306772" y="1038516"/>
                  </a:lnTo>
                  <a:close/>
                </a:path>
                <a:path w="2381885" h="2181859">
                  <a:moveTo>
                    <a:pt x="1745848" y="1038516"/>
                  </a:moveTo>
                  <a:lnTo>
                    <a:pt x="1745052" y="1038516"/>
                  </a:lnTo>
                  <a:lnTo>
                    <a:pt x="1744382" y="1027847"/>
                  </a:lnTo>
                  <a:lnTo>
                    <a:pt x="1744531" y="1028022"/>
                  </a:lnTo>
                  <a:lnTo>
                    <a:pt x="1745848" y="1038516"/>
                  </a:lnTo>
                  <a:close/>
                </a:path>
                <a:path w="2381885" h="2181859">
                  <a:moveTo>
                    <a:pt x="2056697" y="1038516"/>
                  </a:moveTo>
                  <a:lnTo>
                    <a:pt x="2055502" y="1038516"/>
                  </a:lnTo>
                  <a:lnTo>
                    <a:pt x="2057960" y="1028253"/>
                  </a:lnTo>
                  <a:lnTo>
                    <a:pt x="2059071" y="1031792"/>
                  </a:lnTo>
                  <a:lnTo>
                    <a:pt x="2056697" y="1038516"/>
                  </a:lnTo>
                  <a:close/>
                </a:path>
                <a:path w="2381885" h="2181859">
                  <a:moveTo>
                    <a:pt x="2050620" y="1038516"/>
                  </a:moveTo>
                  <a:lnTo>
                    <a:pt x="2045240" y="1038516"/>
                  </a:lnTo>
                  <a:lnTo>
                    <a:pt x="2045427" y="1037770"/>
                  </a:lnTo>
                  <a:lnTo>
                    <a:pt x="2049702" y="1029513"/>
                  </a:lnTo>
                  <a:lnTo>
                    <a:pt x="2050620" y="1038516"/>
                  </a:lnTo>
                  <a:close/>
                </a:path>
                <a:path w="2381885" h="2181859">
                  <a:moveTo>
                    <a:pt x="1980281" y="1038516"/>
                  </a:moveTo>
                  <a:lnTo>
                    <a:pt x="1981573" y="1031654"/>
                  </a:lnTo>
                  <a:lnTo>
                    <a:pt x="1983266" y="1035080"/>
                  </a:lnTo>
                  <a:lnTo>
                    <a:pt x="1983293" y="1035342"/>
                  </a:lnTo>
                  <a:lnTo>
                    <a:pt x="1980281" y="1038516"/>
                  </a:lnTo>
                  <a:close/>
                </a:path>
                <a:path w="2381885" h="2181859">
                  <a:moveTo>
                    <a:pt x="2151845" y="1038516"/>
                  </a:moveTo>
                  <a:lnTo>
                    <a:pt x="2150052" y="1038516"/>
                  </a:lnTo>
                  <a:lnTo>
                    <a:pt x="2148866" y="1035080"/>
                  </a:lnTo>
                  <a:lnTo>
                    <a:pt x="2151845" y="1038516"/>
                  </a:lnTo>
                  <a:close/>
                </a:path>
                <a:path w="2381885" h="2181859">
                  <a:moveTo>
                    <a:pt x="1984964" y="1038516"/>
                  </a:moveTo>
                  <a:lnTo>
                    <a:pt x="1980281" y="1038516"/>
                  </a:lnTo>
                  <a:lnTo>
                    <a:pt x="1983360" y="1035271"/>
                  </a:lnTo>
                  <a:lnTo>
                    <a:pt x="1984964" y="1038516"/>
                  </a:lnTo>
                  <a:close/>
                </a:path>
                <a:path w="2381885" h="2181859">
                  <a:moveTo>
                    <a:pt x="2235535" y="1038516"/>
                  </a:moveTo>
                  <a:lnTo>
                    <a:pt x="2234141" y="1038516"/>
                  </a:lnTo>
                  <a:lnTo>
                    <a:pt x="2234703" y="1037281"/>
                  </a:lnTo>
                  <a:lnTo>
                    <a:pt x="2235535" y="1038516"/>
                  </a:lnTo>
                  <a:close/>
                </a:path>
                <a:path w="2381885" h="2181859">
                  <a:moveTo>
                    <a:pt x="1900377" y="1038515"/>
                  </a:moveTo>
                  <a:lnTo>
                    <a:pt x="1900360" y="1037451"/>
                  </a:lnTo>
                  <a:lnTo>
                    <a:pt x="1900573" y="1037820"/>
                  </a:lnTo>
                  <a:lnTo>
                    <a:pt x="1900377" y="1038515"/>
                  </a:lnTo>
                  <a:close/>
                </a:path>
                <a:path w="2381885" h="2181859">
                  <a:moveTo>
                    <a:pt x="1963144" y="1038516"/>
                  </a:moveTo>
                  <a:lnTo>
                    <a:pt x="1963426" y="1037459"/>
                  </a:lnTo>
                  <a:lnTo>
                    <a:pt x="1963144" y="1038516"/>
                  </a:lnTo>
                  <a:close/>
                </a:path>
                <a:path w="2381885" h="2181859">
                  <a:moveTo>
                    <a:pt x="1901272" y="1038516"/>
                  </a:moveTo>
                  <a:lnTo>
                    <a:pt x="1900975" y="1038516"/>
                  </a:lnTo>
                  <a:lnTo>
                    <a:pt x="1900573" y="1037820"/>
                  </a:lnTo>
                  <a:lnTo>
                    <a:pt x="1900671" y="1037474"/>
                  </a:lnTo>
                  <a:lnTo>
                    <a:pt x="1901272" y="1038516"/>
                  </a:lnTo>
                  <a:close/>
                </a:path>
                <a:path w="2381885" h="2181859">
                  <a:moveTo>
                    <a:pt x="1900975" y="1038516"/>
                  </a:moveTo>
                  <a:lnTo>
                    <a:pt x="1900377" y="1038516"/>
                  </a:lnTo>
                  <a:lnTo>
                    <a:pt x="1900573" y="1037820"/>
                  </a:lnTo>
                  <a:lnTo>
                    <a:pt x="1900975" y="1038516"/>
                  </a:lnTo>
                  <a:close/>
                </a:path>
                <a:path w="2381885" h="2181859">
                  <a:moveTo>
                    <a:pt x="2045240" y="1038516"/>
                  </a:moveTo>
                  <a:lnTo>
                    <a:pt x="2045041" y="1038516"/>
                  </a:lnTo>
                  <a:lnTo>
                    <a:pt x="2045145" y="1038315"/>
                  </a:lnTo>
                  <a:lnTo>
                    <a:pt x="2045240" y="1038516"/>
                  </a:lnTo>
                  <a:close/>
                </a:path>
                <a:path w="2381885" h="2181859">
                  <a:moveTo>
                    <a:pt x="1189608" y="1038516"/>
                  </a:moveTo>
                  <a:lnTo>
                    <a:pt x="1189536" y="1038372"/>
                  </a:lnTo>
                  <a:lnTo>
                    <a:pt x="1189608" y="1038516"/>
                  </a:lnTo>
                  <a:close/>
                </a:path>
                <a:path w="2381885" h="2181859">
                  <a:moveTo>
                    <a:pt x="964442" y="1051216"/>
                  </a:moveTo>
                  <a:lnTo>
                    <a:pt x="957467" y="1051216"/>
                  </a:lnTo>
                  <a:lnTo>
                    <a:pt x="961054" y="1038516"/>
                  </a:lnTo>
                  <a:lnTo>
                    <a:pt x="961751" y="1038516"/>
                  </a:lnTo>
                  <a:lnTo>
                    <a:pt x="964442" y="1051216"/>
                  </a:lnTo>
                  <a:close/>
                </a:path>
                <a:path w="2381885" h="2181859">
                  <a:moveTo>
                    <a:pt x="1048829" y="1051216"/>
                  </a:moveTo>
                  <a:lnTo>
                    <a:pt x="1047833" y="1051216"/>
                  </a:lnTo>
                  <a:lnTo>
                    <a:pt x="1048665" y="1038516"/>
                  </a:lnTo>
                  <a:lnTo>
                    <a:pt x="1049726" y="1038516"/>
                  </a:lnTo>
                  <a:lnTo>
                    <a:pt x="1048829" y="1051216"/>
                  </a:lnTo>
                  <a:close/>
                </a:path>
                <a:path w="2381885" h="2181859">
                  <a:moveTo>
                    <a:pt x="1054707" y="1051216"/>
                  </a:moveTo>
                  <a:lnTo>
                    <a:pt x="1048829" y="1051216"/>
                  </a:lnTo>
                  <a:lnTo>
                    <a:pt x="1049726" y="1038516"/>
                  </a:lnTo>
                  <a:lnTo>
                    <a:pt x="1058493" y="1038516"/>
                  </a:lnTo>
                  <a:lnTo>
                    <a:pt x="1054707" y="1051216"/>
                  </a:lnTo>
                  <a:close/>
                </a:path>
                <a:path w="2381885" h="2181859">
                  <a:moveTo>
                    <a:pt x="1056764" y="1051216"/>
                  </a:moveTo>
                  <a:lnTo>
                    <a:pt x="1054707" y="1051216"/>
                  </a:lnTo>
                  <a:lnTo>
                    <a:pt x="1058493" y="1038516"/>
                  </a:lnTo>
                  <a:lnTo>
                    <a:pt x="1059153" y="1038516"/>
                  </a:lnTo>
                  <a:lnTo>
                    <a:pt x="1056764" y="1051216"/>
                  </a:lnTo>
                  <a:close/>
                </a:path>
                <a:path w="2381885" h="2181859">
                  <a:moveTo>
                    <a:pt x="1062678" y="1051216"/>
                  </a:moveTo>
                  <a:lnTo>
                    <a:pt x="1056764" y="1051216"/>
                  </a:lnTo>
                  <a:lnTo>
                    <a:pt x="1059153" y="1038516"/>
                  </a:lnTo>
                  <a:lnTo>
                    <a:pt x="1064870" y="1038516"/>
                  </a:lnTo>
                  <a:lnTo>
                    <a:pt x="1062678" y="1051216"/>
                  </a:lnTo>
                  <a:close/>
                </a:path>
                <a:path w="2381885" h="2181859">
                  <a:moveTo>
                    <a:pt x="1180242" y="1051216"/>
                  </a:moveTo>
                  <a:lnTo>
                    <a:pt x="1171873" y="1051216"/>
                  </a:lnTo>
                  <a:lnTo>
                    <a:pt x="1168922" y="1038516"/>
                  </a:lnTo>
                  <a:lnTo>
                    <a:pt x="1181338" y="1038516"/>
                  </a:lnTo>
                  <a:lnTo>
                    <a:pt x="1180242" y="1051216"/>
                  </a:lnTo>
                  <a:close/>
                </a:path>
                <a:path w="2381885" h="2181859">
                  <a:moveTo>
                    <a:pt x="1188612" y="1051216"/>
                  </a:moveTo>
                  <a:lnTo>
                    <a:pt x="1181338" y="1038516"/>
                  </a:lnTo>
                  <a:lnTo>
                    <a:pt x="1186719" y="1038516"/>
                  </a:lnTo>
                  <a:lnTo>
                    <a:pt x="1188612" y="1051216"/>
                  </a:lnTo>
                  <a:close/>
                </a:path>
                <a:path w="2381885" h="2181859">
                  <a:moveTo>
                    <a:pt x="1212323" y="1063916"/>
                  </a:moveTo>
                  <a:lnTo>
                    <a:pt x="1210371" y="1055028"/>
                  </a:lnTo>
                  <a:lnTo>
                    <a:pt x="1210132" y="1051216"/>
                  </a:lnTo>
                  <a:lnTo>
                    <a:pt x="1195998" y="1051216"/>
                  </a:lnTo>
                  <a:lnTo>
                    <a:pt x="1207342" y="1038516"/>
                  </a:lnTo>
                  <a:lnTo>
                    <a:pt x="1211029" y="1038516"/>
                  </a:lnTo>
                  <a:lnTo>
                    <a:pt x="1216708" y="1051216"/>
                  </a:lnTo>
                  <a:lnTo>
                    <a:pt x="1212323" y="1063916"/>
                  </a:lnTo>
                  <a:close/>
                </a:path>
                <a:path w="2381885" h="2181859">
                  <a:moveTo>
                    <a:pt x="1256061" y="1051216"/>
                  </a:moveTo>
                  <a:lnTo>
                    <a:pt x="1224483" y="1051216"/>
                  </a:lnTo>
                  <a:lnTo>
                    <a:pt x="1222598" y="1038516"/>
                  </a:lnTo>
                  <a:lnTo>
                    <a:pt x="1260047" y="1038516"/>
                  </a:lnTo>
                  <a:lnTo>
                    <a:pt x="1256061" y="1051216"/>
                  </a:lnTo>
                  <a:close/>
                </a:path>
                <a:path w="2381885" h="2181859">
                  <a:moveTo>
                    <a:pt x="1658173" y="1051216"/>
                  </a:moveTo>
                  <a:lnTo>
                    <a:pt x="1655981" y="1051216"/>
                  </a:lnTo>
                  <a:lnTo>
                    <a:pt x="1657675" y="1038516"/>
                  </a:lnTo>
                  <a:lnTo>
                    <a:pt x="1658173" y="1051216"/>
                  </a:lnTo>
                  <a:close/>
                </a:path>
                <a:path w="2381885" h="2181859">
                  <a:moveTo>
                    <a:pt x="1660863" y="1051216"/>
                  </a:moveTo>
                  <a:lnTo>
                    <a:pt x="1658671" y="1051216"/>
                  </a:lnTo>
                  <a:lnTo>
                    <a:pt x="1657874" y="1038516"/>
                  </a:lnTo>
                  <a:lnTo>
                    <a:pt x="1660863" y="1051216"/>
                  </a:lnTo>
                  <a:close/>
                </a:path>
                <a:path w="2381885" h="2181859">
                  <a:moveTo>
                    <a:pt x="1669531" y="1051216"/>
                  </a:moveTo>
                  <a:lnTo>
                    <a:pt x="1662059" y="1051216"/>
                  </a:lnTo>
                  <a:lnTo>
                    <a:pt x="1660066" y="1038516"/>
                  </a:lnTo>
                  <a:lnTo>
                    <a:pt x="1671425" y="1038516"/>
                  </a:lnTo>
                  <a:lnTo>
                    <a:pt x="1671299" y="1039951"/>
                  </a:lnTo>
                  <a:lnTo>
                    <a:pt x="1669531" y="1051216"/>
                  </a:lnTo>
                  <a:close/>
                </a:path>
                <a:path w="2381885" h="2181859">
                  <a:moveTo>
                    <a:pt x="1671400" y="1039308"/>
                  </a:moveTo>
                  <a:lnTo>
                    <a:pt x="1671425" y="1038516"/>
                  </a:lnTo>
                  <a:lnTo>
                    <a:pt x="1671400" y="1039308"/>
                  </a:lnTo>
                  <a:close/>
                </a:path>
                <a:path w="2381885" h="2181859">
                  <a:moveTo>
                    <a:pt x="1673318" y="1051216"/>
                  </a:moveTo>
                  <a:lnTo>
                    <a:pt x="1671026" y="1051216"/>
                  </a:lnTo>
                  <a:lnTo>
                    <a:pt x="1671400" y="1039308"/>
                  </a:lnTo>
                  <a:lnTo>
                    <a:pt x="1671524" y="1038516"/>
                  </a:lnTo>
                  <a:lnTo>
                    <a:pt x="1681687" y="1038516"/>
                  </a:lnTo>
                  <a:lnTo>
                    <a:pt x="1673318" y="1051216"/>
                  </a:lnTo>
                  <a:close/>
                </a:path>
                <a:path w="2381885" h="2181859">
                  <a:moveTo>
                    <a:pt x="1683118" y="1043193"/>
                  </a:moveTo>
                  <a:lnTo>
                    <a:pt x="1681687" y="1038516"/>
                  </a:lnTo>
                  <a:lnTo>
                    <a:pt x="1682384" y="1038516"/>
                  </a:lnTo>
                  <a:lnTo>
                    <a:pt x="1683118" y="1043193"/>
                  </a:lnTo>
                  <a:close/>
                </a:path>
                <a:path w="2381885" h="2181859">
                  <a:moveTo>
                    <a:pt x="1692048" y="1063916"/>
                  </a:moveTo>
                  <a:lnTo>
                    <a:pt x="1685572" y="1051216"/>
                  </a:lnTo>
                  <a:lnTo>
                    <a:pt x="1683172" y="1043372"/>
                  </a:lnTo>
                  <a:lnTo>
                    <a:pt x="1682957" y="1042166"/>
                  </a:lnTo>
                  <a:lnTo>
                    <a:pt x="1682384" y="1038516"/>
                  </a:lnTo>
                  <a:lnTo>
                    <a:pt x="1701214" y="1038516"/>
                  </a:lnTo>
                  <a:lnTo>
                    <a:pt x="1701606" y="1039725"/>
                  </a:lnTo>
                  <a:lnTo>
                    <a:pt x="1701594" y="1039951"/>
                  </a:lnTo>
                  <a:lnTo>
                    <a:pt x="1692845" y="1051216"/>
                  </a:lnTo>
                  <a:lnTo>
                    <a:pt x="1699589" y="1051216"/>
                  </a:lnTo>
                  <a:lnTo>
                    <a:pt x="1692048" y="1063916"/>
                  </a:lnTo>
                  <a:close/>
                </a:path>
                <a:path w="2381885" h="2181859">
                  <a:moveTo>
                    <a:pt x="1701981" y="1040882"/>
                  </a:moveTo>
                  <a:lnTo>
                    <a:pt x="1701797" y="1040314"/>
                  </a:lnTo>
                  <a:lnTo>
                    <a:pt x="1701769" y="1039725"/>
                  </a:lnTo>
                  <a:lnTo>
                    <a:pt x="1702708" y="1038516"/>
                  </a:lnTo>
                  <a:lnTo>
                    <a:pt x="1703207" y="1038516"/>
                  </a:lnTo>
                  <a:lnTo>
                    <a:pt x="1701981" y="1040882"/>
                  </a:lnTo>
                  <a:close/>
                </a:path>
                <a:path w="2381885" h="2181859">
                  <a:moveTo>
                    <a:pt x="1716756" y="1051216"/>
                  </a:moveTo>
                  <a:lnTo>
                    <a:pt x="1710679" y="1038516"/>
                  </a:lnTo>
                  <a:lnTo>
                    <a:pt x="1719347" y="1038516"/>
                  </a:lnTo>
                  <a:lnTo>
                    <a:pt x="1719244" y="1043087"/>
                  </a:lnTo>
                  <a:lnTo>
                    <a:pt x="1716756" y="1051216"/>
                  </a:lnTo>
                  <a:close/>
                </a:path>
                <a:path w="2381885" h="2181859">
                  <a:moveTo>
                    <a:pt x="1719379" y="1042643"/>
                  </a:moveTo>
                  <a:lnTo>
                    <a:pt x="1719347" y="1038516"/>
                  </a:lnTo>
                  <a:lnTo>
                    <a:pt x="1720642" y="1038516"/>
                  </a:lnTo>
                  <a:lnTo>
                    <a:pt x="1719379" y="1042643"/>
                  </a:lnTo>
                  <a:close/>
                </a:path>
                <a:path w="2381885" h="2181859">
                  <a:moveTo>
                    <a:pt x="1721538" y="1051216"/>
                  </a:moveTo>
                  <a:lnTo>
                    <a:pt x="1719447" y="1051216"/>
                  </a:lnTo>
                  <a:lnTo>
                    <a:pt x="1719398" y="1042581"/>
                  </a:lnTo>
                  <a:lnTo>
                    <a:pt x="1720642" y="1038516"/>
                  </a:lnTo>
                  <a:lnTo>
                    <a:pt x="1723631" y="1038516"/>
                  </a:lnTo>
                  <a:lnTo>
                    <a:pt x="1722260" y="1048800"/>
                  </a:lnTo>
                  <a:lnTo>
                    <a:pt x="1721538" y="1051216"/>
                  </a:lnTo>
                  <a:close/>
                </a:path>
                <a:path w="2381885" h="2181859">
                  <a:moveTo>
                    <a:pt x="1753421" y="1051216"/>
                  </a:moveTo>
                  <a:lnTo>
                    <a:pt x="1721937" y="1051216"/>
                  </a:lnTo>
                  <a:lnTo>
                    <a:pt x="1722197" y="1049270"/>
                  </a:lnTo>
                  <a:lnTo>
                    <a:pt x="1722296" y="1048678"/>
                  </a:lnTo>
                  <a:lnTo>
                    <a:pt x="1725329" y="1038516"/>
                  </a:lnTo>
                  <a:lnTo>
                    <a:pt x="1744306" y="1038516"/>
                  </a:lnTo>
                  <a:lnTo>
                    <a:pt x="1753421" y="1051216"/>
                  </a:lnTo>
                  <a:close/>
                </a:path>
                <a:path w="2381885" h="2181859">
                  <a:moveTo>
                    <a:pt x="1764081" y="1051216"/>
                  </a:moveTo>
                  <a:lnTo>
                    <a:pt x="1753421" y="1051216"/>
                  </a:lnTo>
                  <a:lnTo>
                    <a:pt x="1759227" y="1038516"/>
                  </a:lnTo>
                  <a:lnTo>
                    <a:pt x="1760147" y="1040314"/>
                  </a:lnTo>
                  <a:lnTo>
                    <a:pt x="1764081" y="1051216"/>
                  </a:lnTo>
                  <a:close/>
                </a:path>
                <a:path w="2381885" h="2181859">
                  <a:moveTo>
                    <a:pt x="1763945" y="1047736"/>
                  </a:moveTo>
                  <a:lnTo>
                    <a:pt x="1760147" y="1040314"/>
                  </a:lnTo>
                  <a:lnTo>
                    <a:pt x="1759498" y="1038516"/>
                  </a:lnTo>
                  <a:lnTo>
                    <a:pt x="1763583" y="1038516"/>
                  </a:lnTo>
                  <a:lnTo>
                    <a:pt x="1763945" y="1047736"/>
                  </a:lnTo>
                  <a:close/>
                </a:path>
                <a:path w="2381885" h="2181859">
                  <a:moveTo>
                    <a:pt x="1809115" y="1051216"/>
                  </a:moveTo>
                  <a:lnTo>
                    <a:pt x="1807819" y="1051216"/>
                  </a:lnTo>
                  <a:lnTo>
                    <a:pt x="1807022" y="1038516"/>
                  </a:lnTo>
                  <a:lnTo>
                    <a:pt x="1808517" y="1044119"/>
                  </a:lnTo>
                  <a:lnTo>
                    <a:pt x="1808616" y="1044863"/>
                  </a:lnTo>
                  <a:lnTo>
                    <a:pt x="1809115" y="1051216"/>
                  </a:lnTo>
                  <a:close/>
                </a:path>
                <a:path w="2381885" h="2181859">
                  <a:moveTo>
                    <a:pt x="1810410" y="1051216"/>
                  </a:moveTo>
                  <a:lnTo>
                    <a:pt x="1808575" y="1044338"/>
                  </a:lnTo>
                  <a:lnTo>
                    <a:pt x="1808118" y="1038516"/>
                  </a:lnTo>
                  <a:lnTo>
                    <a:pt x="1822465" y="1038516"/>
                  </a:lnTo>
                  <a:lnTo>
                    <a:pt x="1810410" y="1051216"/>
                  </a:lnTo>
                  <a:close/>
                </a:path>
                <a:path w="2381885" h="2181859">
                  <a:moveTo>
                    <a:pt x="1844085" y="1051216"/>
                  </a:moveTo>
                  <a:lnTo>
                    <a:pt x="1818779" y="1051216"/>
                  </a:lnTo>
                  <a:lnTo>
                    <a:pt x="1822465" y="1038516"/>
                  </a:lnTo>
                  <a:lnTo>
                    <a:pt x="1839154" y="1038516"/>
                  </a:lnTo>
                  <a:lnTo>
                    <a:pt x="1843551" y="1049270"/>
                  </a:lnTo>
                  <a:lnTo>
                    <a:pt x="1844085" y="1051216"/>
                  </a:lnTo>
                  <a:close/>
                </a:path>
                <a:path w="2381885" h="2181859">
                  <a:moveTo>
                    <a:pt x="1855343" y="1051216"/>
                  </a:moveTo>
                  <a:lnTo>
                    <a:pt x="1844346" y="1051216"/>
                  </a:lnTo>
                  <a:lnTo>
                    <a:pt x="1843551" y="1049270"/>
                  </a:lnTo>
                  <a:lnTo>
                    <a:pt x="1840598" y="1038516"/>
                  </a:lnTo>
                  <a:lnTo>
                    <a:pt x="1856240" y="1038516"/>
                  </a:lnTo>
                  <a:lnTo>
                    <a:pt x="1856576" y="1047075"/>
                  </a:lnTo>
                  <a:lnTo>
                    <a:pt x="1856490" y="1047736"/>
                  </a:lnTo>
                  <a:lnTo>
                    <a:pt x="1855343" y="1051216"/>
                  </a:lnTo>
                  <a:close/>
                </a:path>
                <a:path w="2381885" h="2181859">
                  <a:moveTo>
                    <a:pt x="1857516" y="1044621"/>
                  </a:moveTo>
                  <a:lnTo>
                    <a:pt x="1858110" y="1038516"/>
                  </a:lnTo>
                  <a:lnTo>
                    <a:pt x="1859528" y="1038516"/>
                  </a:lnTo>
                  <a:lnTo>
                    <a:pt x="1857516" y="1044621"/>
                  </a:lnTo>
                  <a:close/>
                </a:path>
                <a:path w="2381885" h="2181859">
                  <a:moveTo>
                    <a:pt x="1872143" y="1051216"/>
                  </a:moveTo>
                  <a:lnTo>
                    <a:pt x="1861819" y="1051216"/>
                  </a:lnTo>
                  <a:lnTo>
                    <a:pt x="1859528" y="1038516"/>
                  </a:lnTo>
                  <a:lnTo>
                    <a:pt x="1881833" y="1038516"/>
                  </a:lnTo>
                  <a:lnTo>
                    <a:pt x="1872143" y="1051216"/>
                  </a:lnTo>
                  <a:close/>
                </a:path>
                <a:path w="2381885" h="2181859">
                  <a:moveTo>
                    <a:pt x="1882831" y="1039767"/>
                  </a:moveTo>
                  <a:lnTo>
                    <a:pt x="1881833" y="1038516"/>
                  </a:lnTo>
                  <a:lnTo>
                    <a:pt x="1883738" y="1038516"/>
                  </a:lnTo>
                  <a:lnTo>
                    <a:pt x="1882831" y="1039767"/>
                  </a:lnTo>
                  <a:close/>
                </a:path>
                <a:path w="2381885" h="2181859">
                  <a:moveTo>
                    <a:pt x="1901057" y="1063367"/>
                  </a:moveTo>
                  <a:lnTo>
                    <a:pt x="1895434" y="1051216"/>
                  </a:lnTo>
                  <a:lnTo>
                    <a:pt x="1883738" y="1038516"/>
                  </a:lnTo>
                  <a:lnTo>
                    <a:pt x="1914424" y="1038516"/>
                  </a:lnTo>
                  <a:lnTo>
                    <a:pt x="1913788" y="1040882"/>
                  </a:lnTo>
                  <a:lnTo>
                    <a:pt x="1910140" y="1051216"/>
                  </a:lnTo>
                  <a:lnTo>
                    <a:pt x="1900675" y="1051216"/>
                  </a:lnTo>
                  <a:lnTo>
                    <a:pt x="1901057" y="1063367"/>
                  </a:lnTo>
                  <a:close/>
                </a:path>
                <a:path w="2381885" h="2181859">
                  <a:moveTo>
                    <a:pt x="1964938" y="1051216"/>
                  </a:moveTo>
                  <a:lnTo>
                    <a:pt x="1964539" y="1051216"/>
                  </a:lnTo>
                  <a:lnTo>
                    <a:pt x="1960155" y="1038516"/>
                  </a:lnTo>
                  <a:lnTo>
                    <a:pt x="1961750" y="1038516"/>
                  </a:lnTo>
                  <a:lnTo>
                    <a:pt x="1964938" y="1051216"/>
                  </a:lnTo>
                  <a:close/>
                </a:path>
                <a:path w="2381885" h="2181859">
                  <a:moveTo>
                    <a:pt x="1975200" y="1051216"/>
                  </a:moveTo>
                  <a:lnTo>
                    <a:pt x="1966930" y="1051216"/>
                  </a:lnTo>
                  <a:lnTo>
                    <a:pt x="1961750" y="1038516"/>
                  </a:lnTo>
                  <a:lnTo>
                    <a:pt x="1975798" y="1038516"/>
                  </a:lnTo>
                  <a:lnTo>
                    <a:pt x="1976113" y="1042166"/>
                  </a:lnTo>
                  <a:lnTo>
                    <a:pt x="1976037" y="1043597"/>
                  </a:lnTo>
                  <a:lnTo>
                    <a:pt x="1975200" y="1051216"/>
                  </a:lnTo>
                  <a:close/>
                </a:path>
                <a:path w="2381885" h="2181859">
                  <a:moveTo>
                    <a:pt x="1987280" y="1051216"/>
                  </a:moveTo>
                  <a:lnTo>
                    <a:pt x="1976893" y="1051216"/>
                  </a:lnTo>
                  <a:lnTo>
                    <a:pt x="1976300" y="1044338"/>
                  </a:lnTo>
                  <a:lnTo>
                    <a:pt x="1976194" y="1042166"/>
                  </a:lnTo>
                  <a:lnTo>
                    <a:pt x="1976595" y="1038516"/>
                  </a:lnTo>
                  <a:lnTo>
                    <a:pt x="1992442" y="1038516"/>
                  </a:lnTo>
                  <a:lnTo>
                    <a:pt x="1987280" y="1051216"/>
                  </a:lnTo>
                  <a:close/>
                </a:path>
                <a:path w="2381885" h="2181859">
                  <a:moveTo>
                    <a:pt x="1999211" y="1051216"/>
                  </a:moveTo>
                  <a:lnTo>
                    <a:pt x="1994329" y="1051216"/>
                  </a:lnTo>
                  <a:lnTo>
                    <a:pt x="1995624" y="1038516"/>
                  </a:lnTo>
                  <a:lnTo>
                    <a:pt x="1998812" y="1038516"/>
                  </a:lnTo>
                  <a:lnTo>
                    <a:pt x="1999211" y="1051216"/>
                  </a:lnTo>
                  <a:close/>
                </a:path>
                <a:path w="2381885" h="2181859">
                  <a:moveTo>
                    <a:pt x="2005364" y="1046108"/>
                  </a:moveTo>
                  <a:lnTo>
                    <a:pt x="1998812" y="1038516"/>
                  </a:lnTo>
                  <a:lnTo>
                    <a:pt x="2008677" y="1038516"/>
                  </a:lnTo>
                  <a:lnTo>
                    <a:pt x="2005364" y="1046108"/>
                  </a:lnTo>
                  <a:close/>
                </a:path>
                <a:path w="2381885" h="2181859">
                  <a:moveTo>
                    <a:pt x="2014354" y="1051216"/>
                  </a:moveTo>
                  <a:lnTo>
                    <a:pt x="2009772" y="1051216"/>
                  </a:lnTo>
                  <a:lnTo>
                    <a:pt x="2014155" y="1038516"/>
                  </a:lnTo>
                  <a:lnTo>
                    <a:pt x="2014354" y="1051216"/>
                  </a:lnTo>
                  <a:close/>
                </a:path>
                <a:path w="2381885" h="2181859">
                  <a:moveTo>
                    <a:pt x="2017045" y="1051216"/>
                  </a:moveTo>
                  <a:lnTo>
                    <a:pt x="2014355" y="1051216"/>
                  </a:lnTo>
                  <a:lnTo>
                    <a:pt x="2014155" y="1038516"/>
                  </a:lnTo>
                  <a:lnTo>
                    <a:pt x="2016846" y="1038516"/>
                  </a:lnTo>
                  <a:lnTo>
                    <a:pt x="2017045" y="1051216"/>
                  </a:lnTo>
                  <a:close/>
                </a:path>
                <a:path w="2381885" h="2181859">
                  <a:moveTo>
                    <a:pt x="2024517" y="1051216"/>
                  </a:moveTo>
                  <a:lnTo>
                    <a:pt x="2017344" y="1051216"/>
                  </a:lnTo>
                  <a:lnTo>
                    <a:pt x="2017144" y="1038516"/>
                  </a:lnTo>
                  <a:lnTo>
                    <a:pt x="2023919" y="1038516"/>
                  </a:lnTo>
                  <a:lnTo>
                    <a:pt x="2025640" y="1043087"/>
                  </a:lnTo>
                  <a:lnTo>
                    <a:pt x="2025514" y="1044863"/>
                  </a:lnTo>
                  <a:lnTo>
                    <a:pt x="2024517" y="1051216"/>
                  </a:lnTo>
                  <a:close/>
                </a:path>
                <a:path w="2381885" h="2181859">
                  <a:moveTo>
                    <a:pt x="2025748" y="1043372"/>
                  </a:moveTo>
                  <a:lnTo>
                    <a:pt x="2023919" y="1038516"/>
                  </a:lnTo>
                  <a:lnTo>
                    <a:pt x="2026510" y="1038516"/>
                  </a:lnTo>
                  <a:lnTo>
                    <a:pt x="2025748" y="1043372"/>
                  </a:lnTo>
                  <a:close/>
                </a:path>
                <a:path w="2381885" h="2181859">
                  <a:moveTo>
                    <a:pt x="2026029" y="1044119"/>
                  </a:moveTo>
                  <a:lnTo>
                    <a:pt x="2025833" y="1043597"/>
                  </a:lnTo>
                  <a:lnTo>
                    <a:pt x="2025845" y="1042749"/>
                  </a:lnTo>
                  <a:lnTo>
                    <a:pt x="2026510" y="1038516"/>
                  </a:lnTo>
                  <a:lnTo>
                    <a:pt x="2026908" y="1038516"/>
                  </a:lnTo>
                  <a:lnTo>
                    <a:pt x="2026029" y="1044119"/>
                  </a:lnTo>
                  <a:close/>
                </a:path>
                <a:path w="2381885" h="2181859">
                  <a:moveTo>
                    <a:pt x="2032487" y="1051216"/>
                  </a:moveTo>
                  <a:lnTo>
                    <a:pt x="2028701" y="1051216"/>
                  </a:lnTo>
                  <a:lnTo>
                    <a:pt x="2027142" y="1047075"/>
                  </a:lnTo>
                  <a:lnTo>
                    <a:pt x="2027008" y="1038516"/>
                  </a:lnTo>
                  <a:lnTo>
                    <a:pt x="2029698" y="1038516"/>
                  </a:lnTo>
                  <a:lnTo>
                    <a:pt x="2031707" y="1042166"/>
                  </a:lnTo>
                  <a:lnTo>
                    <a:pt x="2032487" y="1051216"/>
                  </a:lnTo>
                  <a:close/>
                </a:path>
                <a:path w="2381885" h="2181859">
                  <a:moveTo>
                    <a:pt x="2051498" y="1051216"/>
                  </a:moveTo>
                  <a:lnTo>
                    <a:pt x="2036686" y="1051216"/>
                  </a:lnTo>
                  <a:lnTo>
                    <a:pt x="2031707" y="1042166"/>
                  </a:lnTo>
                  <a:lnTo>
                    <a:pt x="2031392" y="1038516"/>
                  </a:lnTo>
                  <a:lnTo>
                    <a:pt x="2054307" y="1038516"/>
                  </a:lnTo>
                  <a:lnTo>
                    <a:pt x="2051498" y="1051216"/>
                  </a:lnTo>
                  <a:close/>
                </a:path>
                <a:path w="2381885" h="2181859">
                  <a:moveTo>
                    <a:pt x="2068355" y="1051216"/>
                  </a:moveTo>
                  <a:lnTo>
                    <a:pt x="2051813" y="1051216"/>
                  </a:lnTo>
                  <a:lnTo>
                    <a:pt x="2054904" y="1038516"/>
                  </a:lnTo>
                  <a:lnTo>
                    <a:pt x="2069948" y="1038516"/>
                  </a:lnTo>
                  <a:lnTo>
                    <a:pt x="2070041" y="1040882"/>
                  </a:lnTo>
                  <a:lnTo>
                    <a:pt x="2069973" y="1044338"/>
                  </a:lnTo>
                  <a:lnTo>
                    <a:pt x="2068355" y="1051216"/>
                  </a:lnTo>
                  <a:close/>
                </a:path>
                <a:path w="2381885" h="2181859">
                  <a:moveTo>
                    <a:pt x="2071411" y="1054213"/>
                  </a:moveTo>
                  <a:lnTo>
                    <a:pt x="2070507" y="1051402"/>
                  </a:lnTo>
                  <a:lnTo>
                    <a:pt x="2070380" y="1049516"/>
                  </a:lnTo>
                  <a:lnTo>
                    <a:pt x="2070268" y="1043087"/>
                  </a:lnTo>
                  <a:lnTo>
                    <a:pt x="2071344" y="1038516"/>
                  </a:lnTo>
                  <a:lnTo>
                    <a:pt x="2076325" y="1038516"/>
                  </a:lnTo>
                  <a:lnTo>
                    <a:pt x="2080011" y="1051216"/>
                  </a:lnTo>
                  <a:lnTo>
                    <a:pt x="2071842" y="1051216"/>
                  </a:lnTo>
                  <a:lnTo>
                    <a:pt x="2071726" y="1052855"/>
                  </a:lnTo>
                  <a:lnTo>
                    <a:pt x="2071606" y="1053694"/>
                  </a:lnTo>
                  <a:lnTo>
                    <a:pt x="2071411" y="1054213"/>
                  </a:lnTo>
                  <a:close/>
                </a:path>
                <a:path w="2381885" h="2181859">
                  <a:moveTo>
                    <a:pt x="2097845" y="1051216"/>
                  </a:moveTo>
                  <a:lnTo>
                    <a:pt x="2080609" y="1051216"/>
                  </a:lnTo>
                  <a:lnTo>
                    <a:pt x="2078716" y="1038516"/>
                  </a:lnTo>
                  <a:lnTo>
                    <a:pt x="2097248" y="1038516"/>
                  </a:lnTo>
                  <a:lnTo>
                    <a:pt x="2097371" y="1039119"/>
                  </a:lnTo>
                  <a:lnTo>
                    <a:pt x="2097845" y="1051216"/>
                  </a:lnTo>
                  <a:close/>
                </a:path>
                <a:path w="2381885" h="2181859">
                  <a:moveTo>
                    <a:pt x="2102464" y="1049516"/>
                  </a:moveTo>
                  <a:lnTo>
                    <a:pt x="2100436" y="1038516"/>
                  </a:lnTo>
                  <a:lnTo>
                    <a:pt x="2105916" y="1038516"/>
                  </a:lnTo>
                  <a:lnTo>
                    <a:pt x="2102464" y="1049516"/>
                  </a:lnTo>
                  <a:close/>
                </a:path>
                <a:path w="2381885" h="2181859">
                  <a:moveTo>
                    <a:pt x="2151148" y="1051216"/>
                  </a:moveTo>
                  <a:lnTo>
                    <a:pt x="2102777" y="1051216"/>
                  </a:lnTo>
                  <a:lnTo>
                    <a:pt x="2106613" y="1038516"/>
                  </a:lnTo>
                  <a:lnTo>
                    <a:pt x="2153439" y="1038516"/>
                  </a:lnTo>
                  <a:lnTo>
                    <a:pt x="2151148" y="1051216"/>
                  </a:lnTo>
                  <a:close/>
                </a:path>
                <a:path w="2381885" h="2181859">
                  <a:moveTo>
                    <a:pt x="2154644" y="1042557"/>
                  </a:moveTo>
                  <a:lnTo>
                    <a:pt x="2153439" y="1038516"/>
                  </a:lnTo>
                  <a:lnTo>
                    <a:pt x="2155532" y="1038516"/>
                  </a:lnTo>
                  <a:lnTo>
                    <a:pt x="2154644" y="1042557"/>
                  </a:lnTo>
                  <a:close/>
                </a:path>
                <a:path w="2381885" h="2181859">
                  <a:moveTo>
                    <a:pt x="2169281" y="1051216"/>
                  </a:moveTo>
                  <a:lnTo>
                    <a:pt x="2158122" y="1051216"/>
                  </a:lnTo>
                  <a:lnTo>
                    <a:pt x="2155532" y="1038516"/>
                  </a:lnTo>
                  <a:lnTo>
                    <a:pt x="2169480" y="1038516"/>
                  </a:lnTo>
                  <a:lnTo>
                    <a:pt x="2169996" y="1042166"/>
                  </a:lnTo>
                  <a:lnTo>
                    <a:pt x="2169879" y="1044863"/>
                  </a:lnTo>
                  <a:lnTo>
                    <a:pt x="2169281" y="1051216"/>
                  </a:lnTo>
                  <a:close/>
                </a:path>
                <a:path w="2381885" h="2181859">
                  <a:moveTo>
                    <a:pt x="2170078" y="1042749"/>
                  </a:moveTo>
                  <a:lnTo>
                    <a:pt x="2169480" y="1038516"/>
                  </a:lnTo>
                  <a:lnTo>
                    <a:pt x="2170476" y="1038516"/>
                  </a:lnTo>
                  <a:lnTo>
                    <a:pt x="2170078" y="1042749"/>
                  </a:lnTo>
                  <a:close/>
                </a:path>
                <a:path w="2381885" h="2181859">
                  <a:moveTo>
                    <a:pt x="2180041" y="1051216"/>
                  </a:moveTo>
                  <a:lnTo>
                    <a:pt x="2171273" y="1051216"/>
                  </a:lnTo>
                  <a:lnTo>
                    <a:pt x="2170198" y="1043597"/>
                  </a:lnTo>
                  <a:lnTo>
                    <a:pt x="2170133" y="1042166"/>
                  </a:lnTo>
                  <a:lnTo>
                    <a:pt x="2170476" y="1038516"/>
                  </a:lnTo>
                  <a:lnTo>
                    <a:pt x="2179443" y="1038516"/>
                  </a:lnTo>
                  <a:lnTo>
                    <a:pt x="2180041" y="1051216"/>
                  </a:lnTo>
                  <a:close/>
                </a:path>
                <a:path w="2381885" h="2181859">
                  <a:moveTo>
                    <a:pt x="2186916" y="1051216"/>
                  </a:moveTo>
                  <a:lnTo>
                    <a:pt x="2180041" y="1051216"/>
                  </a:lnTo>
                  <a:lnTo>
                    <a:pt x="2179443" y="1038516"/>
                  </a:lnTo>
                  <a:lnTo>
                    <a:pt x="2186517" y="1038516"/>
                  </a:lnTo>
                  <a:lnTo>
                    <a:pt x="2186916" y="1051216"/>
                  </a:lnTo>
                  <a:close/>
                </a:path>
                <a:path w="2381885" h="2181859">
                  <a:moveTo>
                    <a:pt x="2199270" y="1051216"/>
                  </a:moveTo>
                  <a:lnTo>
                    <a:pt x="2186916" y="1051216"/>
                  </a:lnTo>
                  <a:lnTo>
                    <a:pt x="2186517" y="1038516"/>
                  </a:lnTo>
                  <a:lnTo>
                    <a:pt x="2194986" y="1038516"/>
                  </a:lnTo>
                  <a:lnTo>
                    <a:pt x="2199181" y="1047736"/>
                  </a:lnTo>
                  <a:lnTo>
                    <a:pt x="2199270" y="1051216"/>
                  </a:lnTo>
                  <a:close/>
                </a:path>
                <a:path w="2381885" h="2181859">
                  <a:moveTo>
                    <a:pt x="2225075" y="1051216"/>
                  </a:moveTo>
                  <a:lnTo>
                    <a:pt x="2200764" y="1051216"/>
                  </a:lnTo>
                  <a:lnTo>
                    <a:pt x="2199263" y="1047917"/>
                  </a:lnTo>
                  <a:lnTo>
                    <a:pt x="2199245" y="1038516"/>
                  </a:lnTo>
                  <a:lnTo>
                    <a:pt x="2223012" y="1038516"/>
                  </a:lnTo>
                  <a:lnTo>
                    <a:pt x="2225075" y="1051216"/>
                  </a:lnTo>
                  <a:close/>
                </a:path>
                <a:path w="2381885" h="2181859">
                  <a:moveTo>
                    <a:pt x="2229882" y="1051216"/>
                  </a:moveTo>
                  <a:lnTo>
                    <a:pt x="2225174" y="1051216"/>
                  </a:lnTo>
                  <a:lnTo>
                    <a:pt x="2225672" y="1038516"/>
                  </a:lnTo>
                  <a:lnTo>
                    <a:pt x="2228063" y="1038516"/>
                  </a:lnTo>
                  <a:lnTo>
                    <a:pt x="2229977" y="1048678"/>
                  </a:lnTo>
                  <a:lnTo>
                    <a:pt x="2229882" y="1051216"/>
                  </a:lnTo>
                  <a:close/>
                </a:path>
                <a:path w="2381885" h="2181859">
                  <a:moveTo>
                    <a:pt x="2242510" y="1051216"/>
                  </a:moveTo>
                  <a:lnTo>
                    <a:pt x="2230455" y="1051216"/>
                  </a:lnTo>
                  <a:lnTo>
                    <a:pt x="2230135" y="1049516"/>
                  </a:lnTo>
                  <a:lnTo>
                    <a:pt x="2230023" y="1047433"/>
                  </a:lnTo>
                  <a:lnTo>
                    <a:pt x="2230358" y="1038516"/>
                  </a:lnTo>
                  <a:lnTo>
                    <a:pt x="2243108" y="1038516"/>
                  </a:lnTo>
                  <a:lnTo>
                    <a:pt x="2242988" y="1043597"/>
                  </a:lnTo>
                  <a:lnTo>
                    <a:pt x="2242870" y="1046108"/>
                  </a:lnTo>
                  <a:lnTo>
                    <a:pt x="2242510" y="1051216"/>
                  </a:lnTo>
                  <a:close/>
                </a:path>
                <a:path w="2381885" h="2181859">
                  <a:moveTo>
                    <a:pt x="2242958" y="1044863"/>
                  </a:moveTo>
                  <a:lnTo>
                    <a:pt x="2243108" y="1038516"/>
                  </a:lnTo>
                  <a:lnTo>
                    <a:pt x="2243406" y="1038516"/>
                  </a:lnTo>
                  <a:lnTo>
                    <a:pt x="2242958" y="1044863"/>
                  </a:lnTo>
                  <a:close/>
                </a:path>
                <a:path w="2381885" h="2181859">
                  <a:moveTo>
                    <a:pt x="2245997" y="1051216"/>
                  </a:moveTo>
                  <a:lnTo>
                    <a:pt x="2242809" y="1051216"/>
                  </a:lnTo>
                  <a:lnTo>
                    <a:pt x="2242995" y="1044338"/>
                  </a:lnTo>
                  <a:lnTo>
                    <a:pt x="2243406" y="1038516"/>
                  </a:lnTo>
                  <a:lnTo>
                    <a:pt x="2245598" y="1038516"/>
                  </a:lnTo>
                  <a:lnTo>
                    <a:pt x="2245997" y="1051216"/>
                  </a:lnTo>
                  <a:close/>
                </a:path>
                <a:path w="2381885" h="2181859">
                  <a:moveTo>
                    <a:pt x="2257056" y="1051216"/>
                  </a:moveTo>
                  <a:lnTo>
                    <a:pt x="2245997" y="1051216"/>
                  </a:lnTo>
                  <a:lnTo>
                    <a:pt x="2248787" y="1038516"/>
                  </a:lnTo>
                  <a:lnTo>
                    <a:pt x="2256857" y="1038516"/>
                  </a:lnTo>
                  <a:lnTo>
                    <a:pt x="2257952" y="1044863"/>
                  </a:lnTo>
                  <a:lnTo>
                    <a:pt x="2257978" y="1046108"/>
                  </a:lnTo>
                  <a:lnTo>
                    <a:pt x="2257056" y="1051216"/>
                  </a:lnTo>
                  <a:close/>
                </a:path>
                <a:path w="2381885" h="2181859">
                  <a:moveTo>
                    <a:pt x="2264030" y="1051216"/>
                  </a:moveTo>
                  <a:lnTo>
                    <a:pt x="2259049" y="1051216"/>
                  </a:lnTo>
                  <a:lnTo>
                    <a:pt x="2258075" y="1045572"/>
                  </a:lnTo>
                  <a:lnTo>
                    <a:pt x="2259348" y="1038516"/>
                  </a:lnTo>
                  <a:lnTo>
                    <a:pt x="2269311" y="1038516"/>
                  </a:lnTo>
                  <a:lnTo>
                    <a:pt x="2264030" y="1051216"/>
                  </a:lnTo>
                  <a:close/>
                </a:path>
                <a:path w="2381885" h="2181859">
                  <a:moveTo>
                    <a:pt x="2300595" y="1051216"/>
                  </a:moveTo>
                  <a:lnTo>
                    <a:pt x="2293820" y="1051216"/>
                  </a:lnTo>
                  <a:lnTo>
                    <a:pt x="2292724" y="1038516"/>
                  </a:lnTo>
                  <a:lnTo>
                    <a:pt x="2303584" y="1038516"/>
                  </a:lnTo>
                  <a:lnTo>
                    <a:pt x="2300595" y="1051216"/>
                  </a:lnTo>
                  <a:close/>
                </a:path>
                <a:path w="2381885" h="2181859">
                  <a:moveTo>
                    <a:pt x="2313647" y="1051216"/>
                  </a:moveTo>
                  <a:lnTo>
                    <a:pt x="2311654" y="1038516"/>
                  </a:lnTo>
                  <a:lnTo>
                    <a:pt x="2318329" y="1038516"/>
                  </a:lnTo>
                  <a:lnTo>
                    <a:pt x="2319126" y="1039951"/>
                  </a:lnTo>
                  <a:lnTo>
                    <a:pt x="2313647" y="1051216"/>
                  </a:lnTo>
                  <a:close/>
                </a:path>
                <a:path w="2381885" h="2181859">
                  <a:moveTo>
                    <a:pt x="2319126" y="1039951"/>
                  </a:moveTo>
                  <a:lnTo>
                    <a:pt x="2318329" y="1038516"/>
                  </a:lnTo>
                  <a:lnTo>
                    <a:pt x="2319824" y="1038516"/>
                  </a:lnTo>
                  <a:lnTo>
                    <a:pt x="2319126" y="1039951"/>
                  </a:lnTo>
                  <a:close/>
                </a:path>
                <a:path w="2381885" h="2181859">
                  <a:moveTo>
                    <a:pt x="2325381" y="1051216"/>
                  </a:moveTo>
                  <a:lnTo>
                    <a:pt x="2319327" y="1040314"/>
                  </a:lnTo>
                  <a:lnTo>
                    <a:pt x="2319236" y="1039725"/>
                  </a:lnTo>
                  <a:lnTo>
                    <a:pt x="2319824" y="1038516"/>
                  </a:lnTo>
                  <a:lnTo>
                    <a:pt x="2329986" y="1038516"/>
                  </a:lnTo>
                  <a:lnTo>
                    <a:pt x="2328858" y="1044765"/>
                  </a:lnTo>
                  <a:lnTo>
                    <a:pt x="2325381" y="1051216"/>
                  </a:lnTo>
                  <a:close/>
                </a:path>
                <a:path w="2381885" h="2181859">
                  <a:moveTo>
                    <a:pt x="2328858" y="1044765"/>
                  </a:moveTo>
                  <a:lnTo>
                    <a:pt x="2329986" y="1038516"/>
                  </a:lnTo>
                  <a:lnTo>
                    <a:pt x="2332228" y="1038516"/>
                  </a:lnTo>
                  <a:lnTo>
                    <a:pt x="2328858" y="1044765"/>
                  </a:lnTo>
                  <a:close/>
                </a:path>
                <a:path w="2381885" h="2181859">
                  <a:moveTo>
                    <a:pt x="2336761" y="1051216"/>
                  </a:moveTo>
                  <a:lnTo>
                    <a:pt x="2327695" y="1051216"/>
                  </a:lnTo>
                  <a:lnTo>
                    <a:pt x="2328841" y="1044863"/>
                  </a:lnTo>
                  <a:lnTo>
                    <a:pt x="2328936" y="1044621"/>
                  </a:lnTo>
                  <a:lnTo>
                    <a:pt x="2332228" y="1038516"/>
                  </a:lnTo>
                  <a:lnTo>
                    <a:pt x="2332577" y="1038516"/>
                  </a:lnTo>
                  <a:lnTo>
                    <a:pt x="2336761" y="1051216"/>
                  </a:lnTo>
                  <a:close/>
                </a:path>
                <a:path w="2381885" h="2181859">
                  <a:moveTo>
                    <a:pt x="2097945" y="1051216"/>
                  </a:moveTo>
                  <a:lnTo>
                    <a:pt x="2097371" y="1039119"/>
                  </a:lnTo>
                  <a:lnTo>
                    <a:pt x="2097613" y="1042749"/>
                  </a:lnTo>
                  <a:lnTo>
                    <a:pt x="2097945" y="1051216"/>
                  </a:lnTo>
                  <a:close/>
                </a:path>
                <a:path w="2381885" h="2181859">
                  <a:moveTo>
                    <a:pt x="2097602" y="1042483"/>
                  </a:moveTo>
                  <a:lnTo>
                    <a:pt x="2097393" y="1039228"/>
                  </a:lnTo>
                  <a:lnTo>
                    <a:pt x="2097517" y="1040314"/>
                  </a:lnTo>
                  <a:lnTo>
                    <a:pt x="2097602" y="1042483"/>
                  </a:lnTo>
                  <a:close/>
                </a:path>
                <a:path w="2381885" h="2181859">
                  <a:moveTo>
                    <a:pt x="1901074" y="1063916"/>
                  </a:moveTo>
                  <a:lnTo>
                    <a:pt x="1864311" y="1063916"/>
                  </a:lnTo>
                  <a:lnTo>
                    <a:pt x="1872143" y="1051216"/>
                  </a:lnTo>
                  <a:lnTo>
                    <a:pt x="1874530" y="1051216"/>
                  </a:lnTo>
                  <a:lnTo>
                    <a:pt x="1882831" y="1039767"/>
                  </a:lnTo>
                  <a:lnTo>
                    <a:pt x="1892088" y="1051402"/>
                  </a:lnTo>
                  <a:lnTo>
                    <a:pt x="1901074" y="1063916"/>
                  </a:lnTo>
                  <a:close/>
                </a:path>
                <a:path w="2381885" h="2181859">
                  <a:moveTo>
                    <a:pt x="1696631" y="1051216"/>
                  </a:moveTo>
                  <a:lnTo>
                    <a:pt x="1692845" y="1051216"/>
                  </a:lnTo>
                  <a:lnTo>
                    <a:pt x="1701654" y="1039873"/>
                  </a:lnTo>
                  <a:lnTo>
                    <a:pt x="1701981" y="1040882"/>
                  </a:lnTo>
                  <a:lnTo>
                    <a:pt x="1696631" y="1051216"/>
                  </a:lnTo>
                  <a:close/>
                </a:path>
                <a:path w="2381885" h="2181859">
                  <a:moveTo>
                    <a:pt x="1705330" y="1051216"/>
                  </a:moveTo>
                  <a:lnTo>
                    <a:pt x="1696631" y="1051216"/>
                  </a:lnTo>
                  <a:lnTo>
                    <a:pt x="1701981" y="1040882"/>
                  </a:lnTo>
                  <a:lnTo>
                    <a:pt x="1705330" y="1051216"/>
                  </a:lnTo>
                  <a:close/>
                </a:path>
                <a:path w="2381885" h="2181859">
                  <a:moveTo>
                    <a:pt x="2098164" y="1051216"/>
                  </a:moveTo>
                  <a:lnTo>
                    <a:pt x="2097945" y="1051216"/>
                  </a:lnTo>
                  <a:lnTo>
                    <a:pt x="2097602" y="1042483"/>
                  </a:lnTo>
                  <a:lnTo>
                    <a:pt x="2098164" y="1051216"/>
                  </a:lnTo>
                  <a:close/>
                </a:path>
                <a:path w="2381885" h="2181859">
                  <a:moveTo>
                    <a:pt x="2157226" y="1051216"/>
                  </a:moveTo>
                  <a:lnTo>
                    <a:pt x="2152742" y="1051216"/>
                  </a:lnTo>
                  <a:lnTo>
                    <a:pt x="2154644" y="1042557"/>
                  </a:lnTo>
                  <a:lnTo>
                    <a:pt x="2157226" y="1051216"/>
                  </a:lnTo>
                  <a:close/>
                </a:path>
                <a:path w="2381885" h="2181859">
                  <a:moveTo>
                    <a:pt x="1976893" y="1051216"/>
                  </a:moveTo>
                  <a:lnTo>
                    <a:pt x="1975200" y="1051216"/>
                  </a:lnTo>
                  <a:lnTo>
                    <a:pt x="1976148" y="1042581"/>
                  </a:lnTo>
                  <a:lnTo>
                    <a:pt x="1976893" y="1051216"/>
                  </a:lnTo>
                  <a:close/>
                </a:path>
                <a:path w="2381885" h="2181859">
                  <a:moveTo>
                    <a:pt x="2099838" y="1051216"/>
                  </a:moveTo>
                  <a:lnTo>
                    <a:pt x="2099041" y="1051216"/>
                  </a:lnTo>
                  <a:lnTo>
                    <a:pt x="2098180" y="1043087"/>
                  </a:lnTo>
                  <a:lnTo>
                    <a:pt x="2099838" y="1051216"/>
                  </a:lnTo>
                  <a:close/>
                </a:path>
                <a:path w="2381885" h="2181859">
                  <a:moveTo>
                    <a:pt x="2027207" y="1051216"/>
                  </a:moveTo>
                  <a:lnTo>
                    <a:pt x="2024915" y="1051216"/>
                  </a:lnTo>
                  <a:lnTo>
                    <a:pt x="2026029" y="1044119"/>
                  </a:lnTo>
                  <a:lnTo>
                    <a:pt x="2027142" y="1047075"/>
                  </a:lnTo>
                  <a:lnTo>
                    <a:pt x="2027207" y="1051216"/>
                  </a:lnTo>
                  <a:close/>
                </a:path>
                <a:path w="2381885" h="2181859">
                  <a:moveTo>
                    <a:pt x="1856875" y="1051216"/>
                  </a:moveTo>
                  <a:lnTo>
                    <a:pt x="1856738" y="1051216"/>
                  </a:lnTo>
                  <a:lnTo>
                    <a:pt x="1856708" y="1047075"/>
                  </a:lnTo>
                  <a:lnTo>
                    <a:pt x="1857516" y="1044621"/>
                  </a:lnTo>
                  <a:lnTo>
                    <a:pt x="1856875" y="1051216"/>
                  </a:lnTo>
                  <a:close/>
                </a:path>
                <a:path w="2381885" h="2181859">
                  <a:moveTo>
                    <a:pt x="2259049" y="1051216"/>
                  </a:moveTo>
                  <a:lnTo>
                    <a:pt x="2257056" y="1051216"/>
                  </a:lnTo>
                  <a:lnTo>
                    <a:pt x="2258075" y="1045572"/>
                  </a:lnTo>
                  <a:lnTo>
                    <a:pt x="2259049" y="1051216"/>
                  </a:lnTo>
                  <a:close/>
                </a:path>
                <a:path w="2381885" h="2181859">
                  <a:moveTo>
                    <a:pt x="2009772" y="1051216"/>
                  </a:moveTo>
                  <a:lnTo>
                    <a:pt x="2003134" y="1051216"/>
                  </a:lnTo>
                  <a:lnTo>
                    <a:pt x="2005364" y="1046108"/>
                  </a:lnTo>
                  <a:lnTo>
                    <a:pt x="2009772" y="1051216"/>
                  </a:lnTo>
                  <a:close/>
                </a:path>
                <a:path w="2381885" h="2181859">
                  <a:moveTo>
                    <a:pt x="2028701" y="1051216"/>
                  </a:moveTo>
                  <a:lnTo>
                    <a:pt x="2027207" y="1051216"/>
                  </a:lnTo>
                  <a:lnTo>
                    <a:pt x="2027142" y="1047075"/>
                  </a:lnTo>
                  <a:lnTo>
                    <a:pt x="2028701" y="1051216"/>
                  </a:lnTo>
                  <a:close/>
                </a:path>
                <a:path w="2381885" h="2181859">
                  <a:moveTo>
                    <a:pt x="1856738" y="1051216"/>
                  </a:moveTo>
                  <a:lnTo>
                    <a:pt x="1855343" y="1051216"/>
                  </a:lnTo>
                  <a:lnTo>
                    <a:pt x="1856590" y="1047433"/>
                  </a:lnTo>
                  <a:lnTo>
                    <a:pt x="1856738" y="1051216"/>
                  </a:lnTo>
                  <a:close/>
                </a:path>
                <a:path w="2381885" h="2181859">
                  <a:moveTo>
                    <a:pt x="1765725" y="1051216"/>
                  </a:moveTo>
                  <a:lnTo>
                    <a:pt x="1764081" y="1051216"/>
                  </a:lnTo>
                  <a:lnTo>
                    <a:pt x="1763945" y="1047736"/>
                  </a:lnTo>
                  <a:lnTo>
                    <a:pt x="1765725" y="1051216"/>
                  </a:lnTo>
                  <a:close/>
                </a:path>
                <a:path w="2381885" h="2181859">
                  <a:moveTo>
                    <a:pt x="2230455" y="1051216"/>
                  </a:moveTo>
                  <a:lnTo>
                    <a:pt x="2229882" y="1051216"/>
                  </a:lnTo>
                  <a:lnTo>
                    <a:pt x="2229977" y="1048678"/>
                  </a:lnTo>
                  <a:lnTo>
                    <a:pt x="2230455" y="1051216"/>
                  </a:lnTo>
                  <a:close/>
                </a:path>
                <a:path w="2381885" h="2181859">
                  <a:moveTo>
                    <a:pt x="1721937" y="1051216"/>
                  </a:moveTo>
                  <a:lnTo>
                    <a:pt x="1721538" y="1051216"/>
                  </a:lnTo>
                  <a:lnTo>
                    <a:pt x="1722260" y="1048800"/>
                  </a:lnTo>
                  <a:lnTo>
                    <a:pt x="1721937" y="1051216"/>
                  </a:lnTo>
                  <a:close/>
                </a:path>
                <a:path w="2381885" h="2181859">
                  <a:moveTo>
                    <a:pt x="2102777" y="1051216"/>
                  </a:moveTo>
                  <a:lnTo>
                    <a:pt x="2101930" y="1051216"/>
                  </a:lnTo>
                  <a:lnTo>
                    <a:pt x="2102464" y="1049516"/>
                  </a:lnTo>
                  <a:lnTo>
                    <a:pt x="2102777" y="1051216"/>
                  </a:lnTo>
                  <a:close/>
                </a:path>
                <a:path w="2381885" h="2181859">
                  <a:moveTo>
                    <a:pt x="989947" y="1063916"/>
                  </a:moveTo>
                  <a:lnTo>
                    <a:pt x="974305" y="1063916"/>
                  </a:lnTo>
                  <a:lnTo>
                    <a:pt x="978589" y="1051216"/>
                  </a:lnTo>
                  <a:lnTo>
                    <a:pt x="986261" y="1051216"/>
                  </a:lnTo>
                  <a:lnTo>
                    <a:pt x="989947" y="1063916"/>
                  </a:lnTo>
                  <a:close/>
                </a:path>
                <a:path w="2381885" h="2181859">
                  <a:moveTo>
                    <a:pt x="1052128" y="1063916"/>
                  </a:moveTo>
                  <a:lnTo>
                    <a:pt x="1040928" y="1063916"/>
                  </a:lnTo>
                  <a:lnTo>
                    <a:pt x="1041157" y="1051216"/>
                  </a:lnTo>
                  <a:lnTo>
                    <a:pt x="1055205" y="1051216"/>
                  </a:lnTo>
                  <a:lnTo>
                    <a:pt x="1052128" y="1063916"/>
                  </a:lnTo>
                  <a:close/>
                </a:path>
                <a:path w="2381885" h="2181859">
                  <a:moveTo>
                    <a:pt x="1093427" y="1059038"/>
                  </a:moveTo>
                  <a:lnTo>
                    <a:pt x="1091770" y="1051216"/>
                  </a:lnTo>
                  <a:lnTo>
                    <a:pt x="1097748" y="1051216"/>
                  </a:lnTo>
                  <a:lnTo>
                    <a:pt x="1097421" y="1052702"/>
                  </a:lnTo>
                  <a:lnTo>
                    <a:pt x="1093427" y="1059038"/>
                  </a:lnTo>
                  <a:close/>
                </a:path>
                <a:path w="2381885" h="2181859">
                  <a:moveTo>
                    <a:pt x="1097421" y="1052702"/>
                  </a:moveTo>
                  <a:lnTo>
                    <a:pt x="1097748" y="1051216"/>
                  </a:lnTo>
                  <a:lnTo>
                    <a:pt x="1098358" y="1051216"/>
                  </a:lnTo>
                  <a:lnTo>
                    <a:pt x="1097421" y="1052702"/>
                  </a:lnTo>
                  <a:close/>
                </a:path>
                <a:path w="2381885" h="2181859">
                  <a:moveTo>
                    <a:pt x="1101833" y="1063916"/>
                  </a:moveTo>
                  <a:lnTo>
                    <a:pt x="1094958" y="1063916"/>
                  </a:lnTo>
                  <a:lnTo>
                    <a:pt x="1097388" y="1052855"/>
                  </a:lnTo>
                  <a:lnTo>
                    <a:pt x="1097468" y="1052628"/>
                  </a:lnTo>
                  <a:lnTo>
                    <a:pt x="1098358" y="1051216"/>
                  </a:lnTo>
                  <a:lnTo>
                    <a:pt x="1101833" y="1051216"/>
                  </a:lnTo>
                  <a:lnTo>
                    <a:pt x="1102556" y="1056336"/>
                  </a:lnTo>
                  <a:lnTo>
                    <a:pt x="1102546" y="1057857"/>
                  </a:lnTo>
                  <a:lnTo>
                    <a:pt x="1101833" y="1063916"/>
                  </a:lnTo>
                  <a:close/>
                </a:path>
                <a:path w="2381885" h="2181859">
                  <a:moveTo>
                    <a:pt x="1114586" y="1076616"/>
                  </a:moveTo>
                  <a:lnTo>
                    <a:pt x="1105494" y="1076616"/>
                  </a:lnTo>
                  <a:lnTo>
                    <a:pt x="1107811" y="1063916"/>
                  </a:lnTo>
                  <a:lnTo>
                    <a:pt x="1103626" y="1063916"/>
                  </a:lnTo>
                  <a:lnTo>
                    <a:pt x="1102771" y="1057857"/>
                  </a:lnTo>
                  <a:lnTo>
                    <a:pt x="1102725" y="1056336"/>
                  </a:lnTo>
                  <a:lnTo>
                    <a:pt x="1103327" y="1051216"/>
                  </a:lnTo>
                  <a:lnTo>
                    <a:pt x="1110120" y="1051216"/>
                  </a:lnTo>
                  <a:lnTo>
                    <a:pt x="1116574" y="1063714"/>
                  </a:lnTo>
                  <a:lnTo>
                    <a:pt x="1116518" y="1064888"/>
                  </a:lnTo>
                  <a:lnTo>
                    <a:pt x="1114586" y="1076616"/>
                  </a:lnTo>
                  <a:close/>
                </a:path>
                <a:path w="2381885" h="2181859">
                  <a:moveTo>
                    <a:pt x="1177353" y="1089316"/>
                  </a:moveTo>
                  <a:lnTo>
                    <a:pt x="1163878" y="1089316"/>
                  </a:lnTo>
                  <a:lnTo>
                    <a:pt x="1160800" y="1084074"/>
                  </a:lnTo>
                  <a:lnTo>
                    <a:pt x="1159221" y="1076616"/>
                  </a:lnTo>
                  <a:lnTo>
                    <a:pt x="1123124" y="1076616"/>
                  </a:lnTo>
                  <a:lnTo>
                    <a:pt x="1126443" y="1063914"/>
                  </a:lnTo>
                  <a:lnTo>
                    <a:pt x="1139493" y="1051216"/>
                  </a:lnTo>
                  <a:lnTo>
                    <a:pt x="1152844" y="1051216"/>
                  </a:lnTo>
                  <a:lnTo>
                    <a:pt x="1158124" y="1063916"/>
                  </a:lnTo>
                  <a:lnTo>
                    <a:pt x="1180031" y="1063916"/>
                  </a:lnTo>
                  <a:lnTo>
                    <a:pt x="1179908" y="1077412"/>
                  </a:lnTo>
                  <a:lnTo>
                    <a:pt x="1177353" y="1089316"/>
                  </a:lnTo>
                  <a:close/>
                </a:path>
                <a:path w="2381885" h="2181859">
                  <a:moveTo>
                    <a:pt x="1176526" y="1063916"/>
                  </a:moveTo>
                  <a:lnTo>
                    <a:pt x="1163405" y="1063916"/>
                  </a:lnTo>
                  <a:lnTo>
                    <a:pt x="1168884" y="1051216"/>
                  </a:lnTo>
                  <a:lnTo>
                    <a:pt x="1176526" y="1063916"/>
                  </a:lnTo>
                  <a:close/>
                </a:path>
                <a:path w="2381885" h="2181859">
                  <a:moveTo>
                    <a:pt x="1190505" y="1063916"/>
                  </a:moveTo>
                  <a:lnTo>
                    <a:pt x="1180541" y="1063916"/>
                  </a:lnTo>
                  <a:lnTo>
                    <a:pt x="1180840" y="1051216"/>
                  </a:lnTo>
                  <a:lnTo>
                    <a:pt x="1185025" y="1051216"/>
                  </a:lnTo>
                  <a:lnTo>
                    <a:pt x="1190505" y="1063916"/>
                  </a:lnTo>
                  <a:close/>
                </a:path>
                <a:path w="2381885" h="2181859">
                  <a:moveTo>
                    <a:pt x="1201563" y="1063916"/>
                  </a:moveTo>
                  <a:lnTo>
                    <a:pt x="1199314" y="1063916"/>
                  </a:lnTo>
                  <a:lnTo>
                    <a:pt x="1193929" y="1051216"/>
                  </a:lnTo>
                  <a:lnTo>
                    <a:pt x="1202272" y="1051216"/>
                  </a:lnTo>
                  <a:lnTo>
                    <a:pt x="1202635" y="1056988"/>
                  </a:lnTo>
                  <a:lnTo>
                    <a:pt x="1202596" y="1059671"/>
                  </a:lnTo>
                  <a:lnTo>
                    <a:pt x="1201563" y="1063916"/>
                  </a:lnTo>
                  <a:close/>
                </a:path>
                <a:path w="2381885" h="2181859">
                  <a:moveTo>
                    <a:pt x="1202761" y="1058992"/>
                  </a:moveTo>
                  <a:lnTo>
                    <a:pt x="1202272" y="1051216"/>
                  </a:lnTo>
                  <a:lnTo>
                    <a:pt x="1204652" y="1051216"/>
                  </a:lnTo>
                  <a:lnTo>
                    <a:pt x="1202761" y="1058992"/>
                  </a:lnTo>
                  <a:close/>
                </a:path>
                <a:path w="2381885" h="2181859">
                  <a:moveTo>
                    <a:pt x="1210929" y="1063916"/>
                  </a:moveTo>
                  <a:lnTo>
                    <a:pt x="1203071" y="1063916"/>
                  </a:lnTo>
                  <a:lnTo>
                    <a:pt x="1202761" y="1058992"/>
                  </a:lnTo>
                  <a:lnTo>
                    <a:pt x="1204652" y="1051216"/>
                  </a:lnTo>
                  <a:lnTo>
                    <a:pt x="1209534" y="1051216"/>
                  </a:lnTo>
                  <a:lnTo>
                    <a:pt x="1210315" y="1054772"/>
                  </a:lnTo>
                  <a:lnTo>
                    <a:pt x="1210403" y="1055537"/>
                  </a:lnTo>
                  <a:lnTo>
                    <a:pt x="1210929" y="1063916"/>
                  </a:lnTo>
                  <a:close/>
                </a:path>
                <a:path w="2381885" h="2181859">
                  <a:moveTo>
                    <a:pt x="1210371" y="1055028"/>
                  </a:moveTo>
                  <a:lnTo>
                    <a:pt x="1209534" y="1051216"/>
                  </a:lnTo>
                  <a:lnTo>
                    <a:pt x="1210132" y="1051216"/>
                  </a:lnTo>
                  <a:lnTo>
                    <a:pt x="1210371" y="1055028"/>
                  </a:lnTo>
                  <a:close/>
                </a:path>
                <a:path w="2381885" h="2181859">
                  <a:moveTo>
                    <a:pt x="1241914" y="1063916"/>
                  </a:moveTo>
                  <a:lnTo>
                    <a:pt x="1236136" y="1051216"/>
                  </a:lnTo>
                  <a:lnTo>
                    <a:pt x="1248490" y="1051216"/>
                  </a:lnTo>
                  <a:lnTo>
                    <a:pt x="1241914" y="1063916"/>
                  </a:lnTo>
                  <a:close/>
                </a:path>
                <a:path w="2381885" h="2181859">
                  <a:moveTo>
                    <a:pt x="1654387" y="1063916"/>
                  </a:moveTo>
                  <a:lnTo>
                    <a:pt x="1651797" y="1063916"/>
                  </a:lnTo>
                  <a:lnTo>
                    <a:pt x="1652594" y="1051216"/>
                  </a:lnTo>
                  <a:lnTo>
                    <a:pt x="1653291" y="1051216"/>
                  </a:lnTo>
                  <a:lnTo>
                    <a:pt x="1654387" y="1063916"/>
                  </a:lnTo>
                  <a:close/>
                </a:path>
                <a:path w="2381885" h="2181859">
                  <a:moveTo>
                    <a:pt x="1689358" y="1063916"/>
                  </a:moveTo>
                  <a:lnTo>
                    <a:pt x="1654387" y="1063916"/>
                  </a:lnTo>
                  <a:lnTo>
                    <a:pt x="1653291" y="1051216"/>
                  </a:lnTo>
                  <a:lnTo>
                    <a:pt x="1684576" y="1051216"/>
                  </a:lnTo>
                  <a:lnTo>
                    <a:pt x="1689358" y="1063916"/>
                  </a:lnTo>
                  <a:close/>
                </a:path>
                <a:path w="2381885" h="2181859">
                  <a:moveTo>
                    <a:pt x="1698054" y="1061738"/>
                  </a:moveTo>
                  <a:lnTo>
                    <a:pt x="1700118" y="1051216"/>
                  </a:lnTo>
                  <a:lnTo>
                    <a:pt x="1700239" y="1056336"/>
                  </a:lnTo>
                  <a:lnTo>
                    <a:pt x="1700138" y="1057312"/>
                  </a:lnTo>
                  <a:lnTo>
                    <a:pt x="1698054" y="1061738"/>
                  </a:lnTo>
                  <a:close/>
                </a:path>
                <a:path w="2381885" h="2181859">
                  <a:moveTo>
                    <a:pt x="1713867" y="1063916"/>
                  </a:moveTo>
                  <a:lnTo>
                    <a:pt x="1700417" y="1063916"/>
                  </a:lnTo>
                  <a:lnTo>
                    <a:pt x="1700290" y="1056988"/>
                  </a:lnTo>
                  <a:lnTo>
                    <a:pt x="1703007" y="1051216"/>
                  </a:lnTo>
                  <a:lnTo>
                    <a:pt x="1708885" y="1051216"/>
                  </a:lnTo>
                  <a:lnTo>
                    <a:pt x="1712520" y="1057312"/>
                  </a:lnTo>
                  <a:lnTo>
                    <a:pt x="1713867" y="1063916"/>
                  </a:lnTo>
                  <a:close/>
                </a:path>
                <a:path w="2381885" h="2181859">
                  <a:moveTo>
                    <a:pt x="1716457" y="1063916"/>
                  </a:moveTo>
                  <a:lnTo>
                    <a:pt x="1712520" y="1057312"/>
                  </a:lnTo>
                  <a:lnTo>
                    <a:pt x="1711277" y="1051216"/>
                  </a:lnTo>
                  <a:lnTo>
                    <a:pt x="1717155" y="1051216"/>
                  </a:lnTo>
                  <a:lnTo>
                    <a:pt x="1716457" y="1063916"/>
                  </a:lnTo>
                  <a:close/>
                </a:path>
                <a:path w="2381885" h="2181859">
                  <a:moveTo>
                    <a:pt x="1728014" y="1063916"/>
                  </a:moveTo>
                  <a:lnTo>
                    <a:pt x="1716457" y="1063916"/>
                  </a:lnTo>
                  <a:lnTo>
                    <a:pt x="1722336" y="1051216"/>
                  </a:lnTo>
                  <a:lnTo>
                    <a:pt x="1727317" y="1051216"/>
                  </a:lnTo>
                  <a:lnTo>
                    <a:pt x="1728014" y="1063916"/>
                  </a:lnTo>
                  <a:close/>
                </a:path>
                <a:path w="2381885" h="2181859">
                  <a:moveTo>
                    <a:pt x="1732797" y="1063916"/>
                  </a:moveTo>
                  <a:lnTo>
                    <a:pt x="1729708" y="1063916"/>
                  </a:lnTo>
                  <a:lnTo>
                    <a:pt x="1728513" y="1051216"/>
                  </a:lnTo>
                  <a:lnTo>
                    <a:pt x="1731302" y="1051216"/>
                  </a:lnTo>
                  <a:lnTo>
                    <a:pt x="1732797" y="1063916"/>
                  </a:lnTo>
                  <a:close/>
                </a:path>
                <a:path w="2381885" h="2181859">
                  <a:moveTo>
                    <a:pt x="1732897" y="1063916"/>
                  </a:moveTo>
                  <a:lnTo>
                    <a:pt x="1731302" y="1051216"/>
                  </a:lnTo>
                  <a:lnTo>
                    <a:pt x="1732897" y="1063916"/>
                  </a:lnTo>
                  <a:close/>
                </a:path>
                <a:path w="2381885" h="2181859">
                  <a:moveTo>
                    <a:pt x="1754616" y="1063916"/>
                  </a:moveTo>
                  <a:lnTo>
                    <a:pt x="1732897" y="1063916"/>
                  </a:lnTo>
                  <a:lnTo>
                    <a:pt x="1731315" y="1051216"/>
                  </a:lnTo>
                  <a:lnTo>
                    <a:pt x="1754616" y="1051216"/>
                  </a:lnTo>
                  <a:lnTo>
                    <a:pt x="1754616" y="1063916"/>
                  </a:lnTo>
                  <a:close/>
                </a:path>
                <a:path w="2381885" h="2181859">
                  <a:moveTo>
                    <a:pt x="1772650" y="1063916"/>
                  </a:moveTo>
                  <a:lnTo>
                    <a:pt x="1759092" y="1063916"/>
                  </a:lnTo>
                  <a:lnTo>
                    <a:pt x="1754616" y="1051216"/>
                  </a:lnTo>
                  <a:lnTo>
                    <a:pt x="1771102" y="1051216"/>
                  </a:lnTo>
                  <a:lnTo>
                    <a:pt x="1771926" y="1055537"/>
                  </a:lnTo>
                  <a:lnTo>
                    <a:pt x="1772650" y="1063916"/>
                  </a:lnTo>
                  <a:close/>
                </a:path>
                <a:path w="2381885" h="2181859">
                  <a:moveTo>
                    <a:pt x="1778029" y="1063916"/>
                  </a:moveTo>
                  <a:lnTo>
                    <a:pt x="1773546" y="1063916"/>
                  </a:lnTo>
                  <a:lnTo>
                    <a:pt x="1771934" y="1055537"/>
                  </a:lnTo>
                  <a:lnTo>
                    <a:pt x="1771553" y="1051216"/>
                  </a:lnTo>
                  <a:lnTo>
                    <a:pt x="1778993" y="1060078"/>
                  </a:lnTo>
                  <a:lnTo>
                    <a:pt x="1778029" y="1063916"/>
                  </a:lnTo>
                  <a:close/>
                </a:path>
                <a:path w="2381885" h="2181859">
                  <a:moveTo>
                    <a:pt x="1794071" y="1063916"/>
                  </a:moveTo>
                  <a:lnTo>
                    <a:pt x="1782213" y="1063914"/>
                  </a:lnTo>
                  <a:lnTo>
                    <a:pt x="1779168" y="1060287"/>
                  </a:lnTo>
                  <a:lnTo>
                    <a:pt x="1779095" y="1059671"/>
                  </a:lnTo>
                  <a:lnTo>
                    <a:pt x="1781218" y="1051216"/>
                  </a:lnTo>
                  <a:lnTo>
                    <a:pt x="1792974" y="1051216"/>
                  </a:lnTo>
                  <a:lnTo>
                    <a:pt x="1794071" y="1063916"/>
                  </a:lnTo>
                  <a:close/>
                </a:path>
                <a:path w="2381885" h="2181859">
                  <a:moveTo>
                    <a:pt x="1821169" y="1076616"/>
                  </a:moveTo>
                  <a:lnTo>
                    <a:pt x="1794269" y="1076616"/>
                  </a:lnTo>
                  <a:lnTo>
                    <a:pt x="1793729" y="1069738"/>
                  </a:lnTo>
                  <a:lnTo>
                    <a:pt x="1795340" y="1064334"/>
                  </a:lnTo>
                  <a:lnTo>
                    <a:pt x="1795442" y="1063715"/>
                  </a:lnTo>
                  <a:lnTo>
                    <a:pt x="1793971" y="1051216"/>
                  </a:lnTo>
                  <a:lnTo>
                    <a:pt x="1840399" y="1051216"/>
                  </a:lnTo>
                  <a:lnTo>
                    <a:pt x="1840133" y="1057857"/>
                  </a:lnTo>
                  <a:lnTo>
                    <a:pt x="1839103" y="1063916"/>
                  </a:lnTo>
                  <a:lnTo>
                    <a:pt x="1810023" y="1063916"/>
                  </a:lnTo>
                  <a:lnTo>
                    <a:pt x="1821169" y="1076616"/>
                  </a:lnTo>
                  <a:close/>
                </a:path>
                <a:path w="2381885" h="2181859">
                  <a:moveTo>
                    <a:pt x="1844583" y="1063916"/>
                  </a:moveTo>
                  <a:lnTo>
                    <a:pt x="1839901" y="1063916"/>
                  </a:lnTo>
                  <a:lnTo>
                    <a:pt x="1840143" y="1057798"/>
                  </a:lnTo>
                  <a:lnTo>
                    <a:pt x="1841261" y="1051216"/>
                  </a:lnTo>
                  <a:lnTo>
                    <a:pt x="1844334" y="1051216"/>
                  </a:lnTo>
                  <a:lnTo>
                    <a:pt x="1845249" y="1061497"/>
                  </a:lnTo>
                  <a:lnTo>
                    <a:pt x="1845167" y="1062100"/>
                  </a:lnTo>
                  <a:lnTo>
                    <a:pt x="1844583" y="1063916"/>
                  </a:lnTo>
                  <a:close/>
                </a:path>
                <a:path w="2381885" h="2181859">
                  <a:moveTo>
                    <a:pt x="1855542" y="1063916"/>
                  </a:moveTo>
                  <a:lnTo>
                    <a:pt x="1845464" y="1063916"/>
                  </a:lnTo>
                  <a:lnTo>
                    <a:pt x="1845361" y="1061497"/>
                  </a:lnTo>
                  <a:lnTo>
                    <a:pt x="1848668" y="1051216"/>
                  </a:lnTo>
                  <a:lnTo>
                    <a:pt x="1857236" y="1051216"/>
                  </a:lnTo>
                  <a:lnTo>
                    <a:pt x="1855542" y="1063916"/>
                  </a:lnTo>
                  <a:close/>
                </a:path>
                <a:path w="2381885" h="2181859">
                  <a:moveTo>
                    <a:pt x="1857372" y="1054680"/>
                  </a:moveTo>
                  <a:lnTo>
                    <a:pt x="1857236" y="1051216"/>
                  </a:lnTo>
                  <a:lnTo>
                    <a:pt x="1857535" y="1051216"/>
                  </a:lnTo>
                  <a:lnTo>
                    <a:pt x="1857372" y="1054680"/>
                  </a:lnTo>
                  <a:close/>
                </a:path>
                <a:path w="2381885" h="2181859">
                  <a:moveTo>
                    <a:pt x="1862764" y="1063916"/>
                  </a:moveTo>
                  <a:lnTo>
                    <a:pt x="1857734" y="1063916"/>
                  </a:lnTo>
                  <a:lnTo>
                    <a:pt x="1857616" y="1060891"/>
                  </a:lnTo>
                  <a:lnTo>
                    <a:pt x="1857490" y="1053797"/>
                  </a:lnTo>
                  <a:lnTo>
                    <a:pt x="1857835" y="1051216"/>
                  </a:lnTo>
                  <a:lnTo>
                    <a:pt x="1863411" y="1051216"/>
                  </a:lnTo>
                  <a:lnTo>
                    <a:pt x="1863527" y="1052855"/>
                  </a:lnTo>
                  <a:lnTo>
                    <a:pt x="1863653" y="1060156"/>
                  </a:lnTo>
                  <a:lnTo>
                    <a:pt x="1863588" y="1061497"/>
                  </a:lnTo>
                  <a:lnTo>
                    <a:pt x="1862764" y="1063916"/>
                  </a:lnTo>
                  <a:close/>
                </a:path>
                <a:path w="2381885" h="2181859">
                  <a:moveTo>
                    <a:pt x="1864044" y="1060156"/>
                  </a:moveTo>
                  <a:lnTo>
                    <a:pt x="1863636" y="1054391"/>
                  </a:lnTo>
                  <a:lnTo>
                    <a:pt x="1863513" y="1051216"/>
                  </a:lnTo>
                  <a:lnTo>
                    <a:pt x="1867087" y="1051216"/>
                  </a:lnTo>
                  <a:lnTo>
                    <a:pt x="1864044" y="1060156"/>
                  </a:lnTo>
                  <a:close/>
                </a:path>
                <a:path w="2381885" h="2181859">
                  <a:moveTo>
                    <a:pt x="1902170" y="1063916"/>
                  </a:moveTo>
                  <a:lnTo>
                    <a:pt x="1901473" y="1063916"/>
                  </a:lnTo>
                  <a:lnTo>
                    <a:pt x="1903166" y="1051216"/>
                  </a:lnTo>
                  <a:lnTo>
                    <a:pt x="1905354" y="1057857"/>
                  </a:lnTo>
                  <a:lnTo>
                    <a:pt x="1902170" y="1063916"/>
                  </a:lnTo>
                  <a:close/>
                </a:path>
                <a:path w="2381885" h="2181859">
                  <a:moveTo>
                    <a:pt x="1914722" y="1063916"/>
                  </a:moveTo>
                  <a:lnTo>
                    <a:pt x="1907351" y="1063916"/>
                  </a:lnTo>
                  <a:lnTo>
                    <a:pt x="1905354" y="1057857"/>
                  </a:lnTo>
                  <a:lnTo>
                    <a:pt x="1908845" y="1051216"/>
                  </a:lnTo>
                  <a:lnTo>
                    <a:pt x="1912232" y="1051216"/>
                  </a:lnTo>
                  <a:lnTo>
                    <a:pt x="1912554" y="1051900"/>
                  </a:lnTo>
                  <a:lnTo>
                    <a:pt x="1914722" y="1063916"/>
                  </a:lnTo>
                  <a:close/>
                </a:path>
                <a:path w="2381885" h="2181859">
                  <a:moveTo>
                    <a:pt x="1916787" y="1060891"/>
                  </a:moveTo>
                  <a:lnTo>
                    <a:pt x="1912554" y="1051900"/>
                  </a:lnTo>
                  <a:lnTo>
                    <a:pt x="1912431" y="1051216"/>
                  </a:lnTo>
                  <a:lnTo>
                    <a:pt x="1923390" y="1051216"/>
                  </a:lnTo>
                  <a:lnTo>
                    <a:pt x="1916787" y="1060891"/>
                  </a:lnTo>
                  <a:close/>
                </a:path>
                <a:path w="2381885" h="2181859">
                  <a:moveTo>
                    <a:pt x="1955971" y="1063916"/>
                  </a:moveTo>
                  <a:lnTo>
                    <a:pt x="1927575" y="1063916"/>
                  </a:lnTo>
                  <a:lnTo>
                    <a:pt x="1923390" y="1051216"/>
                  </a:lnTo>
                  <a:lnTo>
                    <a:pt x="1963191" y="1051216"/>
                  </a:lnTo>
                  <a:lnTo>
                    <a:pt x="1955971" y="1063916"/>
                  </a:lnTo>
                  <a:close/>
                </a:path>
                <a:path w="2381885" h="2181859">
                  <a:moveTo>
                    <a:pt x="1978985" y="1063916"/>
                  </a:moveTo>
                  <a:lnTo>
                    <a:pt x="1960056" y="1063916"/>
                  </a:lnTo>
                  <a:lnTo>
                    <a:pt x="1964440" y="1051216"/>
                  </a:lnTo>
                  <a:lnTo>
                    <a:pt x="1986358" y="1051216"/>
                  </a:lnTo>
                  <a:lnTo>
                    <a:pt x="1978985" y="1063916"/>
                  </a:lnTo>
                  <a:close/>
                </a:path>
                <a:path w="2381885" h="2181859">
                  <a:moveTo>
                    <a:pt x="1990742" y="1063916"/>
                  </a:moveTo>
                  <a:lnTo>
                    <a:pt x="1978986" y="1063916"/>
                  </a:lnTo>
                  <a:lnTo>
                    <a:pt x="1986359" y="1051216"/>
                  </a:lnTo>
                  <a:lnTo>
                    <a:pt x="1989646" y="1051216"/>
                  </a:lnTo>
                  <a:lnTo>
                    <a:pt x="1990742" y="1063916"/>
                  </a:lnTo>
                  <a:close/>
                </a:path>
                <a:path w="2381885" h="2181859">
                  <a:moveTo>
                    <a:pt x="1993532" y="1063916"/>
                  </a:moveTo>
                  <a:lnTo>
                    <a:pt x="1990742" y="1063916"/>
                  </a:lnTo>
                  <a:lnTo>
                    <a:pt x="1989646" y="1051216"/>
                  </a:lnTo>
                  <a:lnTo>
                    <a:pt x="1995425" y="1051216"/>
                  </a:lnTo>
                  <a:lnTo>
                    <a:pt x="1993532" y="1063916"/>
                  </a:lnTo>
                  <a:close/>
                </a:path>
                <a:path w="2381885" h="2181859">
                  <a:moveTo>
                    <a:pt x="1996850" y="1054517"/>
                  </a:moveTo>
                  <a:lnTo>
                    <a:pt x="1995425" y="1051216"/>
                  </a:lnTo>
                  <a:lnTo>
                    <a:pt x="1998015" y="1051216"/>
                  </a:lnTo>
                  <a:lnTo>
                    <a:pt x="1996850" y="1054517"/>
                  </a:lnTo>
                  <a:close/>
                </a:path>
                <a:path w="2381885" h="2181859">
                  <a:moveTo>
                    <a:pt x="2010688" y="1063916"/>
                  </a:moveTo>
                  <a:lnTo>
                    <a:pt x="2000905" y="1063916"/>
                  </a:lnTo>
                  <a:lnTo>
                    <a:pt x="1999809" y="1051216"/>
                  </a:lnTo>
                  <a:lnTo>
                    <a:pt x="2016235" y="1051216"/>
                  </a:lnTo>
                  <a:lnTo>
                    <a:pt x="2010688" y="1063916"/>
                  </a:lnTo>
                  <a:close/>
                </a:path>
                <a:path w="2381885" h="2181859">
                  <a:moveTo>
                    <a:pt x="2023620" y="1063916"/>
                  </a:moveTo>
                  <a:lnTo>
                    <a:pt x="2010688" y="1063916"/>
                  </a:lnTo>
                  <a:lnTo>
                    <a:pt x="2016235" y="1051216"/>
                  </a:lnTo>
                  <a:lnTo>
                    <a:pt x="2018339" y="1051216"/>
                  </a:lnTo>
                  <a:lnTo>
                    <a:pt x="2022004" y="1057795"/>
                  </a:lnTo>
                  <a:lnTo>
                    <a:pt x="2023620" y="1063916"/>
                  </a:lnTo>
                  <a:close/>
                </a:path>
                <a:path w="2381885" h="2181859">
                  <a:moveTo>
                    <a:pt x="2022005" y="1057795"/>
                  </a:moveTo>
                  <a:lnTo>
                    <a:pt x="2018340" y="1051216"/>
                  </a:lnTo>
                  <a:lnTo>
                    <a:pt x="2020268" y="1051216"/>
                  </a:lnTo>
                  <a:lnTo>
                    <a:pt x="2022005" y="1057795"/>
                  </a:lnTo>
                  <a:close/>
                </a:path>
                <a:path w="2381885" h="2181859">
                  <a:moveTo>
                    <a:pt x="2025069" y="1063296"/>
                  </a:moveTo>
                  <a:lnTo>
                    <a:pt x="2022005" y="1057795"/>
                  </a:lnTo>
                  <a:lnTo>
                    <a:pt x="2020269" y="1051216"/>
                  </a:lnTo>
                  <a:lnTo>
                    <a:pt x="2022724" y="1051216"/>
                  </a:lnTo>
                  <a:lnTo>
                    <a:pt x="2025043" y="1060751"/>
                  </a:lnTo>
                  <a:lnTo>
                    <a:pt x="2025162" y="1061497"/>
                  </a:lnTo>
                  <a:lnTo>
                    <a:pt x="2025069" y="1063296"/>
                  </a:lnTo>
                  <a:close/>
                </a:path>
                <a:path w="2381885" h="2181859">
                  <a:moveTo>
                    <a:pt x="2025224" y="1061497"/>
                  </a:moveTo>
                  <a:lnTo>
                    <a:pt x="2025124" y="1060891"/>
                  </a:lnTo>
                  <a:lnTo>
                    <a:pt x="2024517" y="1051216"/>
                  </a:lnTo>
                  <a:lnTo>
                    <a:pt x="2025812" y="1051216"/>
                  </a:lnTo>
                  <a:lnTo>
                    <a:pt x="2025738" y="1055537"/>
                  </a:lnTo>
                  <a:lnTo>
                    <a:pt x="2025224" y="1061497"/>
                  </a:lnTo>
                  <a:close/>
                </a:path>
                <a:path w="2381885" h="2181859">
                  <a:moveTo>
                    <a:pt x="2034879" y="1063916"/>
                  </a:moveTo>
                  <a:lnTo>
                    <a:pt x="2025912" y="1063916"/>
                  </a:lnTo>
                  <a:lnTo>
                    <a:pt x="2025888" y="1053797"/>
                  </a:lnTo>
                  <a:lnTo>
                    <a:pt x="2026111" y="1051216"/>
                  </a:lnTo>
                  <a:lnTo>
                    <a:pt x="2036686" y="1051216"/>
                  </a:lnTo>
                  <a:lnTo>
                    <a:pt x="2036132" y="1059597"/>
                  </a:lnTo>
                  <a:lnTo>
                    <a:pt x="2034879" y="1063916"/>
                  </a:lnTo>
                  <a:close/>
                </a:path>
                <a:path w="2381885" h="2181859">
                  <a:moveTo>
                    <a:pt x="2041554" y="1076616"/>
                  </a:moveTo>
                  <a:lnTo>
                    <a:pt x="2035008" y="1076616"/>
                  </a:lnTo>
                  <a:lnTo>
                    <a:pt x="2036087" y="1060287"/>
                  </a:lnTo>
                  <a:lnTo>
                    <a:pt x="2036186" y="1059411"/>
                  </a:lnTo>
                  <a:lnTo>
                    <a:pt x="2038565" y="1051216"/>
                  </a:lnTo>
                  <a:lnTo>
                    <a:pt x="2055154" y="1051216"/>
                  </a:lnTo>
                  <a:lnTo>
                    <a:pt x="2058286" y="1063916"/>
                  </a:lnTo>
                  <a:lnTo>
                    <a:pt x="2049703" y="1063916"/>
                  </a:lnTo>
                  <a:lnTo>
                    <a:pt x="2048293" y="1067379"/>
                  </a:lnTo>
                  <a:lnTo>
                    <a:pt x="2041554" y="1076616"/>
                  </a:lnTo>
                  <a:close/>
                </a:path>
                <a:path w="2381885" h="2181859">
                  <a:moveTo>
                    <a:pt x="2061779" y="1063916"/>
                  </a:moveTo>
                  <a:lnTo>
                    <a:pt x="2058631" y="1063916"/>
                  </a:lnTo>
                  <a:lnTo>
                    <a:pt x="2055428" y="1051216"/>
                  </a:lnTo>
                  <a:lnTo>
                    <a:pt x="2065665" y="1051216"/>
                  </a:lnTo>
                  <a:lnTo>
                    <a:pt x="2065585" y="1056336"/>
                  </a:lnTo>
                  <a:lnTo>
                    <a:pt x="2061779" y="1063916"/>
                  </a:lnTo>
                  <a:close/>
                </a:path>
                <a:path w="2381885" h="2181859">
                  <a:moveTo>
                    <a:pt x="2066859" y="1053797"/>
                  </a:moveTo>
                  <a:lnTo>
                    <a:pt x="2065665" y="1051216"/>
                  </a:lnTo>
                  <a:lnTo>
                    <a:pt x="2066819" y="1053495"/>
                  </a:lnTo>
                  <a:lnTo>
                    <a:pt x="2066859" y="1053797"/>
                  </a:lnTo>
                  <a:close/>
                </a:path>
                <a:path w="2381885" h="2181859">
                  <a:moveTo>
                    <a:pt x="2066911" y="1053694"/>
                  </a:moveTo>
                  <a:lnTo>
                    <a:pt x="2065764" y="1051216"/>
                  </a:lnTo>
                  <a:lnTo>
                    <a:pt x="2068155" y="1051216"/>
                  </a:lnTo>
                  <a:lnTo>
                    <a:pt x="2066911" y="1053694"/>
                  </a:lnTo>
                  <a:close/>
                </a:path>
                <a:path w="2381885" h="2181859">
                  <a:moveTo>
                    <a:pt x="2069500" y="1059287"/>
                  </a:moveTo>
                  <a:lnTo>
                    <a:pt x="2066959" y="1053797"/>
                  </a:lnTo>
                  <a:lnTo>
                    <a:pt x="2067011" y="1053495"/>
                  </a:lnTo>
                  <a:lnTo>
                    <a:pt x="2068155" y="1051216"/>
                  </a:lnTo>
                  <a:lnTo>
                    <a:pt x="2070148" y="1051216"/>
                  </a:lnTo>
                  <a:lnTo>
                    <a:pt x="2071210" y="1054517"/>
                  </a:lnTo>
                  <a:lnTo>
                    <a:pt x="2071104" y="1055028"/>
                  </a:lnTo>
                  <a:lnTo>
                    <a:pt x="2069500" y="1059287"/>
                  </a:lnTo>
                  <a:close/>
                </a:path>
                <a:path w="2381885" h="2181859">
                  <a:moveTo>
                    <a:pt x="2083200" y="1063916"/>
                  </a:moveTo>
                  <a:lnTo>
                    <a:pt x="2074532" y="1063916"/>
                  </a:lnTo>
                  <a:lnTo>
                    <a:pt x="2071673" y="1055028"/>
                  </a:lnTo>
                  <a:lnTo>
                    <a:pt x="2071608" y="1054517"/>
                  </a:lnTo>
                  <a:lnTo>
                    <a:pt x="2071731" y="1053363"/>
                  </a:lnTo>
                  <a:lnTo>
                    <a:pt x="2072539" y="1051216"/>
                  </a:lnTo>
                  <a:lnTo>
                    <a:pt x="2087470" y="1051216"/>
                  </a:lnTo>
                  <a:lnTo>
                    <a:pt x="2083200" y="1063916"/>
                  </a:lnTo>
                  <a:close/>
                </a:path>
                <a:path w="2381885" h="2181859">
                  <a:moveTo>
                    <a:pt x="2092266" y="1063916"/>
                  </a:moveTo>
                  <a:lnTo>
                    <a:pt x="2086886" y="1063916"/>
                  </a:lnTo>
                  <a:lnTo>
                    <a:pt x="2087484" y="1051216"/>
                  </a:lnTo>
                  <a:lnTo>
                    <a:pt x="2090074" y="1051216"/>
                  </a:lnTo>
                  <a:lnTo>
                    <a:pt x="2092266" y="1063916"/>
                  </a:lnTo>
                  <a:close/>
                </a:path>
                <a:path w="2381885" h="2181859">
                  <a:moveTo>
                    <a:pt x="2104621" y="1063916"/>
                  </a:moveTo>
                  <a:lnTo>
                    <a:pt x="2092266" y="1063916"/>
                  </a:lnTo>
                  <a:lnTo>
                    <a:pt x="2090074" y="1051216"/>
                  </a:lnTo>
                  <a:lnTo>
                    <a:pt x="2105517" y="1051216"/>
                  </a:lnTo>
                  <a:lnTo>
                    <a:pt x="2105030" y="1060078"/>
                  </a:lnTo>
                  <a:lnTo>
                    <a:pt x="2104906" y="1061497"/>
                  </a:lnTo>
                  <a:lnTo>
                    <a:pt x="2104621" y="1063916"/>
                  </a:lnTo>
                  <a:close/>
                </a:path>
                <a:path w="2381885" h="2181859">
                  <a:moveTo>
                    <a:pt x="2139043" y="1063916"/>
                  </a:moveTo>
                  <a:lnTo>
                    <a:pt x="2104819" y="1063916"/>
                  </a:lnTo>
                  <a:lnTo>
                    <a:pt x="2104997" y="1060723"/>
                  </a:lnTo>
                  <a:lnTo>
                    <a:pt x="2106115" y="1051216"/>
                  </a:lnTo>
                  <a:lnTo>
                    <a:pt x="2140584" y="1051216"/>
                  </a:lnTo>
                  <a:lnTo>
                    <a:pt x="2139043" y="1063916"/>
                  </a:lnTo>
                  <a:close/>
                </a:path>
                <a:path w="2381885" h="2181859">
                  <a:moveTo>
                    <a:pt x="2143015" y="1095139"/>
                  </a:moveTo>
                  <a:lnTo>
                    <a:pt x="2143823" y="1090232"/>
                  </a:lnTo>
                  <a:lnTo>
                    <a:pt x="2143926" y="1088969"/>
                  </a:lnTo>
                  <a:lnTo>
                    <a:pt x="2142190" y="1076540"/>
                  </a:lnTo>
                  <a:lnTo>
                    <a:pt x="2139187" y="1064495"/>
                  </a:lnTo>
                  <a:lnTo>
                    <a:pt x="2139067" y="1063715"/>
                  </a:lnTo>
                  <a:lnTo>
                    <a:pt x="2140584" y="1051216"/>
                  </a:lnTo>
                  <a:lnTo>
                    <a:pt x="2144613" y="1051216"/>
                  </a:lnTo>
                  <a:lnTo>
                    <a:pt x="2140014" y="1063916"/>
                  </a:lnTo>
                  <a:lnTo>
                    <a:pt x="2185446" y="1063916"/>
                  </a:lnTo>
                  <a:lnTo>
                    <a:pt x="2181173" y="1076616"/>
                  </a:lnTo>
                  <a:lnTo>
                    <a:pt x="2146266" y="1076616"/>
                  </a:lnTo>
                  <a:lnTo>
                    <a:pt x="2143451" y="1092495"/>
                  </a:lnTo>
                  <a:lnTo>
                    <a:pt x="2143015" y="1095139"/>
                  </a:lnTo>
                  <a:close/>
                </a:path>
                <a:path w="2381885" h="2181859">
                  <a:moveTo>
                    <a:pt x="2173266" y="1063916"/>
                  </a:moveTo>
                  <a:lnTo>
                    <a:pt x="2140014" y="1063916"/>
                  </a:lnTo>
                  <a:lnTo>
                    <a:pt x="2144613" y="1051216"/>
                  </a:lnTo>
                  <a:lnTo>
                    <a:pt x="2174462" y="1051216"/>
                  </a:lnTo>
                  <a:lnTo>
                    <a:pt x="2173554" y="1061738"/>
                  </a:lnTo>
                  <a:lnTo>
                    <a:pt x="2173266" y="1063916"/>
                  </a:lnTo>
                  <a:close/>
                </a:path>
                <a:path w="2381885" h="2181859">
                  <a:moveTo>
                    <a:pt x="2180539" y="1063916"/>
                  </a:moveTo>
                  <a:lnTo>
                    <a:pt x="2173366" y="1063916"/>
                  </a:lnTo>
                  <a:lnTo>
                    <a:pt x="2173549" y="1061910"/>
                  </a:lnTo>
                  <a:lnTo>
                    <a:pt x="2175060" y="1051216"/>
                  </a:lnTo>
                  <a:lnTo>
                    <a:pt x="2182233" y="1051216"/>
                  </a:lnTo>
                  <a:lnTo>
                    <a:pt x="2182123" y="1052702"/>
                  </a:lnTo>
                  <a:lnTo>
                    <a:pt x="2180539" y="1063916"/>
                  </a:lnTo>
                  <a:close/>
                </a:path>
                <a:path w="2381885" h="2181859">
                  <a:moveTo>
                    <a:pt x="2185446" y="1063916"/>
                  </a:moveTo>
                  <a:lnTo>
                    <a:pt x="2181336" y="1063916"/>
                  </a:lnTo>
                  <a:lnTo>
                    <a:pt x="2182102" y="1053070"/>
                  </a:lnTo>
                  <a:lnTo>
                    <a:pt x="2182220" y="1052014"/>
                  </a:lnTo>
                  <a:lnTo>
                    <a:pt x="2182333" y="1051216"/>
                  </a:lnTo>
                  <a:lnTo>
                    <a:pt x="2188466" y="1051216"/>
                  </a:lnTo>
                  <a:lnTo>
                    <a:pt x="2188381" y="1053495"/>
                  </a:lnTo>
                  <a:lnTo>
                    <a:pt x="2185446" y="1063916"/>
                  </a:lnTo>
                  <a:close/>
                </a:path>
                <a:path w="2381885" h="2181859">
                  <a:moveTo>
                    <a:pt x="2188418" y="1053363"/>
                  </a:moveTo>
                  <a:lnTo>
                    <a:pt x="2188466" y="1051216"/>
                  </a:lnTo>
                  <a:lnTo>
                    <a:pt x="2189023" y="1051216"/>
                  </a:lnTo>
                  <a:lnTo>
                    <a:pt x="2188418" y="1053363"/>
                  </a:lnTo>
                  <a:close/>
                </a:path>
                <a:path w="2381885" h="2181859">
                  <a:moveTo>
                    <a:pt x="2204663" y="1102016"/>
                  </a:moveTo>
                  <a:lnTo>
                    <a:pt x="2174760" y="1102016"/>
                  </a:lnTo>
                  <a:lnTo>
                    <a:pt x="2176899" y="1089319"/>
                  </a:lnTo>
                  <a:lnTo>
                    <a:pt x="2177566" y="1087334"/>
                  </a:lnTo>
                  <a:lnTo>
                    <a:pt x="2181965" y="1076616"/>
                  </a:lnTo>
                  <a:lnTo>
                    <a:pt x="2188186" y="1063916"/>
                  </a:lnTo>
                  <a:lnTo>
                    <a:pt x="2188338" y="1056988"/>
                  </a:lnTo>
                  <a:lnTo>
                    <a:pt x="2188464" y="1053200"/>
                  </a:lnTo>
                  <a:lnTo>
                    <a:pt x="2189023" y="1051216"/>
                  </a:lnTo>
                  <a:lnTo>
                    <a:pt x="2195783" y="1051216"/>
                  </a:lnTo>
                  <a:lnTo>
                    <a:pt x="2200964" y="1063916"/>
                  </a:lnTo>
                  <a:lnTo>
                    <a:pt x="2195736" y="1063916"/>
                  </a:lnTo>
                  <a:lnTo>
                    <a:pt x="2193135" y="1072262"/>
                  </a:lnTo>
                  <a:lnTo>
                    <a:pt x="2191598" y="1076616"/>
                  </a:lnTo>
                  <a:lnTo>
                    <a:pt x="2196381" y="1076616"/>
                  </a:lnTo>
                  <a:lnTo>
                    <a:pt x="2201462" y="1089316"/>
                  </a:lnTo>
                  <a:lnTo>
                    <a:pt x="2201155" y="1089316"/>
                  </a:lnTo>
                  <a:lnTo>
                    <a:pt x="2204663" y="1102016"/>
                  </a:lnTo>
                  <a:close/>
                </a:path>
                <a:path w="2381885" h="2181859">
                  <a:moveTo>
                    <a:pt x="2203479" y="1052463"/>
                  </a:moveTo>
                  <a:lnTo>
                    <a:pt x="2202657" y="1051216"/>
                  </a:lnTo>
                  <a:lnTo>
                    <a:pt x="2203753" y="1051216"/>
                  </a:lnTo>
                  <a:lnTo>
                    <a:pt x="2203479" y="1052463"/>
                  </a:lnTo>
                  <a:close/>
                </a:path>
                <a:path w="2381885" h="2181859">
                  <a:moveTo>
                    <a:pt x="2213050" y="1059671"/>
                  </a:moveTo>
                  <a:lnTo>
                    <a:pt x="2208771" y="1051216"/>
                  </a:lnTo>
                  <a:lnTo>
                    <a:pt x="2211325" y="1051216"/>
                  </a:lnTo>
                  <a:lnTo>
                    <a:pt x="2213050" y="1059671"/>
                  </a:lnTo>
                  <a:close/>
                </a:path>
                <a:path w="2381885" h="2181859">
                  <a:moveTo>
                    <a:pt x="2213284" y="1060134"/>
                  </a:moveTo>
                  <a:lnTo>
                    <a:pt x="2213050" y="1059671"/>
                  </a:lnTo>
                  <a:lnTo>
                    <a:pt x="2211325" y="1051216"/>
                  </a:lnTo>
                  <a:lnTo>
                    <a:pt x="2213284" y="1060134"/>
                  </a:lnTo>
                  <a:close/>
                </a:path>
                <a:path w="2381885" h="2181859">
                  <a:moveTo>
                    <a:pt x="2214451" y="1062439"/>
                  </a:moveTo>
                  <a:lnTo>
                    <a:pt x="2213295" y="1060156"/>
                  </a:lnTo>
                  <a:lnTo>
                    <a:pt x="2211325" y="1051216"/>
                  </a:lnTo>
                  <a:lnTo>
                    <a:pt x="2217005" y="1051216"/>
                  </a:lnTo>
                  <a:lnTo>
                    <a:pt x="2214451" y="1062439"/>
                  </a:lnTo>
                  <a:close/>
                </a:path>
                <a:path w="2381885" h="2181859">
                  <a:moveTo>
                    <a:pt x="2219794" y="1063916"/>
                  </a:moveTo>
                  <a:lnTo>
                    <a:pt x="2215199" y="1063916"/>
                  </a:lnTo>
                  <a:lnTo>
                    <a:pt x="2214631" y="1062795"/>
                  </a:lnTo>
                  <a:lnTo>
                    <a:pt x="2214528" y="1062100"/>
                  </a:lnTo>
                  <a:lnTo>
                    <a:pt x="2217005" y="1051216"/>
                  </a:lnTo>
                  <a:lnTo>
                    <a:pt x="2219794" y="1063916"/>
                  </a:lnTo>
                  <a:close/>
                </a:path>
                <a:path w="2381885" h="2181859">
                  <a:moveTo>
                    <a:pt x="2221757" y="1063916"/>
                  </a:moveTo>
                  <a:lnTo>
                    <a:pt x="2219794" y="1063916"/>
                  </a:lnTo>
                  <a:lnTo>
                    <a:pt x="2217005" y="1051216"/>
                  </a:lnTo>
                  <a:lnTo>
                    <a:pt x="2224576" y="1051216"/>
                  </a:lnTo>
                  <a:lnTo>
                    <a:pt x="2223722" y="1058992"/>
                  </a:lnTo>
                  <a:lnTo>
                    <a:pt x="2223597" y="1059597"/>
                  </a:lnTo>
                  <a:lnTo>
                    <a:pt x="2221757" y="1063916"/>
                  </a:lnTo>
                  <a:close/>
                </a:path>
                <a:path w="2381885" h="2181859">
                  <a:moveTo>
                    <a:pt x="2223676" y="1059411"/>
                  </a:moveTo>
                  <a:lnTo>
                    <a:pt x="2224576" y="1051216"/>
                  </a:lnTo>
                  <a:lnTo>
                    <a:pt x="2227167" y="1051216"/>
                  </a:lnTo>
                  <a:lnTo>
                    <a:pt x="2223676" y="1059411"/>
                  </a:lnTo>
                  <a:close/>
                </a:path>
                <a:path w="2381885" h="2181859">
                  <a:moveTo>
                    <a:pt x="2242809" y="1063916"/>
                  </a:moveTo>
                  <a:lnTo>
                    <a:pt x="2223181" y="1063916"/>
                  </a:lnTo>
                  <a:lnTo>
                    <a:pt x="2223603" y="1060078"/>
                  </a:lnTo>
                  <a:lnTo>
                    <a:pt x="2223729" y="1059287"/>
                  </a:lnTo>
                  <a:lnTo>
                    <a:pt x="2227167" y="1051216"/>
                  </a:lnTo>
                  <a:lnTo>
                    <a:pt x="2236831" y="1051216"/>
                  </a:lnTo>
                  <a:lnTo>
                    <a:pt x="2242809" y="1063916"/>
                  </a:lnTo>
                  <a:close/>
                </a:path>
                <a:path w="2381885" h="2181859">
                  <a:moveTo>
                    <a:pt x="2254665" y="1063916"/>
                  </a:moveTo>
                  <a:lnTo>
                    <a:pt x="2246694" y="1063916"/>
                  </a:lnTo>
                  <a:lnTo>
                    <a:pt x="2245399" y="1051216"/>
                  </a:lnTo>
                  <a:lnTo>
                    <a:pt x="2259547" y="1051216"/>
                  </a:lnTo>
                  <a:lnTo>
                    <a:pt x="2259456" y="1053200"/>
                  </a:lnTo>
                  <a:lnTo>
                    <a:pt x="2254665" y="1063916"/>
                  </a:lnTo>
                  <a:close/>
                </a:path>
                <a:path w="2381885" h="2181859">
                  <a:moveTo>
                    <a:pt x="2260045" y="1063916"/>
                  </a:moveTo>
                  <a:lnTo>
                    <a:pt x="2259805" y="1057815"/>
                  </a:lnTo>
                  <a:lnTo>
                    <a:pt x="2259679" y="1052702"/>
                  </a:lnTo>
                  <a:lnTo>
                    <a:pt x="2260344" y="1051216"/>
                  </a:lnTo>
                  <a:lnTo>
                    <a:pt x="2260583" y="1057312"/>
                  </a:lnTo>
                  <a:lnTo>
                    <a:pt x="2260481" y="1061497"/>
                  </a:lnTo>
                  <a:lnTo>
                    <a:pt x="2260045" y="1063916"/>
                  </a:lnTo>
                  <a:close/>
                </a:path>
                <a:path w="2381885" h="2181859">
                  <a:moveTo>
                    <a:pt x="2272410" y="1063916"/>
                  </a:moveTo>
                  <a:lnTo>
                    <a:pt x="2260842" y="1063916"/>
                  </a:lnTo>
                  <a:lnTo>
                    <a:pt x="2260811" y="1059671"/>
                  </a:lnTo>
                  <a:lnTo>
                    <a:pt x="2262336" y="1051216"/>
                  </a:lnTo>
                  <a:lnTo>
                    <a:pt x="2272486" y="1051216"/>
                  </a:lnTo>
                  <a:lnTo>
                    <a:pt x="2272410" y="1063916"/>
                  </a:lnTo>
                  <a:close/>
                </a:path>
                <a:path w="2381885" h="2181859">
                  <a:moveTo>
                    <a:pt x="2291030" y="1063916"/>
                  </a:moveTo>
                  <a:lnTo>
                    <a:pt x="2281291" y="1063916"/>
                  </a:lnTo>
                  <a:lnTo>
                    <a:pt x="2288375" y="1051216"/>
                  </a:lnTo>
                  <a:lnTo>
                    <a:pt x="2298503" y="1051216"/>
                  </a:lnTo>
                  <a:lnTo>
                    <a:pt x="2296330" y="1055537"/>
                  </a:lnTo>
                  <a:lnTo>
                    <a:pt x="2291030" y="1063916"/>
                  </a:lnTo>
                  <a:close/>
                </a:path>
                <a:path w="2381885" h="2181859">
                  <a:moveTo>
                    <a:pt x="2305601" y="1063916"/>
                  </a:moveTo>
                  <a:lnTo>
                    <a:pt x="2292117" y="1063916"/>
                  </a:lnTo>
                  <a:lnTo>
                    <a:pt x="2296372" y="1055471"/>
                  </a:lnTo>
                  <a:lnTo>
                    <a:pt x="2299063" y="1051216"/>
                  </a:lnTo>
                  <a:lnTo>
                    <a:pt x="2305601" y="1063916"/>
                  </a:lnTo>
                  <a:close/>
                </a:path>
                <a:path w="2381885" h="2181859">
                  <a:moveTo>
                    <a:pt x="2317532" y="1063916"/>
                  </a:moveTo>
                  <a:lnTo>
                    <a:pt x="2313049" y="1051216"/>
                  </a:lnTo>
                  <a:lnTo>
                    <a:pt x="2319525" y="1051216"/>
                  </a:lnTo>
                  <a:lnTo>
                    <a:pt x="2317532" y="1063916"/>
                  </a:lnTo>
                  <a:close/>
                </a:path>
                <a:path w="2381885" h="2181859">
                  <a:moveTo>
                    <a:pt x="2332231" y="1053200"/>
                  </a:moveTo>
                  <a:lnTo>
                    <a:pt x="2331281" y="1051216"/>
                  </a:lnTo>
                  <a:lnTo>
                    <a:pt x="2332776" y="1051216"/>
                  </a:lnTo>
                  <a:lnTo>
                    <a:pt x="2332231" y="1053200"/>
                  </a:lnTo>
                  <a:close/>
                </a:path>
                <a:path w="2381885" h="2181859">
                  <a:moveTo>
                    <a:pt x="2335831" y="1060723"/>
                  </a:moveTo>
                  <a:lnTo>
                    <a:pt x="2332372" y="1053495"/>
                  </a:lnTo>
                  <a:lnTo>
                    <a:pt x="2332326" y="1052855"/>
                  </a:lnTo>
                  <a:lnTo>
                    <a:pt x="2332776" y="1051216"/>
                  </a:lnTo>
                  <a:lnTo>
                    <a:pt x="2336028" y="1051216"/>
                  </a:lnTo>
                  <a:lnTo>
                    <a:pt x="2335831" y="1060723"/>
                  </a:lnTo>
                  <a:close/>
                </a:path>
                <a:path w="2381885" h="2181859">
                  <a:moveTo>
                    <a:pt x="2346089" y="1063916"/>
                  </a:moveTo>
                  <a:lnTo>
                    <a:pt x="2337359" y="1063916"/>
                  </a:lnTo>
                  <a:lnTo>
                    <a:pt x="2335912" y="1060891"/>
                  </a:lnTo>
                  <a:lnTo>
                    <a:pt x="2335902" y="1057312"/>
                  </a:lnTo>
                  <a:lnTo>
                    <a:pt x="2336028" y="1051216"/>
                  </a:lnTo>
                  <a:lnTo>
                    <a:pt x="2348218" y="1051216"/>
                  </a:lnTo>
                  <a:lnTo>
                    <a:pt x="2348162" y="1052014"/>
                  </a:lnTo>
                  <a:lnTo>
                    <a:pt x="2346089" y="1063916"/>
                  </a:lnTo>
                  <a:close/>
                </a:path>
                <a:path w="2381885" h="2181859">
                  <a:moveTo>
                    <a:pt x="2348269" y="1051402"/>
                  </a:moveTo>
                  <a:lnTo>
                    <a:pt x="2348218" y="1051216"/>
                  </a:lnTo>
                  <a:lnTo>
                    <a:pt x="2348269" y="1051402"/>
                  </a:lnTo>
                  <a:close/>
                </a:path>
                <a:path w="2381885" h="2181859">
                  <a:moveTo>
                    <a:pt x="2352503" y="1063916"/>
                  </a:moveTo>
                  <a:lnTo>
                    <a:pt x="2351705" y="1063916"/>
                  </a:lnTo>
                  <a:lnTo>
                    <a:pt x="2350211" y="1051216"/>
                  </a:lnTo>
                  <a:lnTo>
                    <a:pt x="2352503" y="1063916"/>
                  </a:lnTo>
                  <a:close/>
                </a:path>
                <a:path w="2381885" h="2181859">
                  <a:moveTo>
                    <a:pt x="2086886" y="1063916"/>
                  </a:moveTo>
                  <a:lnTo>
                    <a:pt x="2083200" y="1063916"/>
                  </a:lnTo>
                  <a:lnTo>
                    <a:pt x="2087468" y="1051264"/>
                  </a:lnTo>
                  <a:lnTo>
                    <a:pt x="2086886" y="1063916"/>
                  </a:lnTo>
                  <a:close/>
                </a:path>
                <a:path w="2381885" h="2181859">
                  <a:moveTo>
                    <a:pt x="2344931" y="1114716"/>
                  </a:moveTo>
                  <a:lnTo>
                    <a:pt x="2281976" y="1114716"/>
                  </a:lnTo>
                  <a:lnTo>
                    <a:pt x="2281766" y="1102016"/>
                  </a:lnTo>
                  <a:lnTo>
                    <a:pt x="2314344" y="1102016"/>
                  </a:lnTo>
                  <a:lnTo>
                    <a:pt x="2316237" y="1089316"/>
                  </a:lnTo>
                  <a:lnTo>
                    <a:pt x="2329388" y="1089316"/>
                  </a:lnTo>
                  <a:lnTo>
                    <a:pt x="2331256" y="1077412"/>
                  </a:lnTo>
                  <a:lnTo>
                    <a:pt x="2331361" y="1076540"/>
                  </a:lnTo>
                  <a:lnTo>
                    <a:pt x="2328093" y="1063916"/>
                  </a:lnTo>
                  <a:lnTo>
                    <a:pt x="2347322" y="1063916"/>
                  </a:lnTo>
                  <a:lnTo>
                    <a:pt x="2348162" y="1052014"/>
                  </a:lnTo>
                  <a:lnTo>
                    <a:pt x="2348269" y="1051402"/>
                  </a:lnTo>
                  <a:lnTo>
                    <a:pt x="2351587" y="1063715"/>
                  </a:lnTo>
                  <a:lnTo>
                    <a:pt x="2351508" y="1064888"/>
                  </a:lnTo>
                  <a:lnTo>
                    <a:pt x="2345989" y="1106122"/>
                  </a:lnTo>
                  <a:lnTo>
                    <a:pt x="2344931" y="1114716"/>
                  </a:lnTo>
                  <a:close/>
                </a:path>
                <a:path w="2381885" h="2181859">
                  <a:moveTo>
                    <a:pt x="2211026" y="1063916"/>
                  </a:moveTo>
                  <a:lnTo>
                    <a:pt x="2200964" y="1063916"/>
                  </a:lnTo>
                  <a:lnTo>
                    <a:pt x="2203479" y="1052463"/>
                  </a:lnTo>
                  <a:lnTo>
                    <a:pt x="2211026" y="1063916"/>
                  </a:lnTo>
                  <a:close/>
                </a:path>
                <a:path w="2381885" h="2181859">
                  <a:moveTo>
                    <a:pt x="2335765" y="1063916"/>
                  </a:moveTo>
                  <a:lnTo>
                    <a:pt x="2329289" y="1063916"/>
                  </a:lnTo>
                  <a:lnTo>
                    <a:pt x="2332231" y="1053200"/>
                  </a:lnTo>
                  <a:lnTo>
                    <a:pt x="2335831" y="1060723"/>
                  </a:lnTo>
                  <a:lnTo>
                    <a:pt x="2335765" y="1063916"/>
                  </a:lnTo>
                  <a:close/>
                </a:path>
                <a:path w="2381885" h="2181859">
                  <a:moveTo>
                    <a:pt x="2067757" y="1063916"/>
                  </a:moveTo>
                  <a:lnTo>
                    <a:pt x="2065466" y="1063916"/>
                  </a:lnTo>
                  <a:lnTo>
                    <a:pt x="2065585" y="1056336"/>
                  </a:lnTo>
                  <a:lnTo>
                    <a:pt x="2066859" y="1053797"/>
                  </a:lnTo>
                  <a:lnTo>
                    <a:pt x="2069400" y="1059287"/>
                  </a:lnTo>
                  <a:lnTo>
                    <a:pt x="2069355" y="1059671"/>
                  </a:lnTo>
                  <a:lnTo>
                    <a:pt x="2067757" y="1063916"/>
                  </a:lnTo>
                  <a:close/>
                </a:path>
                <a:path w="2381885" h="2181859">
                  <a:moveTo>
                    <a:pt x="2071537" y="1055534"/>
                  </a:moveTo>
                  <a:lnTo>
                    <a:pt x="2071374" y="1055028"/>
                  </a:lnTo>
                  <a:lnTo>
                    <a:pt x="2071296" y="1054517"/>
                  </a:lnTo>
                  <a:lnTo>
                    <a:pt x="2071411" y="1054213"/>
                  </a:lnTo>
                  <a:lnTo>
                    <a:pt x="2071509" y="1054517"/>
                  </a:lnTo>
                  <a:lnTo>
                    <a:pt x="2071537" y="1055534"/>
                  </a:lnTo>
                  <a:close/>
                </a:path>
                <a:path w="2381885" h="2181859">
                  <a:moveTo>
                    <a:pt x="2025912" y="1063916"/>
                  </a:moveTo>
                  <a:lnTo>
                    <a:pt x="2025370" y="1062100"/>
                  </a:lnTo>
                  <a:lnTo>
                    <a:pt x="2025288" y="1060751"/>
                  </a:lnTo>
                  <a:lnTo>
                    <a:pt x="2025837" y="1054391"/>
                  </a:lnTo>
                  <a:lnTo>
                    <a:pt x="2025912" y="1063916"/>
                  </a:lnTo>
                  <a:close/>
                </a:path>
                <a:path w="2381885" h="2181859">
                  <a:moveTo>
                    <a:pt x="2000905" y="1063916"/>
                  </a:moveTo>
                  <a:lnTo>
                    <a:pt x="1993532" y="1063916"/>
                  </a:lnTo>
                  <a:lnTo>
                    <a:pt x="1996850" y="1054517"/>
                  </a:lnTo>
                  <a:lnTo>
                    <a:pt x="2000905" y="1063916"/>
                  </a:lnTo>
                  <a:close/>
                </a:path>
                <a:path w="2381885" h="2181859">
                  <a:moveTo>
                    <a:pt x="2071037" y="1062608"/>
                  </a:moveTo>
                  <a:lnTo>
                    <a:pt x="2069678" y="1059671"/>
                  </a:lnTo>
                  <a:lnTo>
                    <a:pt x="2069611" y="1058992"/>
                  </a:lnTo>
                  <a:lnTo>
                    <a:pt x="2071249" y="1054641"/>
                  </a:lnTo>
                  <a:lnTo>
                    <a:pt x="2071516" y="1055471"/>
                  </a:lnTo>
                  <a:lnTo>
                    <a:pt x="2071037" y="1062608"/>
                  </a:lnTo>
                  <a:close/>
                </a:path>
                <a:path w="2381885" h="2181859">
                  <a:moveTo>
                    <a:pt x="1857734" y="1063916"/>
                  </a:moveTo>
                  <a:lnTo>
                    <a:pt x="1856937" y="1063916"/>
                  </a:lnTo>
                  <a:lnTo>
                    <a:pt x="1857372" y="1054683"/>
                  </a:lnTo>
                  <a:lnTo>
                    <a:pt x="1857734" y="1063916"/>
                  </a:lnTo>
                  <a:close/>
                </a:path>
                <a:path w="2381885" h="2181859">
                  <a:moveTo>
                    <a:pt x="1856937" y="1063916"/>
                  </a:moveTo>
                  <a:lnTo>
                    <a:pt x="1856141" y="1063916"/>
                  </a:lnTo>
                  <a:lnTo>
                    <a:pt x="1857372" y="1054686"/>
                  </a:lnTo>
                  <a:lnTo>
                    <a:pt x="1856937" y="1063916"/>
                  </a:lnTo>
                  <a:close/>
                </a:path>
                <a:path w="2381885" h="2181859">
                  <a:moveTo>
                    <a:pt x="2074532" y="1063916"/>
                  </a:moveTo>
                  <a:lnTo>
                    <a:pt x="2074233" y="1063916"/>
                  </a:lnTo>
                  <a:lnTo>
                    <a:pt x="2071538" y="1055537"/>
                  </a:lnTo>
                  <a:lnTo>
                    <a:pt x="2071591" y="1054772"/>
                  </a:lnTo>
                  <a:lnTo>
                    <a:pt x="2074532" y="1063916"/>
                  </a:lnTo>
                  <a:close/>
                </a:path>
                <a:path w="2381885" h="2181859">
                  <a:moveTo>
                    <a:pt x="2074233" y="1063916"/>
                  </a:moveTo>
                  <a:lnTo>
                    <a:pt x="2071642" y="1063916"/>
                  </a:lnTo>
                  <a:lnTo>
                    <a:pt x="2071124" y="1062795"/>
                  </a:lnTo>
                  <a:lnTo>
                    <a:pt x="2071049" y="1062439"/>
                  </a:lnTo>
                  <a:lnTo>
                    <a:pt x="2071537" y="1055534"/>
                  </a:lnTo>
                  <a:lnTo>
                    <a:pt x="2074233" y="1063916"/>
                  </a:lnTo>
                  <a:close/>
                </a:path>
                <a:path w="2381885" h="2181859">
                  <a:moveTo>
                    <a:pt x="2292117" y="1063916"/>
                  </a:moveTo>
                  <a:lnTo>
                    <a:pt x="2291030" y="1063916"/>
                  </a:lnTo>
                  <a:lnTo>
                    <a:pt x="2296330" y="1055537"/>
                  </a:lnTo>
                  <a:lnTo>
                    <a:pt x="2292117" y="1063916"/>
                  </a:lnTo>
                  <a:close/>
                </a:path>
                <a:path w="2381885" h="2181859">
                  <a:moveTo>
                    <a:pt x="2022065" y="1076616"/>
                  </a:moveTo>
                  <a:lnTo>
                    <a:pt x="2007978" y="1076616"/>
                  </a:lnTo>
                  <a:lnTo>
                    <a:pt x="2006982" y="1063916"/>
                  </a:lnTo>
                  <a:lnTo>
                    <a:pt x="2023620" y="1063916"/>
                  </a:lnTo>
                  <a:lnTo>
                    <a:pt x="2022005" y="1057797"/>
                  </a:lnTo>
                  <a:lnTo>
                    <a:pt x="2023567" y="1063715"/>
                  </a:lnTo>
                  <a:lnTo>
                    <a:pt x="2023501" y="1064888"/>
                  </a:lnTo>
                  <a:lnTo>
                    <a:pt x="2022065" y="1076616"/>
                  </a:lnTo>
                  <a:close/>
                </a:path>
                <a:path w="2381885" h="2181859">
                  <a:moveTo>
                    <a:pt x="2033284" y="1076616"/>
                  </a:moveTo>
                  <a:lnTo>
                    <a:pt x="2023077" y="1076616"/>
                  </a:lnTo>
                  <a:lnTo>
                    <a:pt x="2023472" y="1067379"/>
                  </a:lnTo>
                  <a:lnTo>
                    <a:pt x="2023567" y="1063715"/>
                  </a:lnTo>
                  <a:lnTo>
                    <a:pt x="2022006" y="1057798"/>
                  </a:lnTo>
                  <a:lnTo>
                    <a:pt x="2025068" y="1063296"/>
                  </a:lnTo>
                  <a:lnTo>
                    <a:pt x="2025015" y="1063916"/>
                  </a:lnTo>
                  <a:lnTo>
                    <a:pt x="2034281" y="1063916"/>
                  </a:lnTo>
                  <a:lnTo>
                    <a:pt x="2033284" y="1076616"/>
                  </a:lnTo>
                  <a:close/>
                </a:path>
                <a:path w="2381885" h="2181859">
                  <a:moveTo>
                    <a:pt x="1099541" y="1076616"/>
                  </a:moveTo>
                  <a:lnTo>
                    <a:pt x="1095058" y="1076616"/>
                  </a:lnTo>
                  <a:lnTo>
                    <a:pt x="1090353" y="1063915"/>
                  </a:lnTo>
                  <a:lnTo>
                    <a:pt x="1093427" y="1059038"/>
                  </a:lnTo>
                  <a:lnTo>
                    <a:pt x="1094460" y="1063916"/>
                  </a:lnTo>
                  <a:lnTo>
                    <a:pt x="1099541" y="1076616"/>
                  </a:lnTo>
                  <a:close/>
                </a:path>
                <a:path w="2381885" h="2181859">
                  <a:moveTo>
                    <a:pt x="2071024" y="1062795"/>
                  </a:moveTo>
                  <a:lnTo>
                    <a:pt x="2069578" y="1059671"/>
                  </a:lnTo>
                  <a:lnTo>
                    <a:pt x="2069500" y="1059287"/>
                  </a:lnTo>
                  <a:lnTo>
                    <a:pt x="2070959" y="1062439"/>
                  </a:lnTo>
                  <a:lnTo>
                    <a:pt x="2071024" y="1062795"/>
                  </a:lnTo>
                  <a:close/>
                </a:path>
                <a:path w="2381885" h="2181859">
                  <a:moveTo>
                    <a:pt x="2214115" y="1063916"/>
                  </a:moveTo>
                  <a:lnTo>
                    <a:pt x="2213916" y="1063916"/>
                  </a:lnTo>
                  <a:lnTo>
                    <a:pt x="2213050" y="1059671"/>
                  </a:lnTo>
                  <a:lnTo>
                    <a:pt x="2213256" y="1060078"/>
                  </a:lnTo>
                  <a:lnTo>
                    <a:pt x="2214115" y="1063916"/>
                  </a:lnTo>
                  <a:close/>
                </a:path>
                <a:path w="2381885" h="2181859">
                  <a:moveTo>
                    <a:pt x="1782214" y="1063916"/>
                  </a:moveTo>
                  <a:lnTo>
                    <a:pt x="1778029" y="1063916"/>
                  </a:lnTo>
                  <a:lnTo>
                    <a:pt x="1778993" y="1060078"/>
                  </a:lnTo>
                  <a:lnTo>
                    <a:pt x="1782214" y="1063916"/>
                  </a:lnTo>
                  <a:close/>
                </a:path>
                <a:path w="2381885" h="2181859">
                  <a:moveTo>
                    <a:pt x="1864311" y="1063916"/>
                  </a:moveTo>
                  <a:lnTo>
                    <a:pt x="1863712" y="1063916"/>
                  </a:lnTo>
                  <a:lnTo>
                    <a:pt x="1863794" y="1060891"/>
                  </a:lnTo>
                  <a:lnTo>
                    <a:pt x="1864044" y="1060156"/>
                  </a:lnTo>
                  <a:lnTo>
                    <a:pt x="1864311" y="1063916"/>
                  </a:lnTo>
                  <a:close/>
                </a:path>
                <a:path w="2381885" h="2181859">
                  <a:moveTo>
                    <a:pt x="1918210" y="1063916"/>
                  </a:moveTo>
                  <a:lnTo>
                    <a:pt x="1914722" y="1063916"/>
                  </a:lnTo>
                  <a:lnTo>
                    <a:pt x="1916787" y="1060891"/>
                  </a:lnTo>
                  <a:lnTo>
                    <a:pt x="1918210" y="1063916"/>
                  </a:lnTo>
                  <a:close/>
                </a:path>
                <a:path w="2381885" h="2181859">
                  <a:moveTo>
                    <a:pt x="1898576" y="1076616"/>
                  </a:moveTo>
                  <a:lnTo>
                    <a:pt x="1862915" y="1076616"/>
                  </a:lnTo>
                  <a:lnTo>
                    <a:pt x="1862833" y="1063715"/>
                  </a:lnTo>
                  <a:lnTo>
                    <a:pt x="1863671" y="1061253"/>
                  </a:lnTo>
                  <a:lnTo>
                    <a:pt x="1863712" y="1063916"/>
                  </a:lnTo>
                  <a:lnTo>
                    <a:pt x="1901311" y="1063916"/>
                  </a:lnTo>
                  <a:lnTo>
                    <a:pt x="1898576" y="1076616"/>
                  </a:lnTo>
                  <a:close/>
                </a:path>
                <a:path w="2381885" h="2181859">
                  <a:moveTo>
                    <a:pt x="2025812" y="1063916"/>
                  </a:moveTo>
                  <a:lnTo>
                    <a:pt x="2025414" y="1063916"/>
                  </a:lnTo>
                  <a:lnTo>
                    <a:pt x="2025302" y="1063715"/>
                  </a:lnTo>
                  <a:lnTo>
                    <a:pt x="2025224" y="1061497"/>
                  </a:lnTo>
                  <a:lnTo>
                    <a:pt x="2025812" y="1063916"/>
                  </a:lnTo>
                  <a:close/>
                </a:path>
                <a:path w="2381885" h="2181859">
                  <a:moveTo>
                    <a:pt x="1697627" y="1063916"/>
                  </a:moveTo>
                  <a:lnTo>
                    <a:pt x="1697029" y="1063916"/>
                  </a:lnTo>
                  <a:lnTo>
                    <a:pt x="1698054" y="1061738"/>
                  </a:lnTo>
                  <a:lnTo>
                    <a:pt x="1697627" y="1063916"/>
                  </a:lnTo>
                  <a:close/>
                </a:path>
                <a:path w="2381885" h="2181859">
                  <a:moveTo>
                    <a:pt x="2215199" y="1063916"/>
                  </a:moveTo>
                  <a:lnTo>
                    <a:pt x="2214115" y="1063916"/>
                  </a:lnTo>
                  <a:lnTo>
                    <a:pt x="2214451" y="1062439"/>
                  </a:lnTo>
                  <a:lnTo>
                    <a:pt x="2215199" y="1063916"/>
                  </a:lnTo>
                  <a:close/>
                </a:path>
                <a:path w="2381885" h="2181859">
                  <a:moveTo>
                    <a:pt x="2071642" y="1063916"/>
                  </a:moveTo>
                  <a:lnTo>
                    <a:pt x="2071024" y="1062795"/>
                  </a:lnTo>
                  <a:lnTo>
                    <a:pt x="2071037" y="1062608"/>
                  </a:lnTo>
                  <a:lnTo>
                    <a:pt x="2071642" y="1063916"/>
                  </a:lnTo>
                  <a:close/>
                </a:path>
                <a:path w="2381885" h="2181859">
                  <a:moveTo>
                    <a:pt x="2071543" y="1063916"/>
                  </a:moveTo>
                  <a:lnTo>
                    <a:pt x="2070945" y="1063916"/>
                  </a:lnTo>
                  <a:lnTo>
                    <a:pt x="2071024" y="1062795"/>
                  </a:lnTo>
                  <a:lnTo>
                    <a:pt x="2071543" y="1063916"/>
                  </a:lnTo>
                  <a:close/>
                </a:path>
                <a:path w="2381885" h="2181859">
                  <a:moveTo>
                    <a:pt x="2025314" y="1063916"/>
                  </a:moveTo>
                  <a:lnTo>
                    <a:pt x="2025015" y="1063916"/>
                  </a:lnTo>
                  <a:lnTo>
                    <a:pt x="2025069" y="1063297"/>
                  </a:lnTo>
                  <a:lnTo>
                    <a:pt x="2025301" y="1063714"/>
                  </a:lnTo>
                  <a:lnTo>
                    <a:pt x="2025314" y="1063916"/>
                  </a:lnTo>
                  <a:close/>
                </a:path>
                <a:path w="2381885" h="2181859">
                  <a:moveTo>
                    <a:pt x="1901311" y="1063916"/>
                  </a:moveTo>
                  <a:lnTo>
                    <a:pt x="1901075" y="1063916"/>
                  </a:lnTo>
                  <a:lnTo>
                    <a:pt x="1901057" y="1063367"/>
                  </a:lnTo>
                  <a:lnTo>
                    <a:pt x="1901311" y="1063916"/>
                  </a:lnTo>
                  <a:close/>
                </a:path>
                <a:path w="2381885" h="2181859">
                  <a:moveTo>
                    <a:pt x="2025413" y="1063916"/>
                  </a:moveTo>
                  <a:lnTo>
                    <a:pt x="2025301" y="1063715"/>
                  </a:lnTo>
                  <a:lnTo>
                    <a:pt x="2025413" y="1063916"/>
                  </a:lnTo>
                  <a:close/>
                </a:path>
                <a:path w="2381885" h="2181859">
                  <a:moveTo>
                    <a:pt x="1042851" y="1089316"/>
                  </a:moveTo>
                  <a:lnTo>
                    <a:pt x="1036076" y="1089316"/>
                  </a:lnTo>
                  <a:lnTo>
                    <a:pt x="1032418" y="1076399"/>
                  </a:lnTo>
                  <a:lnTo>
                    <a:pt x="1028305" y="1063916"/>
                  </a:lnTo>
                  <a:lnTo>
                    <a:pt x="1036774" y="1063916"/>
                  </a:lnTo>
                  <a:lnTo>
                    <a:pt x="1035904" y="1070846"/>
                  </a:lnTo>
                  <a:lnTo>
                    <a:pt x="1034682" y="1076616"/>
                  </a:lnTo>
                  <a:lnTo>
                    <a:pt x="1056364" y="1076616"/>
                  </a:lnTo>
                  <a:lnTo>
                    <a:pt x="1042851" y="1089316"/>
                  </a:lnTo>
                  <a:close/>
                </a:path>
                <a:path w="2381885" h="2181859">
                  <a:moveTo>
                    <a:pt x="1037770" y="1076616"/>
                  </a:moveTo>
                  <a:lnTo>
                    <a:pt x="1035180" y="1076616"/>
                  </a:lnTo>
                  <a:lnTo>
                    <a:pt x="1035862" y="1071177"/>
                  </a:lnTo>
                  <a:lnTo>
                    <a:pt x="1035959" y="1070583"/>
                  </a:lnTo>
                  <a:lnTo>
                    <a:pt x="1037372" y="1063916"/>
                  </a:lnTo>
                  <a:lnTo>
                    <a:pt x="1039165" y="1063916"/>
                  </a:lnTo>
                  <a:lnTo>
                    <a:pt x="1037770" y="1076616"/>
                  </a:lnTo>
                  <a:close/>
                </a:path>
                <a:path w="2381885" h="2181859">
                  <a:moveTo>
                    <a:pt x="1040160" y="1068806"/>
                  </a:moveTo>
                  <a:lnTo>
                    <a:pt x="1039598" y="1063916"/>
                  </a:lnTo>
                  <a:lnTo>
                    <a:pt x="1041158" y="1063916"/>
                  </a:lnTo>
                  <a:lnTo>
                    <a:pt x="1040160" y="1068806"/>
                  </a:lnTo>
                  <a:close/>
                </a:path>
                <a:path w="2381885" h="2181859">
                  <a:moveTo>
                    <a:pt x="1068756" y="1076616"/>
                  </a:moveTo>
                  <a:lnTo>
                    <a:pt x="1046239" y="1076616"/>
                  </a:lnTo>
                  <a:lnTo>
                    <a:pt x="1053611" y="1063916"/>
                  </a:lnTo>
                  <a:lnTo>
                    <a:pt x="1065368" y="1063916"/>
                  </a:lnTo>
                  <a:lnTo>
                    <a:pt x="1068756" y="1076616"/>
                  </a:lnTo>
                  <a:close/>
                </a:path>
                <a:path w="2381885" h="2181859">
                  <a:moveTo>
                    <a:pt x="1105251" y="1076616"/>
                  </a:moveTo>
                  <a:lnTo>
                    <a:pt x="1100040" y="1076616"/>
                  </a:lnTo>
                  <a:lnTo>
                    <a:pt x="1095257" y="1063916"/>
                  </a:lnTo>
                  <a:lnTo>
                    <a:pt x="1107711" y="1063916"/>
                  </a:lnTo>
                  <a:lnTo>
                    <a:pt x="1105251" y="1076616"/>
                  </a:lnTo>
                  <a:close/>
                </a:path>
                <a:path w="2381885" h="2181859">
                  <a:moveTo>
                    <a:pt x="1690254" y="1089316"/>
                  </a:moveTo>
                  <a:lnTo>
                    <a:pt x="1648111" y="1089316"/>
                  </a:lnTo>
                  <a:lnTo>
                    <a:pt x="1645366" y="1077251"/>
                  </a:lnTo>
                  <a:lnTo>
                    <a:pt x="1645241" y="1076540"/>
                  </a:lnTo>
                  <a:lnTo>
                    <a:pt x="1648609" y="1063916"/>
                  </a:lnTo>
                  <a:lnTo>
                    <a:pt x="1702210" y="1063916"/>
                  </a:lnTo>
                  <a:lnTo>
                    <a:pt x="1696830" y="1076616"/>
                  </a:lnTo>
                  <a:lnTo>
                    <a:pt x="1694737" y="1076616"/>
                  </a:lnTo>
                  <a:lnTo>
                    <a:pt x="1693408" y="1082264"/>
                  </a:lnTo>
                  <a:lnTo>
                    <a:pt x="1690254" y="1089316"/>
                  </a:lnTo>
                  <a:close/>
                </a:path>
                <a:path w="2381885" h="2181859">
                  <a:moveTo>
                    <a:pt x="1728612" y="1076616"/>
                  </a:moveTo>
                  <a:lnTo>
                    <a:pt x="1696830" y="1076616"/>
                  </a:lnTo>
                  <a:lnTo>
                    <a:pt x="1702907" y="1063916"/>
                  </a:lnTo>
                  <a:lnTo>
                    <a:pt x="1727517" y="1063916"/>
                  </a:lnTo>
                  <a:lnTo>
                    <a:pt x="1728712" y="1068396"/>
                  </a:lnTo>
                  <a:lnTo>
                    <a:pt x="1728612" y="1076616"/>
                  </a:lnTo>
                  <a:close/>
                </a:path>
                <a:path w="2381885" h="2181859">
                  <a:moveTo>
                    <a:pt x="1729147" y="1070030"/>
                  </a:moveTo>
                  <a:lnTo>
                    <a:pt x="1728928" y="1069208"/>
                  </a:lnTo>
                  <a:lnTo>
                    <a:pt x="1728812" y="1063916"/>
                  </a:lnTo>
                  <a:lnTo>
                    <a:pt x="1729147" y="1070030"/>
                  </a:lnTo>
                  <a:close/>
                </a:path>
                <a:path w="2381885" h="2181859">
                  <a:moveTo>
                    <a:pt x="1765750" y="1076616"/>
                  </a:moveTo>
                  <a:lnTo>
                    <a:pt x="1730904" y="1076616"/>
                  </a:lnTo>
                  <a:lnTo>
                    <a:pt x="1730760" y="1076076"/>
                  </a:lnTo>
                  <a:lnTo>
                    <a:pt x="1729207" y="1063916"/>
                  </a:lnTo>
                  <a:lnTo>
                    <a:pt x="1764791" y="1063916"/>
                  </a:lnTo>
                  <a:lnTo>
                    <a:pt x="1766106" y="1070583"/>
                  </a:lnTo>
                  <a:lnTo>
                    <a:pt x="1766000" y="1073741"/>
                  </a:lnTo>
                  <a:lnTo>
                    <a:pt x="1765750" y="1076616"/>
                  </a:lnTo>
                  <a:close/>
                </a:path>
                <a:path w="2381885" h="2181859">
                  <a:moveTo>
                    <a:pt x="1766223" y="1071177"/>
                  </a:moveTo>
                  <a:lnTo>
                    <a:pt x="1764791" y="1063916"/>
                  </a:lnTo>
                  <a:lnTo>
                    <a:pt x="1766855" y="1063916"/>
                  </a:lnTo>
                  <a:lnTo>
                    <a:pt x="1766223" y="1071177"/>
                  </a:lnTo>
                  <a:close/>
                </a:path>
                <a:path w="2381885" h="2181859">
                  <a:moveTo>
                    <a:pt x="1770258" y="1076616"/>
                  </a:moveTo>
                  <a:lnTo>
                    <a:pt x="1767296" y="1076616"/>
                  </a:lnTo>
                  <a:lnTo>
                    <a:pt x="1766437" y="1072262"/>
                  </a:lnTo>
                  <a:lnTo>
                    <a:pt x="1766323" y="1070030"/>
                  </a:lnTo>
                  <a:lnTo>
                    <a:pt x="1766855" y="1063916"/>
                  </a:lnTo>
                  <a:lnTo>
                    <a:pt x="1772450" y="1063916"/>
                  </a:lnTo>
                  <a:lnTo>
                    <a:pt x="1772253" y="1066021"/>
                  </a:lnTo>
                  <a:lnTo>
                    <a:pt x="1770258" y="1076616"/>
                  </a:lnTo>
                  <a:close/>
                </a:path>
                <a:path w="2381885" h="2181859">
                  <a:moveTo>
                    <a:pt x="1772513" y="1064641"/>
                  </a:moveTo>
                  <a:lnTo>
                    <a:pt x="1772450" y="1063916"/>
                  </a:lnTo>
                  <a:lnTo>
                    <a:pt x="1772513" y="1064641"/>
                  </a:lnTo>
                  <a:close/>
                </a:path>
                <a:path w="2381885" h="2181859">
                  <a:moveTo>
                    <a:pt x="1773546" y="1076616"/>
                  </a:moveTo>
                  <a:lnTo>
                    <a:pt x="1772749" y="1067379"/>
                  </a:lnTo>
                  <a:lnTo>
                    <a:pt x="1772650" y="1063916"/>
                  </a:lnTo>
                  <a:lnTo>
                    <a:pt x="1780321" y="1063916"/>
                  </a:lnTo>
                  <a:lnTo>
                    <a:pt x="1773546" y="1076616"/>
                  </a:lnTo>
                  <a:close/>
                </a:path>
                <a:path w="2381885" h="2181859">
                  <a:moveTo>
                    <a:pt x="1778727" y="1076616"/>
                  </a:moveTo>
                  <a:lnTo>
                    <a:pt x="1773546" y="1076616"/>
                  </a:lnTo>
                  <a:lnTo>
                    <a:pt x="1780321" y="1063916"/>
                  </a:lnTo>
                  <a:lnTo>
                    <a:pt x="1781118" y="1063916"/>
                  </a:lnTo>
                  <a:lnTo>
                    <a:pt x="1778727" y="1076616"/>
                  </a:lnTo>
                  <a:close/>
                </a:path>
                <a:path w="2381885" h="2181859">
                  <a:moveTo>
                    <a:pt x="1791679" y="1076616"/>
                  </a:moveTo>
                  <a:lnTo>
                    <a:pt x="1778727" y="1076616"/>
                  </a:lnTo>
                  <a:lnTo>
                    <a:pt x="1781118" y="1063916"/>
                  </a:lnTo>
                  <a:lnTo>
                    <a:pt x="1793273" y="1063916"/>
                  </a:lnTo>
                  <a:lnTo>
                    <a:pt x="1793664" y="1068906"/>
                  </a:lnTo>
                  <a:lnTo>
                    <a:pt x="1793642" y="1070030"/>
                  </a:lnTo>
                  <a:lnTo>
                    <a:pt x="1791679" y="1076616"/>
                  </a:lnTo>
                  <a:close/>
                </a:path>
                <a:path w="2381885" h="2181859">
                  <a:moveTo>
                    <a:pt x="1841495" y="1076616"/>
                  </a:moveTo>
                  <a:lnTo>
                    <a:pt x="1821769" y="1076616"/>
                  </a:lnTo>
                  <a:lnTo>
                    <a:pt x="1810664" y="1063916"/>
                  </a:lnTo>
                  <a:lnTo>
                    <a:pt x="1840199" y="1063916"/>
                  </a:lnTo>
                  <a:lnTo>
                    <a:pt x="1841495" y="1076616"/>
                  </a:lnTo>
                  <a:close/>
                </a:path>
                <a:path w="2381885" h="2181859">
                  <a:moveTo>
                    <a:pt x="1862915" y="1076616"/>
                  </a:moveTo>
                  <a:lnTo>
                    <a:pt x="1842093" y="1076616"/>
                  </a:lnTo>
                  <a:lnTo>
                    <a:pt x="1840798" y="1063916"/>
                  </a:lnTo>
                  <a:lnTo>
                    <a:pt x="1860823" y="1063916"/>
                  </a:lnTo>
                  <a:lnTo>
                    <a:pt x="1862915" y="1076616"/>
                  </a:lnTo>
                  <a:close/>
                </a:path>
                <a:path w="2381885" h="2181859">
                  <a:moveTo>
                    <a:pt x="1934051" y="1076616"/>
                  </a:moveTo>
                  <a:lnTo>
                    <a:pt x="1900975" y="1076616"/>
                  </a:lnTo>
                  <a:lnTo>
                    <a:pt x="1904462" y="1063916"/>
                  </a:lnTo>
                  <a:lnTo>
                    <a:pt x="1930365" y="1063916"/>
                  </a:lnTo>
                  <a:lnTo>
                    <a:pt x="1931100" y="1065868"/>
                  </a:lnTo>
                  <a:lnTo>
                    <a:pt x="1934051" y="1076616"/>
                  </a:lnTo>
                  <a:close/>
                </a:path>
                <a:path w="2381885" h="2181859">
                  <a:moveTo>
                    <a:pt x="1956070" y="1076616"/>
                  </a:moveTo>
                  <a:lnTo>
                    <a:pt x="1935146" y="1076616"/>
                  </a:lnTo>
                  <a:lnTo>
                    <a:pt x="1931137" y="1065966"/>
                  </a:lnTo>
                  <a:lnTo>
                    <a:pt x="1930564" y="1063916"/>
                  </a:lnTo>
                  <a:lnTo>
                    <a:pt x="1953580" y="1063916"/>
                  </a:lnTo>
                  <a:lnTo>
                    <a:pt x="1956070" y="1076616"/>
                  </a:lnTo>
                  <a:close/>
                </a:path>
                <a:path w="2381885" h="2181859">
                  <a:moveTo>
                    <a:pt x="1962945" y="1076616"/>
                  </a:moveTo>
                  <a:lnTo>
                    <a:pt x="1956070" y="1076616"/>
                  </a:lnTo>
                  <a:lnTo>
                    <a:pt x="1958959" y="1063916"/>
                  </a:lnTo>
                  <a:lnTo>
                    <a:pt x="1961152" y="1063916"/>
                  </a:lnTo>
                  <a:lnTo>
                    <a:pt x="1962945" y="1076616"/>
                  </a:lnTo>
                  <a:close/>
                </a:path>
                <a:path w="2381885" h="2181859">
                  <a:moveTo>
                    <a:pt x="1963343" y="1076616"/>
                  </a:moveTo>
                  <a:lnTo>
                    <a:pt x="1962945" y="1076616"/>
                  </a:lnTo>
                  <a:lnTo>
                    <a:pt x="1961152" y="1063916"/>
                  </a:lnTo>
                  <a:lnTo>
                    <a:pt x="1961550" y="1063916"/>
                  </a:lnTo>
                  <a:lnTo>
                    <a:pt x="1963343" y="1076616"/>
                  </a:lnTo>
                  <a:close/>
                </a:path>
                <a:path w="2381885" h="2181859">
                  <a:moveTo>
                    <a:pt x="1963543" y="1076616"/>
                  </a:moveTo>
                  <a:lnTo>
                    <a:pt x="1963343" y="1076616"/>
                  </a:lnTo>
                  <a:lnTo>
                    <a:pt x="1961550" y="1063916"/>
                  </a:lnTo>
                  <a:lnTo>
                    <a:pt x="1966133" y="1063916"/>
                  </a:lnTo>
                  <a:lnTo>
                    <a:pt x="1963543" y="1076616"/>
                  </a:lnTo>
                  <a:close/>
                </a:path>
                <a:path w="2381885" h="2181859">
                  <a:moveTo>
                    <a:pt x="1987454" y="1076616"/>
                  </a:moveTo>
                  <a:lnTo>
                    <a:pt x="1964739" y="1076616"/>
                  </a:lnTo>
                  <a:lnTo>
                    <a:pt x="1967329" y="1063916"/>
                  </a:lnTo>
                  <a:lnTo>
                    <a:pt x="1988650" y="1063916"/>
                  </a:lnTo>
                  <a:lnTo>
                    <a:pt x="1989423" y="1068396"/>
                  </a:lnTo>
                  <a:lnTo>
                    <a:pt x="1989430" y="1069208"/>
                  </a:lnTo>
                  <a:lnTo>
                    <a:pt x="1987454" y="1076616"/>
                  </a:lnTo>
                  <a:close/>
                </a:path>
                <a:path w="2381885" h="2181859">
                  <a:moveTo>
                    <a:pt x="2007978" y="1076616"/>
                  </a:moveTo>
                  <a:lnTo>
                    <a:pt x="1990841" y="1076616"/>
                  </a:lnTo>
                  <a:lnTo>
                    <a:pt x="1989654" y="1069738"/>
                  </a:lnTo>
                  <a:lnTo>
                    <a:pt x="1989537" y="1068806"/>
                  </a:lnTo>
                  <a:lnTo>
                    <a:pt x="1990842" y="1063916"/>
                  </a:lnTo>
                  <a:lnTo>
                    <a:pt x="2006982" y="1063916"/>
                  </a:lnTo>
                  <a:lnTo>
                    <a:pt x="2007978" y="1076616"/>
                  </a:lnTo>
                  <a:close/>
                </a:path>
                <a:path w="2381885" h="2181859">
                  <a:moveTo>
                    <a:pt x="2023077" y="1076616"/>
                  </a:moveTo>
                  <a:lnTo>
                    <a:pt x="2022065" y="1076616"/>
                  </a:lnTo>
                  <a:lnTo>
                    <a:pt x="2023620" y="1063916"/>
                  </a:lnTo>
                  <a:lnTo>
                    <a:pt x="2023077" y="1076616"/>
                  </a:lnTo>
                  <a:close/>
                </a:path>
                <a:path w="2381885" h="2181859">
                  <a:moveTo>
                    <a:pt x="2062875" y="1076616"/>
                  </a:moveTo>
                  <a:lnTo>
                    <a:pt x="2044530" y="1076616"/>
                  </a:lnTo>
                  <a:lnTo>
                    <a:pt x="2048293" y="1067379"/>
                  </a:lnTo>
                  <a:lnTo>
                    <a:pt x="2050820" y="1063916"/>
                  </a:lnTo>
                  <a:lnTo>
                    <a:pt x="2054606" y="1063916"/>
                  </a:lnTo>
                  <a:lnTo>
                    <a:pt x="2061867" y="1073994"/>
                  </a:lnTo>
                  <a:lnTo>
                    <a:pt x="2062875" y="1076616"/>
                  </a:lnTo>
                  <a:close/>
                </a:path>
                <a:path w="2381885" h="2181859">
                  <a:moveTo>
                    <a:pt x="2064569" y="1076616"/>
                  </a:moveTo>
                  <a:lnTo>
                    <a:pt x="2063756" y="1076616"/>
                  </a:lnTo>
                  <a:lnTo>
                    <a:pt x="2061867" y="1073994"/>
                  </a:lnTo>
                  <a:lnTo>
                    <a:pt x="2057993" y="1063916"/>
                  </a:lnTo>
                  <a:lnTo>
                    <a:pt x="2066861" y="1063916"/>
                  </a:lnTo>
                  <a:lnTo>
                    <a:pt x="2064569" y="1076616"/>
                  </a:lnTo>
                  <a:close/>
                </a:path>
                <a:path w="2381885" h="2181859">
                  <a:moveTo>
                    <a:pt x="2064756" y="1076128"/>
                  </a:moveTo>
                  <a:lnTo>
                    <a:pt x="2066960" y="1063916"/>
                  </a:lnTo>
                  <a:lnTo>
                    <a:pt x="2066847" y="1070690"/>
                  </a:lnTo>
                  <a:lnTo>
                    <a:pt x="2064756" y="1076128"/>
                  </a:lnTo>
                  <a:close/>
                </a:path>
                <a:path w="2381885" h="2181859">
                  <a:moveTo>
                    <a:pt x="2067416" y="1069208"/>
                  </a:moveTo>
                  <a:lnTo>
                    <a:pt x="2067956" y="1063916"/>
                  </a:lnTo>
                  <a:lnTo>
                    <a:pt x="2068389" y="1066677"/>
                  </a:lnTo>
                  <a:lnTo>
                    <a:pt x="2067416" y="1069208"/>
                  </a:lnTo>
                  <a:close/>
                </a:path>
                <a:path w="2381885" h="2181859">
                  <a:moveTo>
                    <a:pt x="2069290" y="1064334"/>
                  </a:moveTo>
                  <a:lnTo>
                    <a:pt x="2069152" y="1063916"/>
                  </a:lnTo>
                  <a:lnTo>
                    <a:pt x="2069290" y="1064334"/>
                  </a:lnTo>
                  <a:close/>
                </a:path>
                <a:path w="2381885" h="2181859">
                  <a:moveTo>
                    <a:pt x="2069343" y="1064195"/>
                  </a:moveTo>
                  <a:lnTo>
                    <a:pt x="2069251" y="1063916"/>
                  </a:lnTo>
                  <a:lnTo>
                    <a:pt x="2069451" y="1063916"/>
                  </a:lnTo>
                  <a:lnTo>
                    <a:pt x="2069343" y="1064195"/>
                  </a:lnTo>
                  <a:close/>
                </a:path>
                <a:path w="2381885" h="2181859">
                  <a:moveTo>
                    <a:pt x="2069791" y="1065554"/>
                  </a:moveTo>
                  <a:lnTo>
                    <a:pt x="2069572" y="1064888"/>
                  </a:lnTo>
                  <a:lnTo>
                    <a:pt x="2069451" y="1063916"/>
                  </a:lnTo>
                  <a:lnTo>
                    <a:pt x="2070048" y="1063916"/>
                  </a:lnTo>
                  <a:lnTo>
                    <a:pt x="2069791" y="1065554"/>
                  </a:lnTo>
                  <a:close/>
                </a:path>
                <a:path w="2381885" h="2181859">
                  <a:moveTo>
                    <a:pt x="2076823" y="1076616"/>
                  </a:moveTo>
                  <a:lnTo>
                    <a:pt x="2073436" y="1076616"/>
                  </a:lnTo>
                  <a:lnTo>
                    <a:pt x="2069945" y="1066021"/>
                  </a:lnTo>
                  <a:lnTo>
                    <a:pt x="2069896" y="1064888"/>
                  </a:lnTo>
                  <a:lnTo>
                    <a:pt x="2070048" y="1063916"/>
                  </a:lnTo>
                  <a:lnTo>
                    <a:pt x="2080111" y="1063916"/>
                  </a:lnTo>
                  <a:lnTo>
                    <a:pt x="2076823" y="1076616"/>
                  </a:lnTo>
                  <a:close/>
                </a:path>
                <a:path w="2381885" h="2181859">
                  <a:moveTo>
                    <a:pt x="2093063" y="1076616"/>
                  </a:moveTo>
                  <a:lnTo>
                    <a:pt x="2079015" y="1076616"/>
                  </a:lnTo>
                  <a:lnTo>
                    <a:pt x="2081606" y="1063916"/>
                  </a:lnTo>
                  <a:lnTo>
                    <a:pt x="2091868" y="1063916"/>
                  </a:lnTo>
                  <a:lnTo>
                    <a:pt x="2092510" y="1065554"/>
                  </a:lnTo>
                  <a:lnTo>
                    <a:pt x="2092628" y="1067379"/>
                  </a:lnTo>
                  <a:lnTo>
                    <a:pt x="2093063" y="1076616"/>
                  </a:lnTo>
                  <a:close/>
                </a:path>
                <a:path w="2381885" h="2181859">
                  <a:moveTo>
                    <a:pt x="2095722" y="1073741"/>
                  </a:moveTo>
                  <a:lnTo>
                    <a:pt x="2092590" y="1065759"/>
                  </a:lnTo>
                  <a:lnTo>
                    <a:pt x="2092465" y="1063916"/>
                  </a:lnTo>
                  <a:lnTo>
                    <a:pt x="2095953" y="1063916"/>
                  </a:lnTo>
                  <a:lnTo>
                    <a:pt x="2095722" y="1073741"/>
                  </a:lnTo>
                  <a:close/>
                </a:path>
                <a:path w="2381885" h="2181859">
                  <a:moveTo>
                    <a:pt x="2113687" y="1076616"/>
                  </a:moveTo>
                  <a:lnTo>
                    <a:pt x="2096849" y="1076616"/>
                  </a:lnTo>
                  <a:lnTo>
                    <a:pt x="2096003" y="1074458"/>
                  </a:lnTo>
                  <a:lnTo>
                    <a:pt x="2096251" y="1063916"/>
                  </a:lnTo>
                  <a:lnTo>
                    <a:pt x="2111595" y="1063916"/>
                  </a:lnTo>
                  <a:lnTo>
                    <a:pt x="2113789" y="1076076"/>
                  </a:lnTo>
                  <a:lnTo>
                    <a:pt x="2113687" y="1076616"/>
                  </a:lnTo>
                  <a:close/>
                </a:path>
                <a:path w="2381885" h="2181859">
                  <a:moveTo>
                    <a:pt x="2113798" y="1076109"/>
                  </a:moveTo>
                  <a:lnTo>
                    <a:pt x="2111694" y="1063916"/>
                  </a:lnTo>
                  <a:lnTo>
                    <a:pt x="2114185" y="1063916"/>
                  </a:lnTo>
                  <a:lnTo>
                    <a:pt x="2114643" y="1072262"/>
                  </a:lnTo>
                  <a:lnTo>
                    <a:pt x="2113798" y="1076109"/>
                  </a:lnTo>
                  <a:close/>
                </a:path>
                <a:path w="2381885" h="2181859">
                  <a:moveTo>
                    <a:pt x="2114802" y="1071537"/>
                  </a:moveTo>
                  <a:lnTo>
                    <a:pt x="2114384" y="1063916"/>
                  </a:lnTo>
                  <a:lnTo>
                    <a:pt x="2114981" y="1063916"/>
                  </a:lnTo>
                  <a:lnTo>
                    <a:pt x="2114881" y="1071177"/>
                  </a:lnTo>
                  <a:lnTo>
                    <a:pt x="2114802" y="1071537"/>
                  </a:lnTo>
                  <a:close/>
                </a:path>
                <a:path w="2381885" h="2181859">
                  <a:moveTo>
                    <a:pt x="2116676" y="1076616"/>
                  </a:moveTo>
                  <a:lnTo>
                    <a:pt x="2115081" y="1076616"/>
                  </a:lnTo>
                  <a:lnTo>
                    <a:pt x="2115133" y="1070030"/>
                  </a:lnTo>
                  <a:lnTo>
                    <a:pt x="2116476" y="1063916"/>
                  </a:lnTo>
                  <a:lnTo>
                    <a:pt x="2120959" y="1063916"/>
                  </a:lnTo>
                  <a:lnTo>
                    <a:pt x="2120665" y="1066021"/>
                  </a:lnTo>
                  <a:lnTo>
                    <a:pt x="2116676" y="1076616"/>
                  </a:lnTo>
                  <a:close/>
                </a:path>
                <a:path w="2381885" h="2181859">
                  <a:moveTo>
                    <a:pt x="2139989" y="1076616"/>
                  </a:moveTo>
                  <a:lnTo>
                    <a:pt x="2119266" y="1076616"/>
                  </a:lnTo>
                  <a:lnTo>
                    <a:pt x="2120679" y="1066021"/>
                  </a:lnTo>
                  <a:lnTo>
                    <a:pt x="2121458" y="1063916"/>
                  </a:lnTo>
                  <a:lnTo>
                    <a:pt x="2138666" y="1063916"/>
                  </a:lnTo>
                  <a:lnTo>
                    <a:pt x="2139989" y="1076616"/>
                  </a:lnTo>
                  <a:close/>
                </a:path>
                <a:path w="2381885" h="2181859">
                  <a:moveTo>
                    <a:pt x="2215610" y="1076616"/>
                  </a:moveTo>
                  <a:lnTo>
                    <a:pt x="2191797" y="1076616"/>
                  </a:lnTo>
                  <a:lnTo>
                    <a:pt x="2193243" y="1071954"/>
                  </a:lnTo>
                  <a:lnTo>
                    <a:pt x="2196079" y="1063916"/>
                  </a:lnTo>
                  <a:lnTo>
                    <a:pt x="2212281" y="1063916"/>
                  </a:lnTo>
                  <a:lnTo>
                    <a:pt x="2214987" y="1072897"/>
                  </a:lnTo>
                  <a:lnTo>
                    <a:pt x="2215610" y="1076616"/>
                  </a:lnTo>
                  <a:close/>
                </a:path>
                <a:path w="2381885" h="2181859">
                  <a:moveTo>
                    <a:pt x="2216107" y="1076616"/>
                  </a:moveTo>
                  <a:lnTo>
                    <a:pt x="2214987" y="1072897"/>
                  </a:lnTo>
                  <a:lnTo>
                    <a:pt x="2213483" y="1063916"/>
                  </a:lnTo>
                  <a:lnTo>
                    <a:pt x="2221887" y="1063916"/>
                  </a:lnTo>
                  <a:lnTo>
                    <a:pt x="2221011" y="1066021"/>
                  </a:lnTo>
                  <a:lnTo>
                    <a:pt x="2216107" y="1076616"/>
                  </a:lnTo>
                  <a:close/>
                </a:path>
                <a:path w="2381885" h="2181859">
                  <a:moveTo>
                    <a:pt x="2219794" y="1076616"/>
                  </a:moveTo>
                  <a:lnTo>
                    <a:pt x="2216606" y="1076616"/>
                  </a:lnTo>
                  <a:lnTo>
                    <a:pt x="2221227" y="1065554"/>
                  </a:lnTo>
                  <a:lnTo>
                    <a:pt x="2221986" y="1063916"/>
                  </a:lnTo>
                  <a:lnTo>
                    <a:pt x="2223182" y="1063916"/>
                  </a:lnTo>
                  <a:lnTo>
                    <a:pt x="2219794" y="1076616"/>
                  </a:lnTo>
                  <a:close/>
                </a:path>
                <a:path w="2381885" h="2181859">
                  <a:moveTo>
                    <a:pt x="2220890" y="1076616"/>
                  </a:moveTo>
                  <a:lnTo>
                    <a:pt x="2219794" y="1076616"/>
                  </a:lnTo>
                  <a:lnTo>
                    <a:pt x="2223182" y="1063916"/>
                  </a:lnTo>
                  <a:lnTo>
                    <a:pt x="2223773" y="1065554"/>
                  </a:lnTo>
                  <a:lnTo>
                    <a:pt x="2223799" y="1066021"/>
                  </a:lnTo>
                  <a:lnTo>
                    <a:pt x="2220890" y="1076616"/>
                  </a:lnTo>
                  <a:close/>
                </a:path>
                <a:path w="2381885" h="2181859">
                  <a:moveTo>
                    <a:pt x="2223861" y="1065797"/>
                  </a:moveTo>
                  <a:lnTo>
                    <a:pt x="2223182" y="1063916"/>
                  </a:lnTo>
                  <a:lnTo>
                    <a:pt x="2224377" y="1063916"/>
                  </a:lnTo>
                  <a:lnTo>
                    <a:pt x="2223861" y="1065797"/>
                  </a:lnTo>
                  <a:close/>
                </a:path>
                <a:path w="2381885" h="2181859">
                  <a:moveTo>
                    <a:pt x="2238126" y="1076616"/>
                  </a:moveTo>
                  <a:lnTo>
                    <a:pt x="2227765" y="1076616"/>
                  </a:lnTo>
                  <a:lnTo>
                    <a:pt x="2223941" y="1066021"/>
                  </a:lnTo>
                  <a:lnTo>
                    <a:pt x="2223940" y="1065554"/>
                  </a:lnTo>
                  <a:lnTo>
                    <a:pt x="2224377" y="1063916"/>
                  </a:lnTo>
                  <a:lnTo>
                    <a:pt x="2239620" y="1063916"/>
                  </a:lnTo>
                  <a:lnTo>
                    <a:pt x="2238126" y="1076616"/>
                  </a:lnTo>
                  <a:close/>
                </a:path>
                <a:path w="2381885" h="2181859">
                  <a:moveTo>
                    <a:pt x="2292198" y="1076616"/>
                  </a:moveTo>
                  <a:lnTo>
                    <a:pt x="2285152" y="1076616"/>
                  </a:lnTo>
                  <a:lnTo>
                    <a:pt x="2279476" y="1063916"/>
                  </a:lnTo>
                  <a:lnTo>
                    <a:pt x="2290009" y="1063916"/>
                  </a:lnTo>
                  <a:lnTo>
                    <a:pt x="2292198" y="1076616"/>
                  </a:lnTo>
                  <a:close/>
                </a:path>
                <a:path w="2381885" h="2181859">
                  <a:moveTo>
                    <a:pt x="2303783" y="1076616"/>
                  </a:moveTo>
                  <a:lnTo>
                    <a:pt x="2292824" y="1076616"/>
                  </a:lnTo>
                  <a:lnTo>
                    <a:pt x="2290208" y="1063916"/>
                  </a:lnTo>
                  <a:lnTo>
                    <a:pt x="2308067" y="1063916"/>
                  </a:lnTo>
                  <a:lnTo>
                    <a:pt x="2303954" y="1076399"/>
                  </a:lnTo>
                  <a:lnTo>
                    <a:pt x="2303783" y="1076616"/>
                  </a:lnTo>
                  <a:close/>
                </a:path>
                <a:path w="2381885" h="2181859">
                  <a:moveTo>
                    <a:pt x="2322414" y="1089316"/>
                  </a:moveTo>
                  <a:lnTo>
                    <a:pt x="2297033" y="1089316"/>
                  </a:lnTo>
                  <a:lnTo>
                    <a:pt x="2299689" y="1076616"/>
                  </a:lnTo>
                  <a:lnTo>
                    <a:pt x="2303883" y="1076616"/>
                  </a:lnTo>
                  <a:lnTo>
                    <a:pt x="2303954" y="1076399"/>
                  </a:lnTo>
                  <a:lnTo>
                    <a:pt x="2313812" y="1063916"/>
                  </a:lnTo>
                  <a:lnTo>
                    <a:pt x="2324755" y="1063916"/>
                  </a:lnTo>
                  <a:lnTo>
                    <a:pt x="2329871" y="1076616"/>
                  </a:lnTo>
                  <a:lnTo>
                    <a:pt x="2322414" y="1089316"/>
                  </a:lnTo>
                  <a:close/>
                </a:path>
                <a:path w="2381885" h="2181859">
                  <a:moveTo>
                    <a:pt x="2069002" y="1070583"/>
                  </a:moveTo>
                  <a:lnTo>
                    <a:pt x="2068389" y="1066677"/>
                  </a:lnTo>
                  <a:lnTo>
                    <a:pt x="2069290" y="1064334"/>
                  </a:lnTo>
                  <a:lnTo>
                    <a:pt x="2069391" y="1064641"/>
                  </a:lnTo>
                  <a:lnTo>
                    <a:pt x="2069265" y="1068906"/>
                  </a:lnTo>
                  <a:lnTo>
                    <a:pt x="2069002" y="1070583"/>
                  </a:lnTo>
                  <a:close/>
                </a:path>
                <a:path w="2381885" h="2181859">
                  <a:moveTo>
                    <a:pt x="2069759" y="1065759"/>
                  </a:moveTo>
                  <a:lnTo>
                    <a:pt x="2069472" y="1064888"/>
                  </a:lnTo>
                  <a:lnTo>
                    <a:pt x="2069438" y="1064481"/>
                  </a:lnTo>
                  <a:lnTo>
                    <a:pt x="2069791" y="1065554"/>
                  </a:lnTo>
                  <a:lnTo>
                    <a:pt x="2069759" y="1065759"/>
                  </a:lnTo>
                  <a:close/>
                </a:path>
                <a:path w="2381885" h="2181859">
                  <a:moveTo>
                    <a:pt x="1772350" y="1076616"/>
                  </a:moveTo>
                  <a:lnTo>
                    <a:pt x="1771355" y="1076616"/>
                  </a:lnTo>
                  <a:lnTo>
                    <a:pt x="1772269" y="1066021"/>
                  </a:lnTo>
                  <a:lnTo>
                    <a:pt x="1772513" y="1064641"/>
                  </a:lnTo>
                  <a:lnTo>
                    <a:pt x="1772350" y="1076616"/>
                  </a:lnTo>
                  <a:close/>
                </a:path>
                <a:path w="2381885" h="2181859">
                  <a:moveTo>
                    <a:pt x="1773546" y="1076616"/>
                  </a:moveTo>
                  <a:lnTo>
                    <a:pt x="1772350" y="1076616"/>
                  </a:lnTo>
                  <a:lnTo>
                    <a:pt x="1772534" y="1064888"/>
                  </a:lnTo>
                  <a:lnTo>
                    <a:pt x="1773546" y="1076616"/>
                  </a:lnTo>
                  <a:close/>
                </a:path>
                <a:path w="2381885" h="2181859">
                  <a:moveTo>
                    <a:pt x="2095654" y="1076616"/>
                  </a:moveTo>
                  <a:lnTo>
                    <a:pt x="2093063" y="1076616"/>
                  </a:lnTo>
                  <a:lnTo>
                    <a:pt x="2092547" y="1065648"/>
                  </a:lnTo>
                  <a:lnTo>
                    <a:pt x="2095722" y="1073741"/>
                  </a:lnTo>
                  <a:lnTo>
                    <a:pt x="2095654" y="1076616"/>
                  </a:lnTo>
                  <a:close/>
                </a:path>
                <a:path w="2381885" h="2181859">
                  <a:moveTo>
                    <a:pt x="2073336" y="1076616"/>
                  </a:moveTo>
                  <a:lnTo>
                    <a:pt x="2069949" y="1076616"/>
                  </a:lnTo>
                  <a:lnTo>
                    <a:pt x="2069365" y="1072897"/>
                  </a:lnTo>
                  <a:lnTo>
                    <a:pt x="2069345" y="1068396"/>
                  </a:lnTo>
                  <a:lnTo>
                    <a:pt x="2069759" y="1065759"/>
                  </a:lnTo>
                  <a:lnTo>
                    <a:pt x="2073336" y="1076616"/>
                  </a:lnTo>
                  <a:close/>
                </a:path>
                <a:path w="2381885" h="2181859">
                  <a:moveTo>
                    <a:pt x="2220989" y="1076616"/>
                  </a:moveTo>
                  <a:lnTo>
                    <a:pt x="2223861" y="1065797"/>
                  </a:lnTo>
                  <a:lnTo>
                    <a:pt x="2223816" y="1066021"/>
                  </a:lnTo>
                  <a:lnTo>
                    <a:pt x="2220989" y="1076616"/>
                  </a:lnTo>
                  <a:close/>
                </a:path>
                <a:path w="2381885" h="2181859">
                  <a:moveTo>
                    <a:pt x="2227765" y="1076616"/>
                  </a:moveTo>
                  <a:lnTo>
                    <a:pt x="2220989" y="1076616"/>
                  </a:lnTo>
                  <a:lnTo>
                    <a:pt x="2223869" y="1065821"/>
                  </a:lnTo>
                  <a:lnTo>
                    <a:pt x="2227765" y="1076616"/>
                  </a:lnTo>
                  <a:close/>
                </a:path>
                <a:path w="2381885" h="2181859">
                  <a:moveTo>
                    <a:pt x="2068056" y="1076616"/>
                  </a:moveTo>
                  <a:lnTo>
                    <a:pt x="2066661" y="1076616"/>
                  </a:lnTo>
                  <a:lnTo>
                    <a:pt x="2067416" y="1069208"/>
                  </a:lnTo>
                  <a:lnTo>
                    <a:pt x="2068389" y="1066677"/>
                  </a:lnTo>
                  <a:lnTo>
                    <a:pt x="2068987" y="1070487"/>
                  </a:lnTo>
                  <a:lnTo>
                    <a:pt x="2068909" y="1071177"/>
                  </a:lnTo>
                  <a:lnTo>
                    <a:pt x="2068056" y="1076616"/>
                  </a:lnTo>
                  <a:close/>
                </a:path>
                <a:path w="2381885" h="2181859">
                  <a:moveTo>
                    <a:pt x="1041058" y="1076616"/>
                  </a:moveTo>
                  <a:lnTo>
                    <a:pt x="1038567" y="1076616"/>
                  </a:lnTo>
                  <a:lnTo>
                    <a:pt x="1040160" y="1068806"/>
                  </a:lnTo>
                  <a:lnTo>
                    <a:pt x="1041058" y="1076616"/>
                  </a:lnTo>
                  <a:close/>
                </a:path>
                <a:path w="2381885" h="2181859">
                  <a:moveTo>
                    <a:pt x="2066661" y="1076616"/>
                  </a:moveTo>
                  <a:lnTo>
                    <a:pt x="2066799" y="1072199"/>
                  </a:lnTo>
                  <a:lnTo>
                    <a:pt x="2066925" y="1070487"/>
                  </a:lnTo>
                  <a:lnTo>
                    <a:pt x="2067416" y="1069208"/>
                  </a:lnTo>
                  <a:lnTo>
                    <a:pt x="2066661" y="1076616"/>
                  </a:lnTo>
                  <a:close/>
                </a:path>
                <a:path w="2381885" h="2181859">
                  <a:moveTo>
                    <a:pt x="1730829" y="1076616"/>
                  </a:moveTo>
                  <a:lnTo>
                    <a:pt x="1729509" y="1076616"/>
                  </a:lnTo>
                  <a:lnTo>
                    <a:pt x="1729147" y="1070030"/>
                  </a:lnTo>
                  <a:lnTo>
                    <a:pt x="1730760" y="1076076"/>
                  </a:lnTo>
                  <a:lnTo>
                    <a:pt x="1730829" y="1076616"/>
                  </a:lnTo>
                  <a:close/>
                </a:path>
                <a:path w="2381885" h="2181859">
                  <a:moveTo>
                    <a:pt x="2069152" y="1076616"/>
                  </a:moveTo>
                  <a:lnTo>
                    <a:pt x="2068056" y="1076616"/>
                  </a:lnTo>
                  <a:lnTo>
                    <a:pt x="2069002" y="1070583"/>
                  </a:lnTo>
                  <a:lnTo>
                    <a:pt x="2069217" y="1071954"/>
                  </a:lnTo>
                  <a:lnTo>
                    <a:pt x="2069152" y="1076616"/>
                  </a:lnTo>
                  <a:close/>
                </a:path>
                <a:path w="2381885" h="2181859">
                  <a:moveTo>
                    <a:pt x="2115081" y="1076616"/>
                  </a:moveTo>
                  <a:lnTo>
                    <a:pt x="2114882" y="1076616"/>
                  </a:lnTo>
                  <a:lnTo>
                    <a:pt x="2114764" y="1074458"/>
                  </a:lnTo>
                  <a:lnTo>
                    <a:pt x="2114711" y="1071954"/>
                  </a:lnTo>
                  <a:lnTo>
                    <a:pt x="2114802" y="1071537"/>
                  </a:lnTo>
                  <a:lnTo>
                    <a:pt x="2115081" y="1076616"/>
                  </a:lnTo>
                  <a:close/>
                </a:path>
                <a:path w="2381885" h="2181859">
                  <a:moveTo>
                    <a:pt x="2114882" y="1076616"/>
                  </a:moveTo>
                  <a:lnTo>
                    <a:pt x="2113886" y="1076616"/>
                  </a:lnTo>
                  <a:lnTo>
                    <a:pt x="2113805" y="1076076"/>
                  </a:lnTo>
                  <a:lnTo>
                    <a:pt x="2114643" y="1072262"/>
                  </a:lnTo>
                  <a:lnTo>
                    <a:pt x="2114882" y="1076616"/>
                  </a:lnTo>
                  <a:close/>
                </a:path>
                <a:path w="2381885" h="2181859">
                  <a:moveTo>
                    <a:pt x="2095952" y="1076616"/>
                  </a:moveTo>
                  <a:lnTo>
                    <a:pt x="2095654" y="1076616"/>
                  </a:lnTo>
                  <a:lnTo>
                    <a:pt x="2095722" y="1073741"/>
                  </a:lnTo>
                  <a:lnTo>
                    <a:pt x="2096003" y="1074458"/>
                  </a:lnTo>
                  <a:lnTo>
                    <a:pt x="2095952" y="1076616"/>
                  </a:lnTo>
                  <a:close/>
                </a:path>
                <a:path w="2381885" h="2181859">
                  <a:moveTo>
                    <a:pt x="2063756" y="1076616"/>
                  </a:moveTo>
                  <a:lnTo>
                    <a:pt x="2062875" y="1076616"/>
                  </a:lnTo>
                  <a:lnTo>
                    <a:pt x="2061867" y="1073994"/>
                  </a:lnTo>
                  <a:lnTo>
                    <a:pt x="2063756" y="1076616"/>
                  </a:lnTo>
                  <a:close/>
                </a:path>
                <a:path w="2381885" h="2181859">
                  <a:moveTo>
                    <a:pt x="1730904" y="1076616"/>
                  </a:moveTo>
                  <a:lnTo>
                    <a:pt x="1730760" y="1076076"/>
                  </a:lnTo>
                  <a:lnTo>
                    <a:pt x="1730904" y="1076616"/>
                  </a:lnTo>
                  <a:close/>
                </a:path>
                <a:path w="2381885" h="2181859">
                  <a:moveTo>
                    <a:pt x="2064668" y="1076616"/>
                  </a:moveTo>
                  <a:lnTo>
                    <a:pt x="2064756" y="1076128"/>
                  </a:lnTo>
                  <a:lnTo>
                    <a:pt x="2064668" y="1076616"/>
                  </a:lnTo>
                  <a:close/>
                </a:path>
                <a:path w="2381885" h="2181859">
                  <a:moveTo>
                    <a:pt x="2303883" y="1076616"/>
                  </a:moveTo>
                  <a:lnTo>
                    <a:pt x="2303954" y="1076399"/>
                  </a:lnTo>
                  <a:lnTo>
                    <a:pt x="2303883" y="1076616"/>
                  </a:lnTo>
                  <a:close/>
                </a:path>
                <a:path w="2381885" h="2181859">
                  <a:moveTo>
                    <a:pt x="947604" y="1102016"/>
                  </a:moveTo>
                  <a:lnTo>
                    <a:pt x="919383" y="1102016"/>
                  </a:lnTo>
                  <a:lnTo>
                    <a:pt x="921176" y="1089316"/>
                  </a:lnTo>
                  <a:lnTo>
                    <a:pt x="935150" y="1089316"/>
                  </a:lnTo>
                  <a:lnTo>
                    <a:pt x="937043" y="1076616"/>
                  </a:lnTo>
                  <a:lnTo>
                    <a:pt x="940131" y="1076616"/>
                  </a:lnTo>
                  <a:lnTo>
                    <a:pt x="947810" y="1089240"/>
                  </a:lnTo>
                  <a:lnTo>
                    <a:pt x="947705" y="1096901"/>
                  </a:lnTo>
                  <a:lnTo>
                    <a:pt x="947604" y="1102016"/>
                  </a:lnTo>
                  <a:close/>
                </a:path>
                <a:path w="2381885" h="2181859">
                  <a:moveTo>
                    <a:pt x="974903" y="1089316"/>
                  </a:moveTo>
                  <a:lnTo>
                    <a:pt x="963943" y="1089316"/>
                  </a:lnTo>
                  <a:lnTo>
                    <a:pt x="975002" y="1076616"/>
                  </a:lnTo>
                  <a:lnTo>
                    <a:pt x="974903" y="1089316"/>
                  </a:lnTo>
                  <a:close/>
                </a:path>
                <a:path w="2381885" h="2181859">
                  <a:moveTo>
                    <a:pt x="990844" y="1089316"/>
                  </a:moveTo>
                  <a:lnTo>
                    <a:pt x="978888" y="1089316"/>
                  </a:lnTo>
                  <a:lnTo>
                    <a:pt x="982275" y="1076616"/>
                  </a:lnTo>
                  <a:lnTo>
                    <a:pt x="990844" y="1089316"/>
                  </a:lnTo>
                  <a:close/>
                </a:path>
                <a:path w="2381885" h="2181859">
                  <a:moveTo>
                    <a:pt x="1063281" y="1088969"/>
                  </a:moveTo>
                  <a:lnTo>
                    <a:pt x="1056364" y="1076616"/>
                  </a:lnTo>
                  <a:lnTo>
                    <a:pt x="1065667" y="1076616"/>
                  </a:lnTo>
                  <a:lnTo>
                    <a:pt x="1065560" y="1083402"/>
                  </a:lnTo>
                  <a:lnTo>
                    <a:pt x="1063281" y="1088969"/>
                  </a:lnTo>
                  <a:close/>
                </a:path>
                <a:path w="2381885" h="2181859">
                  <a:moveTo>
                    <a:pt x="1083600" y="1102016"/>
                  </a:moveTo>
                  <a:lnTo>
                    <a:pt x="1082305" y="1102016"/>
                  </a:lnTo>
                  <a:lnTo>
                    <a:pt x="1080621" y="1091791"/>
                  </a:lnTo>
                  <a:lnTo>
                    <a:pt x="1080512" y="1089316"/>
                  </a:lnTo>
                  <a:lnTo>
                    <a:pt x="1065468" y="1089316"/>
                  </a:lnTo>
                  <a:lnTo>
                    <a:pt x="1065557" y="1083601"/>
                  </a:lnTo>
                  <a:lnTo>
                    <a:pt x="1065678" y="1083114"/>
                  </a:lnTo>
                  <a:lnTo>
                    <a:pt x="1068340" y="1076616"/>
                  </a:lnTo>
                  <a:lnTo>
                    <a:pt x="1078021" y="1076616"/>
                  </a:lnTo>
                  <a:lnTo>
                    <a:pt x="1087033" y="1089240"/>
                  </a:lnTo>
                  <a:lnTo>
                    <a:pt x="1086941" y="1089851"/>
                  </a:lnTo>
                  <a:lnTo>
                    <a:pt x="1083600" y="1102016"/>
                  </a:lnTo>
                  <a:close/>
                </a:path>
                <a:path w="2381885" h="2181859">
                  <a:moveTo>
                    <a:pt x="1096652" y="1089316"/>
                  </a:moveTo>
                  <a:lnTo>
                    <a:pt x="1087187" y="1089316"/>
                  </a:lnTo>
                  <a:lnTo>
                    <a:pt x="1088482" y="1076616"/>
                  </a:lnTo>
                  <a:lnTo>
                    <a:pt x="1097449" y="1076616"/>
                  </a:lnTo>
                  <a:lnTo>
                    <a:pt x="1096652" y="1089316"/>
                  </a:lnTo>
                  <a:close/>
                </a:path>
                <a:path w="2381885" h="2181859">
                  <a:moveTo>
                    <a:pt x="1104685" y="1089316"/>
                  </a:moveTo>
                  <a:lnTo>
                    <a:pt x="1097549" y="1076616"/>
                  </a:lnTo>
                  <a:lnTo>
                    <a:pt x="1110476" y="1076616"/>
                  </a:lnTo>
                  <a:lnTo>
                    <a:pt x="1104685" y="1089316"/>
                  </a:lnTo>
                  <a:close/>
                </a:path>
                <a:path w="2381885" h="2181859">
                  <a:moveTo>
                    <a:pt x="1154936" y="1089316"/>
                  </a:moveTo>
                  <a:lnTo>
                    <a:pt x="1135444" y="1089316"/>
                  </a:lnTo>
                  <a:lnTo>
                    <a:pt x="1146169" y="1076616"/>
                  </a:lnTo>
                  <a:lnTo>
                    <a:pt x="1153541" y="1076616"/>
                  </a:lnTo>
                  <a:lnTo>
                    <a:pt x="1154936" y="1089316"/>
                  </a:lnTo>
                  <a:close/>
                </a:path>
                <a:path w="2381885" h="2181859">
                  <a:moveTo>
                    <a:pt x="1155136" y="1089316"/>
                  </a:moveTo>
                  <a:lnTo>
                    <a:pt x="1154936" y="1089316"/>
                  </a:lnTo>
                  <a:lnTo>
                    <a:pt x="1153541" y="1076616"/>
                  </a:lnTo>
                  <a:lnTo>
                    <a:pt x="1155335" y="1076616"/>
                  </a:lnTo>
                  <a:lnTo>
                    <a:pt x="1155136" y="1089316"/>
                  </a:lnTo>
                  <a:close/>
                </a:path>
                <a:path w="2381885" h="2181859">
                  <a:moveTo>
                    <a:pt x="1161910" y="1089316"/>
                  </a:moveTo>
                  <a:lnTo>
                    <a:pt x="1155136" y="1089316"/>
                  </a:lnTo>
                  <a:lnTo>
                    <a:pt x="1155335" y="1076616"/>
                  </a:lnTo>
                  <a:lnTo>
                    <a:pt x="1156421" y="1076616"/>
                  </a:lnTo>
                  <a:lnTo>
                    <a:pt x="1160800" y="1084074"/>
                  </a:lnTo>
                  <a:lnTo>
                    <a:pt x="1161910" y="1089316"/>
                  </a:lnTo>
                  <a:close/>
                </a:path>
                <a:path w="2381885" h="2181859">
                  <a:moveTo>
                    <a:pt x="1160800" y="1084074"/>
                  </a:moveTo>
                  <a:lnTo>
                    <a:pt x="1156421" y="1076616"/>
                  </a:lnTo>
                  <a:lnTo>
                    <a:pt x="1159221" y="1076616"/>
                  </a:lnTo>
                  <a:lnTo>
                    <a:pt x="1160800" y="1084074"/>
                  </a:lnTo>
                  <a:close/>
                </a:path>
                <a:path w="2381885" h="2181859">
                  <a:moveTo>
                    <a:pt x="1212722" y="1089316"/>
                  </a:moveTo>
                  <a:lnTo>
                    <a:pt x="1201663" y="1089316"/>
                  </a:lnTo>
                  <a:lnTo>
                    <a:pt x="1199770" y="1076616"/>
                  </a:lnTo>
                  <a:lnTo>
                    <a:pt x="1215711" y="1076616"/>
                  </a:lnTo>
                  <a:lnTo>
                    <a:pt x="1212722" y="1089316"/>
                  </a:lnTo>
                  <a:close/>
                </a:path>
                <a:path w="2381885" h="2181859">
                  <a:moveTo>
                    <a:pt x="1691748" y="1089316"/>
                  </a:moveTo>
                  <a:lnTo>
                    <a:pt x="1693408" y="1082264"/>
                  </a:lnTo>
                  <a:lnTo>
                    <a:pt x="1695933" y="1076616"/>
                  </a:lnTo>
                  <a:lnTo>
                    <a:pt x="1696232" y="1076616"/>
                  </a:lnTo>
                  <a:lnTo>
                    <a:pt x="1691748" y="1089316"/>
                  </a:lnTo>
                  <a:close/>
                </a:path>
                <a:path w="2381885" h="2181859">
                  <a:moveTo>
                    <a:pt x="1697593" y="1079884"/>
                  </a:moveTo>
                  <a:lnTo>
                    <a:pt x="1697029" y="1076616"/>
                  </a:lnTo>
                  <a:lnTo>
                    <a:pt x="1698026" y="1076616"/>
                  </a:lnTo>
                  <a:lnTo>
                    <a:pt x="1698084" y="1079093"/>
                  </a:lnTo>
                  <a:lnTo>
                    <a:pt x="1697593" y="1079884"/>
                  </a:lnTo>
                  <a:close/>
                </a:path>
                <a:path w="2381885" h="2181859">
                  <a:moveTo>
                    <a:pt x="1698162" y="1078967"/>
                  </a:moveTo>
                  <a:lnTo>
                    <a:pt x="1698125" y="1076616"/>
                  </a:lnTo>
                  <a:lnTo>
                    <a:pt x="1698822" y="1076616"/>
                  </a:lnTo>
                  <a:lnTo>
                    <a:pt x="1698745" y="1078027"/>
                  </a:lnTo>
                  <a:lnTo>
                    <a:pt x="1698162" y="1078967"/>
                  </a:lnTo>
                  <a:close/>
                </a:path>
                <a:path w="2381885" h="2181859">
                  <a:moveTo>
                    <a:pt x="1698745" y="1078027"/>
                  </a:moveTo>
                  <a:lnTo>
                    <a:pt x="1698822" y="1076616"/>
                  </a:lnTo>
                  <a:lnTo>
                    <a:pt x="1699619" y="1076616"/>
                  </a:lnTo>
                  <a:lnTo>
                    <a:pt x="1698745" y="1078027"/>
                  </a:lnTo>
                  <a:close/>
                </a:path>
                <a:path w="2381885" h="2181859">
                  <a:moveTo>
                    <a:pt x="1711920" y="1089316"/>
                  </a:moveTo>
                  <a:lnTo>
                    <a:pt x="1699221" y="1089316"/>
                  </a:lnTo>
                  <a:lnTo>
                    <a:pt x="1698528" y="1085299"/>
                  </a:lnTo>
                  <a:lnTo>
                    <a:pt x="1698484" y="1082770"/>
                  </a:lnTo>
                  <a:lnTo>
                    <a:pt x="1698735" y="1078202"/>
                  </a:lnTo>
                  <a:lnTo>
                    <a:pt x="1698832" y="1077886"/>
                  </a:lnTo>
                  <a:lnTo>
                    <a:pt x="1699619" y="1076616"/>
                  </a:lnTo>
                  <a:lnTo>
                    <a:pt x="1712535" y="1076616"/>
                  </a:lnTo>
                  <a:lnTo>
                    <a:pt x="1711920" y="1089316"/>
                  </a:lnTo>
                  <a:close/>
                </a:path>
                <a:path w="2381885" h="2181859">
                  <a:moveTo>
                    <a:pt x="1712018" y="1089316"/>
                  </a:moveTo>
                  <a:lnTo>
                    <a:pt x="1712535" y="1076616"/>
                  </a:lnTo>
                  <a:lnTo>
                    <a:pt x="1712018" y="1089316"/>
                  </a:lnTo>
                  <a:close/>
                </a:path>
                <a:path w="2381885" h="2181859">
                  <a:moveTo>
                    <a:pt x="1727417" y="1089316"/>
                  </a:moveTo>
                  <a:lnTo>
                    <a:pt x="1712018" y="1089316"/>
                  </a:lnTo>
                  <a:lnTo>
                    <a:pt x="1712633" y="1076616"/>
                  </a:lnTo>
                  <a:lnTo>
                    <a:pt x="1728015" y="1076616"/>
                  </a:lnTo>
                  <a:lnTo>
                    <a:pt x="1727417" y="1089316"/>
                  </a:lnTo>
                  <a:close/>
                </a:path>
                <a:path w="2381885" h="2181859">
                  <a:moveTo>
                    <a:pt x="1753022" y="1089316"/>
                  </a:moveTo>
                  <a:lnTo>
                    <a:pt x="1728214" y="1089316"/>
                  </a:lnTo>
                  <a:lnTo>
                    <a:pt x="1729609" y="1076616"/>
                  </a:lnTo>
                  <a:lnTo>
                    <a:pt x="1753321" y="1076616"/>
                  </a:lnTo>
                  <a:lnTo>
                    <a:pt x="1753022" y="1089316"/>
                  </a:lnTo>
                  <a:close/>
                </a:path>
                <a:path w="2381885" h="2181859">
                  <a:moveTo>
                    <a:pt x="1768265" y="1089316"/>
                  </a:moveTo>
                  <a:lnTo>
                    <a:pt x="1755612" y="1089316"/>
                  </a:lnTo>
                  <a:lnTo>
                    <a:pt x="1753919" y="1076616"/>
                  </a:lnTo>
                  <a:lnTo>
                    <a:pt x="1768166" y="1076616"/>
                  </a:lnTo>
                  <a:lnTo>
                    <a:pt x="1768265" y="1089316"/>
                  </a:lnTo>
                  <a:close/>
                </a:path>
                <a:path w="2381885" h="2181859">
                  <a:moveTo>
                    <a:pt x="1772550" y="1089316"/>
                  </a:moveTo>
                  <a:lnTo>
                    <a:pt x="1768265" y="1089316"/>
                  </a:lnTo>
                  <a:lnTo>
                    <a:pt x="1768166" y="1076616"/>
                  </a:lnTo>
                  <a:lnTo>
                    <a:pt x="1770657" y="1076616"/>
                  </a:lnTo>
                  <a:lnTo>
                    <a:pt x="1772550" y="1089316"/>
                  </a:lnTo>
                  <a:close/>
                </a:path>
                <a:path w="2381885" h="2181859">
                  <a:moveTo>
                    <a:pt x="1774443" y="1089316"/>
                  </a:moveTo>
                  <a:lnTo>
                    <a:pt x="1772550" y="1089316"/>
                  </a:lnTo>
                  <a:lnTo>
                    <a:pt x="1770657" y="1076616"/>
                  </a:lnTo>
                  <a:lnTo>
                    <a:pt x="1777930" y="1076616"/>
                  </a:lnTo>
                  <a:lnTo>
                    <a:pt x="1777699" y="1079884"/>
                  </a:lnTo>
                  <a:lnTo>
                    <a:pt x="1777637" y="1080465"/>
                  </a:lnTo>
                  <a:lnTo>
                    <a:pt x="1774443" y="1089316"/>
                  </a:lnTo>
                  <a:close/>
                </a:path>
                <a:path w="2381885" h="2181859">
                  <a:moveTo>
                    <a:pt x="1783808" y="1089316"/>
                  </a:moveTo>
                  <a:lnTo>
                    <a:pt x="1777033" y="1089316"/>
                  </a:lnTo>
                  <a:lnTo>
                    <a:pt x="1777596" y="1081341"/>
                  </a:lnTo>
                  <a:lnTo>
                    <a:pt x="1777715" y="1080248"/>
                  </a:lnTo>
                  <a:lnTo>
                    <a:pt x="1779026" y="1076616"/>
                  </a:lnTo>
                  <a:lnTo>
                    <a:pt x="1787394" y="1076616"/>
                  </a:lnTo>
                  <a:lnTo>
                    <a:pt x="1788391" y="1080465"/>
                  </a:lnTo>
                  <a:lnTo>
                    <a:pt x="1783808" y="1089316"/>
                  </a:lnTo>
                  <a:close/>
                </a:path>
                <a:path w="2381885" h="2181859">
                  <a:moveTo>
                    <a:pt x="1811132" y="1089316"/>
                  </a:moveTo>
                  <a:lnTo>
                    <a:pt x="1790682" y="1089316"/>
                  </a:lnTo>
                  <a:lnTo>
                    <a:pt x="1788618" y="1081341"/>
                  </a:lnTo>
                  <a:lnTo>
                    <a:pt x="1788503" y="1080248"/>
                  </a:lnTo>
                  <a:lnTo>
                    <a:pt x="1790384" y="1076616"/>
                  </a:lnTo>
                  <a:lnTo>
                    <a:pt x="1811801" y="1076616"/>
                  </a:lnTo>
                  <a:lnTo>
                    <a:pt x="1812348" y="1085299"/>
                  </a:lnTo>
                  <a:lnTo>
                    <a:pt x="1812236" y="1086486"/>
                  </a:lnTo>
                  <a:lnTo>
                    <a:pt x="1811132" y="1089316"/>
                  </a:lnTo>
                  <a:close/>
                </a:path>
                <a:path w="2381885" h="2181859">
                  <a:moveTo>
                    <a:pt x="1820699" y="1089316"/>
                  </a:moveTo>
                  <a:lnTo>
                    <a:pt x="1812601" y="1089316"/>
                  </a:lnTo>
                  <a:lnTo>
                    <a:pt x="1812430" y="1085990"/>
                  </a:lnTo>
                  <a:lnTo>
                    <a:pt x="1816088" y="1076616"/>
                  </a:lnTo>
                  <a:lnTo>
                    <a:pt x="1820199" y="1087650"/>
                  </a:lnTo>
                  <a:lnTo>
                    <a:pt x="1820699" y="1089316"/>
                  </a:lnTo>
                  <a:close/>
                </a:path>
                <a:path w="2381885" h="2181859">
                  <a:moveTo>
                    <a:pt x="1829638" y="1089316"/>
                  </a:moveTo>
                  <a:lnTo>
                    <a:pt x="1820821" y="1089316"/>
                  </a:lnTo>
                  <a:lnTo>
                    <a:pt x="1820200" y="1087650"/>
                  </a:lnTo>
                  <a:lnTo>
                    <a:pt x="1816885" y="1076616"/>
                  </a:lnTo>
                  <a:lnTo>
                    <a:pt x="1826450" y="1076616"/>
                  </a:lnTo>
                  <a:lnTo>
                    <a:pt x="1829638" y="1089316"/>
                  </a:lnTo>
                  <a:close/>
                </a:path>
                <a:path w="2381885" h="2181859">
                  <a:moveTo>
                    <a:pt x="1833525" y="1089316"/>
                  </a:moveTo>
                  <a:lnTo>
                    <a:pt x="1829738" y="1089316"/>
                  </a:lnTo>
                  <a:lnTo>
                    <a:pt x="1826450" y="1076616"/>
                  </a:lnTo>
                  <a:lnTo>
                    <a:pt x="1829440" y="1076616"/>
                  </a:lnTo>
                  <a:lnTo>
                    <a:pt x="1833525" y="1089316"/>
                  </a:lnTo>
                  <a:close/>
                </a:path>
                <a:path w="2381885" h="2181859">
                  <a:moveTo>
                    <a:pt x="1838095" y="1082770"/>
                  </a:moveTo>
                  <a:lnTo>
                    <a:pt x="1839302" y="1076616"/>
                  </a:lnTo>
                  <a:lnTo>
                    <a:pt x="1838234" y="1082570"/>
                  </a:lnTo>
                  <a:lnTo>
                    <a:pt x="1838095" y="1082770"/>
                  </a:lnTo>
                  <a:close/>
                </a:path>
                <a:path w="2381885" h="2181859">
                  <a:moveTo>
                    <a:pt x="1838234" y="1082570"/>
                  </a:moveTo>
                  <a:lnTo>
                    <a:pt x="1839402" y="1076616"/>
                  </a:lnTo>
                  <a:lnTo>
                    <a:pt x="1842392" y="1076616"/>
                  </a:lnTo>
                  <a:lnTo>
                    <a:pt x="1838234" y="1082570"/>
                  </a:lnTo>
                  <a:close/>
                </a:path>
                <a:path w="2381885" h="2181859">
                  <a:moveTo>
                    <a:pt x="1850455" y="1089316"/>
                  </a:moveTo>
                  <a:lnTo>
                    <a:pt x="1836912" y="1089316"/>
                  </a:lnTo>
                  <a:lnTo>
                    <a:pt x="1838234" y="1082570"/>
                  </a:lnTo>
                  <a:lnTo>
                    <a:pt x="1842392" y="1076616"/>
                  </a:lnTo>
                  <a:lnTo>
                    <a:pt x="1851607" y="1076616"/>
                  </a:lnTo>
                  <a:lnTo>
                    <a:pt x="1850455" y="1089316"/>
                  </a:lnTo>
                  <a:close/>
                </a:path>
                <a:path w="2381885" h="2181859">
                  <a:moveTo>
                    <a:pt x="1859229" y="1089316"/>
                  </a:moveTo>
                  <a:lnTo>
                    <a:pt x="1850555" y="1089316"/>
                  </a:lnTo>
                  <a:lnTo>
                    <a:pt x="1851707" y="1076616"/>
                  </a:lnTo>
                  <a:lnTo>
                    <a:pt x="1859229" y="1076616"/>
                  </a:lnTo>
                  <a:lnTo>
                    <a:pt x="1859229" y="1089316"/>
                  </a:lnTo>
                  <a:close/>
                </a:path>
                <a:path w="2381885" h="2181859">
                  <a:moveTo>
                    <a:pt x="1870985" y="1089316"/>
                  </a:moveTo>
                  <a:lnTo>
                    <a:pt x="1860026" y="1089316"/>
                  </a:lnTo>
                  <a:lnTo>
                    <a:pt x="1859627" y="1076616"/>
                  </a:lnTo>
                  <a:lnTo>
                    <a:pt x="1872579" y="1076616"/>
                  </a:lnTo>
                  <a:lnTo>
                    <a:pt x="1873885" y="1079588"/>
                  </a:lnTo>
                  <a:lnTo>
                    <a:pt x="1870985" y="1089316"/>
                  </a:lnTo>
                  <a:close/>
                </a:path>
                <a:path w="2381885" h="2181859">
                  <a:moveTo>
                    <a:pt x="1874127" y="1078777"/>
                  </a:moveTo>
                  <a:lnTo>
                    <a:pt x="1873177" y="1076616"/>
                  </a:lnTo>
                  <a:lnTo>
                    <a:pt x="1874771" y="1076616"/>
                  </a:lnTo>
                  <a:lnTo>
                    <a:pt x="1874127" y="1078777"/>
                  </a:lnTo>
                  <a:close/>
                </a:path>
                <a:path w="2381885" h="2181859">
                  <a:moveTo>
                    <a:pt x="1875253" y="1081341"/>
                  </a:moveTo>
                  <a:lnTo>
                    <a:pt x="1874127" y="1078777"/>
                  </a:lnTo>
                  <a:lnTo>
                    <a:pt x="1874771" y="1076616"/>
                  </a:lnTo>
                  <a:lnTo>
                    <a:pt x="1875253" y="1081341"/>
                  </a:lnTo>
                  <a:close/>
                </a:path>
                <a:path w="2381885" h="2181859">
                  <a:moveTo>
                    <a:pt x="1877641" y="1086775"/>
                  </a:moveTo>
                  <a:lnTo>
                    <a:pt x="1875253" y="1081341"/>
                  </a:lnTo>
                  <a:lnTo>
                    <a:pt x="1874771" y="1076616"/>
                  </a:lnTo>
                  <a:lnTo>
                    <a:pt x="1877641" y="1086775"/>
                  </a:lnTo>
                  <a:close/>
                </a:path>
                <a:path w="2381885" h="2181859">
                  <a:moveTo>
                    <a:pt x="1892406" y="1089316"/>
                  </a:moveTo>
                  <a:lnTo>
                    <a:pt x="1878757" y="1089316"/>
                  </a:lnTo>
                  <a:lnTo>
                    <a:pt x="1877641" y="1086775"/>
                  </a:lnTo>
                  <a:lnTo>
                    <a:pt x="1874771" y="1076616"/>
                  </a:lnTo>
                  <a:lnTo>
                    <a:pt x="1887425" y="1076616"/>
                  </a:lnTo>
                  <a:lnTo>
                    <a:pt x="1892297" y="1088969"/>
                  </a:lnTo>
                  <a:lnTo>
                    <a:pt x="1892406" y="1089316"/>
                  </a:lnTo>
                  <a:close/>
                </a:path>
                <a:path w="2381885" h="2181859">
                  <a:moveTo>
                    <a:pt x="1892431" y="1086138"/>
                  </a:moveTo>
                  <a:lnTo>
                    <a:pt x="1891908" y="1076616"/>
                  </a:lnTo>
                  <a:lnTo>
                    <a:pt x="1892506" y="1076616"/>
                  </a:lnTo>
                  <a:lnTo>
                    <a:pt x="1892431" y="1086138"/>
                  </a:lnTo>
                  <a:close/>
                </a:path>
                <a:path w="2381885" h="2181859">
                  <a:moveTo>
                    <a:pt x="1893084" y="1079074"/>
                  </a:moveTo>
                  <a:lnTo>
                    <a:pt x="1892506" y="1076616"/>
                  </a:lnTo>
                  <a:lnTo>
                    <a:pt x="1893104" y="1076616"/>
                  </a:lnTo>
                  <a:lnTo>
                    <a:pt x="1893084" y="1079074"/>
                  </a:lnTo>
                  <a:close/>
                </a:path>
                <a:path w="2381885" h="2181859">
                  <a:moveTo>
                    <a:pt x="1941115" y="1089316"/>
                  </a:moveTo>
                  <a:lnTo>
                    <a:pt x="1896092" y="1089316"/>
                  </a:lnTo>
                  <a:lnTo>
                    <a:pt x="1893104" y="1076616"/>
                  </a:lnTo>
                  <a:lnTo>
                    <a:pt x="1946406" y="1076616"/>
                  </a:lnTo>
                  <a:lnTo>
                    <a:pt x="1941115" y="1089316"/>
                  </a:lnTo>
                  <a:close/>
                </a:path>
                <a:path w="2381885" h="2181859">
                  <a:moveTo>
                    <a:pt x="1943914" y="1089316"/>
                  </a:moveTo>
                  <a:lnTo>
                    <a:pt x="1941115" y="1089316"/>
                  </a:lnTo>
                  <a:lnTo>
                    <a:pt x="1946406" y="1076616"/>
                  </a:lnTo>
                  <a:lnTo>
                    <a:pt x="1943914" y="1089316"/>
                  </a:lnTo>
                  <a:close/>
                </a:path>
                <a:path w="2381885" h="2181859">
                  <a:moveTo>
                    <a:pt x="1948399" y="1089316"/>
                  </a:moveTo>
                  <a:lnTo>
                    <a:pt x="1943914" y="1089316"/>
                  </a:lnTo>
                  <a:lnTo>
                    <a:pt x="1946505" y="1076616"/>
                  </a:lnTo>
                  <a:lnTo>
                    <a:pt x="1947701" y="1076616"/>
                  </a:lnTo>
                  <a:lnTo>
                    <a:pt x="1948399" y="1089316"/>
                  </a:lnTo>
                  <a:close/>
                </a:path>
                <a:path w="2381885" h="2181859">
                  <a:moveTo>
                    <a:pt x="1951786" y="1089316"/>
                  </a:moveTo>
                  <a:lnTo>
                    <a:pt x="1948399" y="1089316"/>
                  </a:lnTo>
                  <a:lnTo>
                    <a:pt x="1948499" y="1076616"/>
                  </a:lnTo>
                  <a:lnTo>
                    <a:pt x="1952484" y="1076616"/>
                  </a:lnTo>
                  <a:lnTo>
                    <a:pt x="1951786" y="1089316"/>
                  </a:lnTo>
                  <a:close/>
                </a:path>
                <a:path w="2381885" h="2181859">
                  <a:moveTo>
                    <a:pt x="1951944" y="1088256"/>
                  </a:moveTo>
                  <a:lnTo>
                    <a:pt x="1952583" y="1076616"/>
                  </a:lnTo>
                  <a:lnTo>
                    <a:pt x="1953380" y="1076616"/>
                  </a:lnTo>
                  <a:lnTo>
                    <a:pt x="1953262" y="1078777"/>
                  </a:lnTo>
                  <a:lnTo>
                    <a:pt x="1953138" y="1080248"/>
                  </a:lnTo>
                  <a:lnTo>
                    <a:pt x="1951944" y="1088256"/>
                  </a:lnTo>
                  <a:close/>
                </a:path>
                <a:path w="2381885" h="2181859">
                  <a:moveTo>
                    <a:pt x="1957864" y="1102016"/>
                  </a:moveTo>
                  <a:lnTo>
                    <a:pt x="1952901" y="1089851"/>
                  </a:lnTo>
                  <a:lnTo>
                    <a:pt x="1952785" y="1087458"/>
                  </a:lnTo>
                  <a:lnTo>
                    <a:pt x="1953206" y="1079791"/>
                  </a:lnTo>
                  <a:lnTo>
                    <a:pt x="1953679" y="1076616"/>
                  </a:lnTo>
                  <a:lnTo>
                    <a:pt x="1954476" y="1076616"/>
                  </a:lnTo>
                  <a:lnTo>
                    <a:pt x="1955074" y="1089316"/>
                  </a:lnTo>
                  <a:lnTo>
                    <a:pt x="1962845" y="1089316"/>
                  </a:lnTo>
                  <a:lnTo>
                    <a:pt x="1957864" y="1102016"/>
                  </a:lnTo>
                  <a:close/>
                </a:path>
                <a:path w="2381885" h="2181859">
                  <a:moveTo>
                    <a:pt x="1955236" y="1088630"/>
                  </a:moveTo>
                  <a:lnTo>
                    <a:pt x="1954576" y="1076616"/>
                  </a:lnTo>
                  <a:lnTo>
                    <a:pt x="1958063" y="1076616"/>
                  </a:lnTo>
                  <a:lnTo>
                    <a:pt x="1955236" y="1088630"/>
                  </a:lnTo>
                  <a:close/>
                </a:path>
                <a:path w="2381885" h="2181859">
                  <a:moveTo>
                    <a:pt x="1957665" y="1089316"/>
                  </a:moveTo>
                  <a:lnTo>
                    <a:pt x="1955273" y="1089316"/>
                  </a:lnTo>
                  <a:lnTo>
                    <a:pt x="1959159" y="1076616"/>
                  </a:lnTo>
                  <a:lnTo>
                    <a:pt x="1962845" y="1076616"/>
                  </a:lnTo>
                  <a:lnTo>
                    <a:pt x="1957665" y="1089316"/>
                  </a:lnTo>
                  <a:close/>
                </a:path>
                <a:path w="2381885" h="2181859">
                  <a:moveTo>
                    <a:pt x="1970716" y="1089316"/>
                  </a:moveTo>
                  <a:lnTo>
                    <a:pt x="1957665" y="1089316"/>
                  </a:lnTo>
                  <a:lnTo>
                    <a:pt x="1962845" y="1076616"/>
                  </a:lnTo>
                  <a:lnTo>
                    <a:pt x="1970716" y="1089316"/>
                  </a:lnTo>
                  <a:close/>
                </a:path>
                <a:path w="2381885" h="2181859">
                  <a:moveTo>
                    <a:pt x="1972111" y="1089316"/>
                  </a:moveTo>
                  <a:lnTo>
                    <a:pt x="1970716" y="1089316"/>
                  </a:lnTo>
                  <a:lnTo>
                    <a:pt x="1962845" y="1076616"/>
                  </a:lnTo>
                  <a:lnTo>
                    <a:pt x="1971016" y="1076616"/>
                  </a:lnTo>
                  <a:lnTo>
                    <a:pt x="1972111" y="1089316"/>
                  </a:lnTo>
                  <a:close/>
                </a:path>
                <a:path w="2381885" h="2181859">
                  <a:moveTo>
                    <a:pt x="1972105" y="1089240"/>
                  </a:moveTo>
                  <a:lnTo>
                    <a:pt x="1971016" y="1076616"/>
                  </a:lnTo>
                  <a:lnTo>
                    <a:pt x="1972105" y="1089240"/>
                  </a:lnTo>
                  <a:close/>
                </a:path>
                <a:path w="2381885" h="2181859">
                  <a:moveTo>
                    <a:pt x="1975100" y="1089316"/>
                  </a:moveTo>
                  <a:lnTo>
                    <a:pt x="1972111" y="1089316"/>
                  </a:lnTo>
                  <a:lnTo>
                    <a:pt x="1971115" y="1076616"/>
                  </a:lnTo>
                  <a:lnTo>
                    <a:pt x="1976544" y="1076616"/>
                  </a:lnTo>
                  <a:lnTo>
                    <a:pt x="1975100" y="1089316"/>
                  </a:lnTo>
                  <a:close/>
                </a:path>
                <a:path w="2381885" h="2181859">
                  <a:moveTo>
                    <a:pt x="1976595" y="1089316"/>
                  </a:moveTo>
                  <a:lnTo>
                    <a:pt x="1975100" y="1089316"/>
                  </a:lnTo>
                  <a:lnTo>
                    <a:pt x="1976545" y="1076616"/>
                  </a:lnTo>
                  <a:lnTo>
                    <a:pt x="1981277" y="1076616"/>
                  </a:lnTo>
                  <a:lnTo>
                    <a:pt x="1980187" y="1085299"/>
                  </a:lnTo>
                  <a:lnTo>
                    <a:pt x="1976595" y="1089316"/>
                  </a:lnTo>
                  <a:close/>
                </a:path>
                <a:path w="2381885" h="2181859">
                  <a:moveTo>
                    <a:pt x="1986817" y="1077886"/>
                  </a:moveTo>
                  <a:lnTo>
                    <a:pt x="1986558" y="1076616"/>
                  </a:lnTo>
                  <a:lnTo>
                    <a:pt x="1987953" y="1076616"/>
                  </a:lnTo>
                  <a:lnTo>
                    <a:pt x="1986817" y="1077886"/>
                  </a:lnTo>
                  <a:close/>
                </a:path>
                <a:path w="2381885" h="2181859">
                  <a:moveTo>
                    <a:pt x="1989248" y="1089316"/>
                  </a:moveTo>
                  <a:lnTo>
                    <a:pt x="1986817" y="1077886"/>
                  </a:lnTo>
                  <a:lnTo>
                    <a:pt x="1987953" y="1076616"/>
                  </a:lnTo>
                  <a:lnTo>
                    <a:pt x="1989248" y="1089316"/>
                  </a:lnTo>
                  <a:close/>
                </a:path>
                <a:path w="2381885" h="2181859">
                  <a:moveTo>
                    <a:pt x="1993133" y="1089316"/>
                  </a:moveTo>
                  <a:lnTo>
                    <a:pt x="1989248" y="1089316"/>
                  </a:lnTo>
                  <a:lnTo>
                    <a:pt x="1987953" y="1076616"/>
                  </a:lnTo>
                  <a:lnTo>
                    <a:pt x="1991937" y="1076616"/>
                  </a:lnTo>
                  <a:lnTo>
                    <a:pt x="1993133" y="1089316"/>
                  </a:lnTo>
                  <a:close/>
                </a:path>
                <a:path w="2381885" h="2181859">
                  <a:moveTo>
                    <a:pt x="1995923" y="1089316"/>
                  </a:moveTo>
                  <a:lnTo>
                    <a:pt x="1993133" y="1089316"/>
                  </a:lnTo>
                  <a:lnTo>
                    <a:pt x="1991938" y="1076616"/>
                  </a:lnTo>
                  <a:lnTo>
                    <a:pt x="1997218" y="1076616"/>
                  </a:lnTo>
                  <a:lnTo>
                    <a:pt x="1995923" y="1089316"/>
                  </a:lnTo>
                  <a:close/>
                </a:path>
                <a:path w="2381885" h="2181859">
                  <a:moveTo>
                    <a:pt x="2001203" y="1089316"/>
                  </a:moveTo>
                  <a:lnTo>
                    <a:pt x="1996122" y="1089316"/>
                  </a:lnTo>
                  <a:lnTo>
                    <a:pt x="1997417" y="1076616"/>
                  </a:lnTo>
                  <a:lnTo>
                    <a:pt x="1999410" y="1076616"/>
                  </a:lnTo>
                  <a:lnTo>
                    <a:pt x="2001203" y="1089316"/>
                  </a:lnTo>
                  <a:close/>
                </a:path>
                <a:path w="2381885" h="2181859">
                  <a:moveTo>
                    <a:pt x="2001681" y="1086268"/>
                  </a:moveTo>
                  <a:lnTo>
                    <a:pt x="2001303" y="1076616"/>
                  </a:lnTo>
                  <a:lnTo>
                    <a:pt x="2003196" y="1076616"/>
                  </a:lnTo>
                  <a:lnTo>
                    <a:pt x="2001681" y="1086268"/>
                  </a:lnTo>
                  <a:close/>
                </a:path>
                <a:path w="2381885" h="2181859">
                  <a:moveTo>
                    <a:pt x="2003470" y="1077251"/>
                  </a:moveTo>
                  <a:lnTo>
                    <a:pt x="2003295" y="1076616"/>
                  </a:lnTo>
                  <a:lnTo>
                    <a:pt x="2003495" y="1076616"/>
                  </a:lnTo>
                  <a:lnTo>
                    <a:pt x="2003470" y="1077251"/>
                  </a:lnTo>
                  <a:close/>
                </a:path>
                <a:path w="2381885" h="2181859">
                  <a:moveTo>
                    <a:pt x="2013956" y="1089316"/>
                  </a:moveTo>
                  <a:lnTo>
                    <a:pt x="2006782" y="1089316"/>
                  </a:lnTo>
                  <a:lnTo>
                    <a:pt x="2004332" y="1080392"/>
                  </a:lnTo>
                  <a:lnTo>
                    <a:pt x="2003495" y="1076616"/>
                  </a:lnTo>
                  <a:lnTo>
                    <a:pt x="2010369" y="1076616"/>
                  </a:lnTo>
                  <a:lnTo>
                    <a:pt x="2013956" y="1089316"/>
                  </a:lnTo>
                  <a:close/>
                </a:path>
                <a:path w="2381885" h="2181859">
                  <a:moveTo>
                    <a:pt x="2021964" y="1077582"/>
                  </a:moveTo>
                  <a:lnTo>
                    <a:pt x="2021962" y="1076616"/>
                  </a:lnTo>
                  <a:lnTo>
                    <a:pt x="2021964" y="1077582"/>
                  </a:lnTo>
                  <a:close/>
                </a:path>
                <a:path w="2381885" h="2181859">
                  <a:moveTo>
                    <a:pt x="2042949" y="1089316"/>
                  </a:moveTo>
                  <a:lnTo>
                    <a:pt x="2022312" y="1089316"/>
                  </a:lnTo>
                  <a:lnTo>
                    <a:pt x="2022190" y="1077251"/>
                  </a:lnTo>
                  <a:lnTo>
                    <a:pt x="2022624" y="1076616"/>
                  </a:lnTo>
                  <a:lnTo>
                    <a:pt x="2042251" y="1076616"/>
                  </a:lnTo>
                  <a:lnTo>
                    <a:pt x="2042949" y="1089316"/>
                  </a:lnTo>
                  <a:close/>
                </a:path>
                <a:path w="2381885" h="2181859">
                  <a:moveTo>
                    <a:pt x="2047332" y="1089316"/>
                  </a:moveTo>
                  <a:lnTo>
                    <a:pt x="2044649" y="1089316"/>
                  </a:lnTo>
                  <a:lnTo>
                    <a:pt x="2042351" y="1076616"/>
                  </a:lnTo>
                  <a:lnTo>
                    <a:pt x="2047332" y="1089316"/>
                  </a:lnTo>
                  <a:close/>
                </a:path>
                <a:path w="2381885" h="2181859">
                  <a:moveTo>
                    <a:pt x="2055624" y="1076959"/>
                  </a:moveTo>
                  <a:lnTo>
                    <a:pt x="2055602" y="1076616"/>
                  </a:lnTo>
                  <a:lnTo>
                    <a:pt x="2055801" y="1076616"/>
                  </a:lnTo>
                  <a:lnTo>
                    <a:pt x="2055624" y="1076959"/>
                  </a:lnTo>
                  <a:close/>
                </a:path>
                <a:path w="2381885" h="2181859">
                  <a:moveTo>
                    <a:pt x="2056282" y="1087458"/>
                  </a:moveTo>
                  <a:lnTo>
                    <a:pt x="2055898" y="1081341"/>
                  </a:lnTo>
                  <a:lnTo>
                    <a:pt x="2055801" y="1076616"/>
                  </a:lnTo>
                  <a:lnTo>
                    <a:pt x="2059089" y="1076616"/>
                  </a:lnTo>
                  <a:lnTo>
                    <a:pt x="2056282" y="1087458"/>
                  </a:lnTo>
                  <a:close/>
                </a:path>
                <a:path w="2381885" h="2181859">
                  <a:moveTo>
                    <a:pt x="2078716" y="1089316"/>
                  </a:moveTo>
                  <a:lnTo>
                    <a:pt x="2064071" y="1089316"/>
                  </a:lnTo>
                  <a:lnTo>
                    <a:pt x="2059089" y="1076616"/>
                  </a:lnTo>
                  <a:lnTo>
                    <a:pt x="2077521" y="1076616"/>
                  </a:lnTo>
                  <a:lnTo>
                    <a:pt x="2078716" y="1089316"/>
                  </a:lnTo>
                  <a:close/>
                </a:path>
                <a:path w="2381885" h="2181859">
                  <a:moveTo>
                    <a:pt x="2079301" y="1088187"/>
                  </a:moveTo>
                  <a:lnTo>
                    <a:pt x="2079414" y="1076616"/>
                  </a:lnTo>
                  <a:lnTo>
                    <a:pt x="2079842" y="1077886"/>
                  </a:lnTo>
                  <a:lnTo>
                    <a:pt x="2079719" y="1084074"/>
                  </a:lnTo>
                  <a:lnTo>
                    <a:pt x="2079579" y="1087650"/>
                  </a:lnTo>
                  <a:lnTo>
                    <a:pt x="2079301" y="1088187"/>
                  </a:lnTo>
                  <a:close/>
                </a:path>
                <a:path w="2381885" h="2181859">
                  <a:moveTo>
                    <a:pt x="2081733" y="1083490"/>
                  </a:moveTo>
                  <a:lnTo>
                    <a:pt x="2079949" y="1078202"/>
                  </a:lnTo>
                  <a:lnTo>
                    <a:pt x="2080011" y="1076616"/>
                  </a:lnTo>
                  <a:lnTo>
                    <a:pt x="2085292" y="1076616"/>
                  </a:lnTo>
                  <a:lnTo>
                    <a:pt x="2081733" y="1083490"/>
                  </a:lnTo>
                  <a:close/>
                </a:path>
                <a:path w="2381885" h="2181859">
                  <a:moveTo>
                    <a:pt x="2100835" y="1089316"/>
                  </a:moveTo>
                  <a:lnTo>
                    <a:pt x="2083698" y="1089316"/>
                  </a:lnTo>
                  <a:lnTo>
                    <a:pt x="2085990" y="1076616"/>
                  </a:lnTo>
                  <a:lnTo>
                    <a:pt x="2100237" y="1076616"/>
                  </a:lnTo>
                  <a:lnTo>
                    <a:pt x="2100782" y="1085299"/>
                  </a:lnTo>
                  <a:lnTo>
                    <a:pt x="2100835" y="1089316"/>
                  </a:lnTo>
                  <a:close/>
                </a:path>
                <a:path w="2381885" h="2181859">
                  <a:moveTo>
                    <a:pt x="2123252" y="1089316"/>
                  </a:moveTo>
                  <a:lnTo>
                    <a:pt x="2101034" y="1089316"/>
                  </a:lnTo>
                  <a:lnTo>
                    <a:pt x="2100901" y="1086486"/>
                  </a:lnTo>
                  <a:lnTo>
                    <a:pt x="2101133" y="1076616"/>
                  </a:lnTo>
                  <a:lnTo>
                    <a:pt x="2123114" y="1076616"/>
                  </a:lnTo>
                  <a:lnTo>
                    <a:pt x="2125287" y="1085990"/>
                  </a:lnTo>
                  <a:lnTo>
                    <a:pt x="2123252" y="1089316"/>
                  </a:lnTo>
                  <a:close/>
                </a:path>
                <a:path w="2381885" h="2181859">
                  <a:moveTo>
                    <a:pt x="2136303" y="1089316"/>
                  </a:moveTo>
                  <a:lnTo>
                    <a:pt x="2126058" y="1089316"/>
                  </a:lnTo>
                  <a:lnTo>
                    <a:pt x="2125287" y="1085990"/>
                  </a:lnTo>
                  <a:lnTo>
                    <a:pt x="2131023" y="1076616"/>
                  </a:lnTo>
                  <a:lnTo>
                    <a:pt x="2134211" y="1076616"/>
                  </a:lnTo>
                  <a:lnTo>
                    <a:pt x="2136303" y="1089316"/>
                  </a:lnTo>
                  <a:close/>
                </a:path>
                <a:path w="2381885" h="2181859">
                  <a:moveTo>
                    <a:pt x="2143015" y="1095138"/>
                  </a:moveTo>
                  <a:lnTo>
                    <a:pt x="2141584" y="1089316"/>
                  </a:lnTo>
                  <a:lnTo>
                    <a:pt x="2136303" y="1089316"/>
                  </a:lnTo>
                  <a:lnTo>
                    <a:pt x="2134211" y="1076616"/>
                  </a:lnTo>
                  <a:lnTo>
                    <a:pt x="2142209" y="1076616"/>
                  </a:lnTo>
                  <a:lnTo>
                    <a:pt x="2143926" y="1088969"/>
                  </a:lnTo>
                  <a:lnTo>
                    <a:pt x="2143823" y="1090232"/>
                  </a:lnTo>
                  <a:lnTo>
                    <a:pt x="2143015" y="1095138"/>
                  </a:lnTo>
                  <a:close/>
                </a:path>
                <a:path w="2381885" h="2181859">
                  <a:moveTo>
                    <a:pt x="2174661" y="1102016"/>
                  </a:moveTo>
                  <a:lnTo>
                    <a:pt x="2144707" y="1102016"/>
                  </a:lnTo>
                  <a:lnTo>
                    <a:pt x="2143219" y="1095968"/>
                  </a:lnTo>
                  <a:lnTo>
                    <a:pt x="2143113" y="1094545"/>
                  </a:lnTo>
                  <a:lnTo>
                    <a:pt x="2146266" y="1076616"/>
                  </a:lnTo>
                  <a:lnTo>
                    <a:pt x="2181173" y="1076616"/>
                  </a:lnTo>
                  <a:lnTo>
                    <a:pt x="2177566" y="1087334"/>
                  </a:lnTo>
                  <a:lnTo>
                    <a:pt x="2176753" y="1089316"/>
                  </a:lnTo>
                  <a:lnTo>
                    <a:pt x="2174362" y="1089316"/>
                  </a:lnTo>
                  <a:lnTo>
                    <a:pt x="2174661" y="1102016"/>
                  </a:lnTo>
                  <a:close/>
                </a:path>
                <a:path w="2381885" h="2181859">
                  <a:moveTo>
                    <a:pt x="2210130" y="1089316"/>
                  </a:moveTo>
                  <a:lnTo>
                    <a:pt x="2202420" y="1089316"/>
                  </a:lnTo>
                  <a:lnTo>
                    <a:pt x="2198113" y="1076616"/>
                  </a:lnTo>
                  <a:lnTo>
                    <a:pt x="2214115" y="1076616"/>
                  </a:lnTo>
                  <a:lnTo>
                    <a:pt x="2213451" y="1080848"/>
                  </a:lnTo>
                  <a:lnTo>
                    <a:pt x="2210130" y="1089316"/>
                  </a:lnTo>
                  <a:close/>
                </a:path>
                <a:path w="2381885" h="2181859">
                  <a:moveTo>
                    <a:pt x="2213451" y="1080848"/>
                  </a:moveTo>
                  <a:lnTo>
                    <a:pt x="2214115" y="1076616"/>
                  </a:lnTo>
                  <a:lnTo>
                    <a:pt x="2215111" y="1076616"/>
                  </a:lnTo>
                  <a:lnTo>
                    <a:pt x="2213451" y="1080848"/>
                  </a:lnTo>
                  <a:close/>
                </a:path>
                <a:path w="2381885" h="2181859">
                  <a:moveTo>
                    <a:pt x="2233543" y="1089316"/>
                  </a:moveTo>
                  <a:lnTo>
                    <a:pt x="2212122" y="1089316"/>
                  </a:lnTo>
                  <a:lnTo>
                    <a:pt x="2213451" y="1080848"/>
                  </a:lnTo>
                  <a:lnTo>
                    <a:pt x="2215111" y="1076616"/>
                  </a:lnTo>
                  <a:lnTo>
                    <a:pt x="2234241" y="1076616"/>
                  </a:lnTo>
                  <a:lnTo>
                    <a:pt x="2233543" y="1089316"/>
                  </a:lnTo>
                  <a:close/>
                </a:path>
                <a:path w="2381885" h="2181859">
                  <a:moveTo>
                    <a:pt x="2238026" y="1089316"/>
                  </a:moveTo>
                  <a:lnTo>
                    <a:pt x="2233642" y="1089316"/>
                  </a:lnTo>
                  <a:lnTo>
                    <a:pt x="2234739" y="1076616"/>
                  </a:lnTo>
                  <a:lnTo>
                    <a:pt x="2235535" y="1076616"/>
                  </a:lnTo>
                  <a:lnTo>
                    <a:pt x="2238026" y="1089316"/>
                  </a:lnTo>
                  <a:close/>
                </a:path>
                <a:path w="2381885" h="2181859">
                  <a:moveTo>
                    <a:pt x="2251975" y="1089316"/>
                  </a:moveTo>
                  <a:lnTo>
                    <a:pt x="2239323" y="1089316"/>
                  </a:lnTo>
                  <a:lnTo>
                    <a:pt x="2236831" y="1076616"/>
                  </a:lnTo>
                  <a:lnTo>
                    <a:pt x="2253768" y="1076616"/>
                  </a:lnTo>
                  <a:lnTo>
                    <a:pt x="2251975" y="1089316"/>
                  </a:lnTo>
                  <a:close/>
                </a:path>
                <a:path w="2381885" h="2181859">
                  <a:moveTo>
                    <a:pt x="2292226" y="1089316"/>
                  </a:moveTo>
                  <a:lnTo>
                    <a:pt x="2264108" y="1089316"/>
                  </a:lnTo>
                  <a:lnTo>
                    <a:pt x="2268290" y="1076616"/>
                  </a:lnTo>
                  <a:lnTo>
                    <a:pt x="2292425" y="1076616"/>
                  </a:lnTo>
                  <a:lnTo>
                    <a:pt x="2292226" y="1089316"/>
                  </a:lnTo>
                  <a:close/>
                </a:path>
                <a:path w="2381885" h="2181859">
                  <a:moveTo>
                    <a:pt x="2292226" y="1089316"/>
                  </a:moveTo>
                  <a:lnTo>
                    <a:pt x="2292425" y="1076616"/>
                  </a:lnTo>
                  <a:lnTo>
                    <a:pt x="2292625" y="1076616"/>
                  </a:lnTo>
                  <a:lnTo>
                    <a:pt x="2292226" y="1089316"/>
                  </a:lnTo>
                  <a:close/>
                </a:path>
                <a:path w="2381885" h="2181859">
                  <a:moveTo>
                    <a:pt x="2292624" y="1089316"/>
                  </a:moveTo>
                  <a:lnTo>
                    <a:pt x="2292226" y="1089316"/>
                  </a:lnTo>
                  <a:lnTo>
                    <a:pt x="2292625" y="1076616"/>
                  </a:lnTo>
                  <a:lnTo>
                    <a:pt x="2299599" y="1076616"/>
                  </a:lnTo>
                  <a:lnTo>
                    <a:pt x="2292624" y="1089316"/>
                  </a:lnTo>
                  <a:close/>
                </a:path>
                <a:path w="2381885" h="2181859">
                  <a:moveTo>
                    <a:pt x="2054736" y="1089316"/>
                  </a:moveTo>
                  <a:lnTo>
                    <a:pt x="2049225" y="1089316"/>
                  </a:lnTo>
                  <a:lnTo>
                    <a:pt x="2055624" y="1076959"/>
                  </a:lnTo>
                  <a:lnTo>
                    <a:pt x="2055497" y="1080248"/>
                  </a:lnTo>
                  <a:lnTo>
                    <a:pt x="2054736" y="1089316"/>
                  </a:lnTo>
                  <a:close/>
                </a:path>
                <a:path w="2381885" h="2181859">
                  <a:moveTo>
                    <a:pt x="2006284" y="1089316"/>
                  </a:moveTo>
                  <a:lnTo>
                    <a:pt x="2002997" y="1089316"/>
                  </a:lnTo>
                  <a:lnTo>
                    <a:pt x="2003470" y="1077251"/>
                  </a:lnTo>
                  <a:lnTo>
                    <a:pt x="2004340" y="1080465"/>
                  </a:lnTo>
                  <a:lnTo>
                    <a:pt x="2006284" y="1089316"/>
                  </a:lnTo>
                  <a:close/>
                </a:path>
                <a:path w="2381885" h="2181859">
                  <a:moveTo>
                    <a:pt x="2021988" y="1089316"/>
                  </a:moveTo>
                  <a:lnTo>
                    <a:pt x="2013956" y="1089316"/>
                  </a:lnTo>
                  <a:lnTo>
                    <a:pt x="2021964" y="1077582"/>
                  </a:lnTo>
                  <a:lnTo>
                    <a:pt x="2021988" y="1089316"/>
                  </a:lnTo>
                  <a:close/>
                </a:path>
                <a:path w="2381885" h="2181859">
                  <a:moveTo>
                    <a:pt x="1989148" y="1089316"/>
                  </a:moveTo>
                  <a:lnTo>
                    <a:pt x="1979683" y="1089316"/>
                  </a:lnTo>
                  <a:lnTo>
                    <a:pt x="1980187" y="1085299"/>
                  </a:lnTo>
                  <a:lnTo>
                    <a:pt x="1986817" y="1077886"/>
                  </a:lnTo>
                  <a:lnTo>
                    <a:pt x="1989148" y="1089316"/>
                  </a:lnTo>
                  <a:close/>
                </a:path>
                <a:path w="2381885" h="2181859">
                  <a:moveTo>
                    <a:pt x="1875434" y="1083114"/>
                  </a:moveTo>
                  <a:lnTo>
                    <a:pt x="1873885" y="1079588"/>
                  </a:lnTo>
                  <a:lnTo>
                    <a:pt x="1874127" y="1078777"/>
                  </a:lnTo>
                  <a:lnTo>
                    <a:pt x="1875253" y="1081341"/>
                  </a:lnTo>
                  <a:lnTo>
                    <a:pt x="1875434" y="1083114"/>
                  </a:lnTo>
                  <a:close/>
                </a:path>
                <a:path w="2381885" h="2181859">
                  <a:moveTo>
                    <a:pt x="1895495" y="1089316"/>
                  </a:moveTo>
                  <a:lnTo>
                    <a:pt x="1893004" y="1089316"/>
                  </a:lnTo>
                  <a:lnTo>
                    <a:pt x="1893084" y="1079074"/>
                  </a:lnTo>
                  <a:lnTo>
                    <a:pt x="1895495" y="1089316"/>
                  </a:lnTo>
                  <a:close/>
                </a:path>
                <a:path w="2381885" h="2181859">
                  <a:moveTo>
                    <a:pt x="1876066" y="1089316"/>
                  </a:moveTo>
                  <a:lnTo>
                    <a:pt x="1870985" y="1089316"/>
                  </a:lnTo>
                  <a:lnTo>
                    <a:pt x="1873885" y="1079588"/>
                  </a:lnTo>
                  <a:lnTo>
                    <a:pt x="1875434" y="1083114"/>
                  </a:lnTo>
                  <a:lnTo>
                    <a:pt x="1876066" y="1089316"/>
                  </a:lnTo>
                  <a:close/>
                </a:path>
                <a:path w="2381885" h="2181859">
                  <a:moveTo>
                    <a:pt x="1698125" y="1089316"/>
                  </a:moveTo>
                  <a:lnTo>
                    <a:pt x="1691749" y="1089316"/>
                  </a:lnTo>
                  <a:lnTo>
                    <a:pt x="1697593" y="1079884"/>
                  </a:lnTo>
                  <a:lnTo>
                    <a:pt x="1698091" y="1082770"/>
                  </a:lnTo>
                  <a:lnTo>
                    <a:pt x="1698211" y="1084496"/>
                  </a:lnTo>
                  <a:lnTo>
                    <a:pt x="1698125" y="1089316"/>
                  </a:lnTo>
                  <a:close/>
                </a:path>
                <a:path w="2381885" h="2181859">
                  <a:moveTo>
                    <a:pt x="1878358" y="1089316"/>
                  </a:moveTo>
                  <a:lnTo>
                    <a:pt x="1878159" y="1089316"/>
                  </a:lnTo>
                  <a:lnTo>
                    <a:pt x="1875434" y="1083114"/>
                  </a:lnTo>
                  <a:lnTo>
                    <a:pt x="1875253" y="1081341"/>
                  </a:lnTo>
                  <a:lnTo>
                    <a:pt x="1877641" y="1086775"/>
                  </a:lnTo>
                  <a:lnTo>
                    <a:pt x="1878358" y="1089316"/>
                  </a:lnTo>
                  <a:close/>
                </a:path>
                <a:path w="2381885" h="2181859">
                  <a:moveTo>
                    <a:pt x="1836811" y="1089316"/>
                  </a:moveTo>
                  <a:lnTo>
                    <a:pt x="1833525" y="1089316"/>
                  </a:lnTo>
                  <a:lnTo>
                    <a:pt x="1838095" y="1082770"/>
                  </a:lnTo>
                  <a:lnTo>
                    <a:pt x="1836811" y="1089316"/>
                  </a:lnTo>
                  <a:close/>
                </a:path>
                <a:path w="2381885" h="2181859">
                  <a:moveTo>
                    <a:pt x="2083698" y="1089316"/>
                  </a:moveTo>
                  <a:lnTo>
                    <a:pt x="2079513" y="1089316"/>
                  </a:lnTo>
                  <a:lnTo>
                    <a:pt x="2079555" y="1088256"/>
                  </a:lnTo>
                  <a:lnTo>
                    <a:pt x="2079678" y="1087458"/>
                  </a:lnTo>
                  <a:lnTo>
                    <a:pt x="2081733" y="1083490"/>
                  </a:lnTo>
                  <a:lnTo>
                    <a:pt x="2083698" y="1089316"/>
                  </a:lnTo>
                  <a:close/>
                </a:path>
                <a:path w="2381885" h="2181859">
                  <a:moveTo>
                    <a:pt x="1698280" y="1086486"/>
                  </a:moveTo>
                  <a:lnTo>
                    <a:pt x="1698235" y="1083601"/>
                  </a:lnTo>
                  <a:lnTo>
                    <a:pt x="1698316" y="1084074"/>
                  </a:lnTo>
                  <a:lnTo>
                    <a:pt x="1698280" y="1086486"/>
                  </a:lnTo>
                  <a:close/>
                </a:path>
                <a:path w="2381885" h="2181859">
                  <a:moveTo>
                    <a:pt x="1892606" y="1089316"/>
                  </a:moveTo>
                  <a:lnTo>
                    <a:pt x="1892434" y="1089316"/>
                  </a:lnTo>
                  <a:lnTo>
                    <a:pt x="1892431" y="1086138"/>
                  </a:lnTo>
                  <a:lnTo>
                    <a:pt x="1892606" y="1089316"/>
                  </a:lnTo>
                  <a:close/>
                </a:path>
                <a:path w="2381885" h="2181859">
                  <a:moveTo>
                    <a:pt x="2001801" y="1089316"/>
                  </a:moveTo>
                  <a:lnTo>
                    <a:pt x="2001203" y="1089316"/>
                  </a:lnTo>
                  <a:lnTo>
                    <a:pt x="2001681" y="1086268"/>
                  </a:lnTo>
                  <a:lnTo>
                    <a:pt x="2001801" y="1089316"/>
                  </a:lnTo>
                  <a:close/>
                </a:path>
                <a:path w="2381885" h="2181859">
                  <a:moveTo>
                    <a:pt x="2174760" y="1102016"/>
                  </a:moveTo>
                  <a:lnTo>
                    <a:pt x="2174362" y="1089316"/>
                  </a:lnTo>
                  <a:lnTo>
                    <a:pt x="2176753" y="1089316"/>
                  </a:lnTo>
                  <a:lnTo>
                    <a:pt x="2177566" y="1087334"/>
                  </a:lnTo>
                  <a:lnTo>
                    <a:pt x="2176899" y="1089319"/>
                  </a:lnTo>
                  <a:lnTo>
                    <a:pt x="2174760" y="1102016"/>
                  </a:lnTo>
                  <a:close/>
                </a:path>
                <a:path w="2381885" h="2181859">
                  <a:moveTo>
                    <a:pt x="2056399" y="1089316"/>
                  </a:moveTo>
                  <a:lnTo>
                    <a:pt x="2055801" y="1089316"/>
                  </a:lnTo>
                  <a:lnTo>
                    <a:pt x="2056282" y="1087458"/>
                  </a:lnTo>
                  <a:lnTo>
                    <a:pt x="2056399" y="1089316"/>
                  </a:lnTo>
                  <a:close/>
                </a:path>
                <a:path w="2381885" h="2181859">
                  <a:moveTo>
                    <a:pt x="2079513" y="1089316"/>
                  </a:moveTo>
                  <a:lnTo>
                    <a:pt x="2079289" y="1089316"/>
                  </a:lnTo>
                  <a:lnTo>
                    <a:pt x="2079301" y="1088187"/>
                  </a:lnTo>
                  <a:lnTo>
                    <a:pt x="2079579" y="1087650"/>
                  </a:lnTo>
                  <a:lnTo>
                    <a:pt x="2079513" y="1089316"/>
                  </a:lnTo>
                  <a:close/>
                </a:path>
                <a:path w="2381885" h="2181859">
                  <a:moveTo>
                    <a:pt x="2079289" y="1089316"/>
                  </a:moveTo>
                  <a:lnTo>
                    <a:pt x="2078716" y="1089316"/>
                  </a:lnTo>
                  <a:lnTo>
                    <a:pt x="2079301" y="1088187"/>
                  </a:lnTo>
                  <a:lnTo>
                    <a:pt x="2079289" y="1089316"/>
                  </a:lnTo>
                  <a:close/>
                </a:path>
                <a:path w="2381885" h="2181859">
                  <a:moveTo>
                    <a:pt x="1951886" y="1089316"/>
                  </a:moveTo>
                  <a:lnTo>
                    <a:pt x="1951944" y="1088256"/>
                  </a:lnTo>
                  <a:lnTo>
                    <a:pt x="1951886" y="1089316"/>
                  </a:lnTo>
                  <a:close/>
                </a:path>
                <a:path w="2381885" h="2181859">
                  <a:moveTo>
                    <a:pt x="1955273" y="1089316"/>
                  </a:moveTo>
                  <a:lnTo>
                    <a:pt x="1955074" y="1089316"/>
                  </a:lnTo>
                  <a:lnTo>
                    <a:pt x="1955236" y="1088630"/>
                  </a:lnTo>
                  <a:lnTo>
                    <a:pt x="1955273" y="1089316"/>
                  </a:lnTo>
                  <a:close/>
                </a:path>
                <a:path w="2381885" h="2181859">
                  <a:moveTo>
                    <a:pt x="1063475" y="1089316"/>
                  </a:moveTo>
                  <a:lnTo>
                    <a:pt x="1063139" y="1089316"/>
                  </a:lnTo>
                  <a:lnTo>
                    <a:pt x="1063281" y="1088969"/>
                  </a:lnTo>
                  <a:lnTo>
                    <a:pt x="1063475" y="1089316"/>
                  </a:lnTo>
                  <a:close/>
                </a:path>
                <a:path w="2381885" h="2181859">
                  <a:moveTo>
                    <a:pt x="1892434" y="1089316"/>
                  </a:moveTo>
                  <a:close/>
                </a:path>
                <a:path w="2381885" h="2181859">
                  <a:moveTo>
                    <a:pt x="963445" y="1102016"/>
                  </a:moveTo>
                  <a:lnTo>
                    <a:pt x="963146" y="1089316"/>
                  </a:lnTo>
                  <a:lnTo>
                    <a:pt x="974006" y="1089316"/>
                  </a:lnTo>
                  <a:lnTo>
                    <a:pt x="963445" y="1102016"/>
                  </a:lnTo>
                  <a:close/>
                </a:path>
                <a:path w="2381885" h="2181859">
                  <a:moveTo>
                    <a:pt x="990744" y="1102016"/>
                  </a:moveTo>
                  <a:lnTo>
                    <a:pt x="978091" y="1102016"/>
                  </a:lnTo>
                  <a:lnTo>
                    <a:pt x="975999" y="1089316"/>
                  </a:lnTo>
                  <a:lnTo>
                    <a:pt x="988353" y="1089316"/>
                  </a:lnTo>
                  <a:lnTo>
                    <a:pt x="990744" y="1102016"/>
                  </a:lnTo>
                  <a:close/>
                </a:path>
                <a:path w="2381885" h="2181859">
                  <a:moveTo>
                    <a:pt x="1044346" y="1102016"/>
                  </a:moveTo>
                  <a:lnTo>
                    <a:pt x="1042552" y="1102016"/>
                  </a:lnTo>
                  <a:lnTo>
                    <a:pt x="1039763" y="1089316"/>
                  </a:lnTo>
                  <a:lnTo>
                    <a:pt x="1044346" y="1102016"/>
                  </a:lnTo>
                  <a:close/>
                </a:path>
                <a:path w="2381885" h="2181859">
                  <a:moveTo>
                    <a:pt x="1066862" y="1102016"/>
                  </a:moveTo>
                  <a:lnTo>
                    <a:pt x="1056899" y="1102016"/>
                  </a:lnTo>
                  <a:lnTo>
                    <a:pt x="1061781" y="1089316"/>
                  </a:lnTo>
                  <a:lnTo>
                    <a:pt x="1066962" y="1089316"/>
                  </a:lnTo>
                  <a:lnTo>
                    <a:pt x="1067087" y="1092495"/>
                  </a:lnTo>
                  <a:lnTo>
                    <a:pt x="1067033" y="1098378"/>
                  </a:lnTo>
                  <a:lnTo>
                    <a:pt x="1066862" y="1102016"/>
                  </a:lnTo>
                  <a:close/>
                </a:path>
                <a:path w="2381885" h="2181859">
                  <a:moveTo>
                    <a:pt x="1067188" y="1095088"/>
                  </a:moveTo>
                  <a:lnTo>
                    <a:pt x="1066962" y="1089316"/>
                  </a:lnTo>
                  <a:lnTo>
                    <a:pt x="1067460" y="1089316"/>
                  </a:lnTo>
                  <a:lnTo>
                    <a:pt x="1067188" y="1095088"/>
                  </a:lnTo>
                  <a:close/>
                </a:path>
                <a:path w="2381885" h="2181859">
                  <a:moveTo>
                    <a:pt x="1075132" y="1102016"/>
                  </a:moveTo>
                  <a:lnTo>
                    <a:pt x="1067460" y="1102016"/>
                  </a:lnTo>
                  <a:lnTo>
                    <a:pt x="1067317" y="1098378"/>
                  </a:lnTo>
                  <a:lnTo>
                    <a:pt x="1067228" y="1094254"/>
                  </a:lnTo>
                  <a:lnTo>
                    <a:pt x="1067460" y="1089316"/>
                  </a:lnTo>
                  <a:lnTo>
                    <a:pt x="1076228" y="1089316"/>
                  </a:lnTo>
                  <a:lnTo>
                    <a:pt x="1075132" y="1102016"/>
                  </a:lnTo>
                  <a:close/>
                </a:path>
                <a:path w="2381885" h="2181859">
                  <a:moveTo>
                    <a:pt x="1080014" y="1102016"/>
                  </a:moveTo>
                  <a:lnTo>
                    <a:pt x="1077224" y="1102016"/>
                  </a:lnTo>
                  <a:lnTo>
                    <a:pt x="1078121" y="1089316"/>
                  </a:lnTo>
                  <a:lnTo>
                    <a:pt x="1080213" y="1089316"/>
                  </a:lnTo>
                  <a:lnTo>
                    <a:pt x="1080364" y="1090232"/>
                  </a:lnTo>
                  <a:lnTo>
                    <a:pt x="1080251" y="1095968"/>
                  </a:lnTo>
                  <a:lnTo>
                    <a:pt x="1080014" y="1102016"/>
                  </a:lnTo>
                  <a:close/>
                </a:path>
                <a:path w="2381885" h="2181859">
                  <a:moveTo>
                    <a:pt x="1080454" y="1090781"/>
                  </a:moveTo>
                  <a:lnTo>
                    <a:pt x="1080213" y="1089316"/>
                  </a:lnTo>
                  <a:lnTo>
                    <a:pt x="1080512" y="1089316"/>
                  </a:lnTo>
                  <a:lnTo>
                    <a:pt x="1080454" y="1090781"/>
                  </a:lnTo>
                  <a:close/>
                </a:path>
                <a:path w="2381885" h="2181859">
                  <a:moveTo>
                    <a:pt x="1158890" y="1114716"/>
                  </a:moveTo>
                  <a:lnTo>
                    <a:pt x="1118870" y="1114716"/>
                  </a:lnTo>
                  <a:lnTo>
                    <a:pt x="1117375" y="1103283"/>
                  </a:lnTo>
                  <a:lnTo>
                    <a:pt x="1117322" y="1101812"/>
                  </a:lnTo>
                  <a:lnTo>
                    <a:pt x="1124262" y="1089316"/>
                  </a:lnTo>
                  <a:lnTo>
                    <a:pt x="1174564" y="1089316"/>
                  </a:lnTo>
                  <a:lnTo>
                    <a:pt x="1170977" y="1102016"/>
                  </a:lnTo>
                  <a:lnTo>
                    <a:pt x="1169781" y="1102016"/>
                  </a:lnTo>
                  <a:lnTo>
                    <a:pt x="1158890" y="1114716"/>
                  </a:lnTo>
                  <a:close/>
                </a:path>
                <a:path w="2381885" h="2181859">
                  <a:moveTo>
                    <a:pt x="1645819" y="1102016"/>
                  </a:moveTo>
                  <a:lnTo>
                    <a:pt x="1635726" y="1102016"/>
                  </a:lnTo>
                  <a:lnTo>
                    <a:pt x="1638844" y="1089316"/>
                  </a:lnTo>
                  <a:lnTo>
                    <a:pt x="1642332" y="1089316"/>
                  </a:lnTo>
                  <a:lnTo>
                    <a:pt x="1645819" y="1102016"/>
                  </a:lnTo>
                  <a:close/>
                </a:path>
                <a:path w="2381885" h="2181859">
                  <a:moveTo>
                    <a:pt x="1675907" y="1102016"/>
                  </a:moveTo>
                  <a:lnTo>
                    <a:pt x="1648309" y="1102016"/>
                  </a:lnTo>
                  <a:lnTo>
                    <a:pt x="1644324" y="1089316"/>
                  </a:lnTo>
                  <a:lnTo>
                    <a:pt x="1676904" y="1089316"/>
                  </a:lnTo>
                  <a:lnTo>
                    <a:pt x="1675907" y="1102016"/>
                  </a:lnTo>
                  <a:close/>
                </a:path>
                <a:path w="2381885" h="2181859">
                  <a:moveTo>
                    <a:pt x="1675908" y="1102016"/>
                  </a:moveTo>
                  <a:lnTo>
                    <a:pt x="1676904" y="1089316"/>
                  </a:lnTo>
                  <a:lnTo>
                    <a:pt x="1675908" y="1102016"/>
                  </a:lnTo>
                  <a:close/>
                </a:path>
                <a:path w="2381885" h="2181859">
                  <a:moveTo>
                    <a:pt x="1697129" y="1102016"/>
                  </a:moveTo>
                  <a:lnTo>
                    <a:pt x="1677203" y="1102016"/>
                  </a:lnTo>
                  <a:lnTo>
                    <a:pt x="1677203" y="1089316"/>
                  </a:lnTo>
                  <a:lnTo>
                    <a:pt x="1695235" y="1089316"/>
                  </a:lnTo>
                  <a:lnTo>
                    <a:pt x="1697231" y="1095675"/>
                  </a:lnTo>
                  <a:lnTo>
                    <a:pt x="1697129" y="1102016"/>
                  </a:lnTo>
                  <a:close/>
                </a:path>
                <a:path w="2381885" h="2181859">
                  <a:moveTo>
                    <a:pt x="1706485" y="1102016"/>
                  </a:moveTo>
                  <a:lnTo>
                    <a:pt x="1699221" y="1102016"/>
                  </a:lnTo>
                  <a:lnTo>
                    <a:pt x="1697323" y="1095968"/>
                  </a:lnTo>
                  <a:lnTo>
                    <a:pt x="1697528" y="1089316"/>
                  </a:lnTo>
                  <a:lnTo>
                    <a:pt x="1706485" y="1102016"/>
                  </a:lnTo>
                  <a:close/>
                </a:path>
                <a:path w="2381885" h="2181859">
                  <a:moveTo>
                    <a:pt x="1725823" y="1102016"/>
                  </a:moveTo>
                  <a:lnTo>
                    <a:pt x="1706485" y="1102016"/>
                  </a:lnTo>
                  <a:lnTo>
                    <a:pt x="1697528" y="1089316"/>
                  </a:lnTo>
                  <a:lnTo>
                    <a:pt x="1723158" y="1089316"/>
                  </a:lnTo>
                  <a:lnTo>
                    <a:pt x="1724777" y="1094029"/>
                  </a:lnTo>
                  <a:lnTo>
                    <a:pt x="1725823" y="1102016"/>
                  </a:lnTo>
                  <a:close/>
                </a:path>
                <a:path w="2381885" h="2181859">
                  <a:moveTo>
                    <a:pt x="1724777" y="1094029"/>
                  </a:moveTo>
                  <a:lnTo>
                    <a:pt x="1723158" y="1089316"/>
                  </a:lnTo>
                  <a:lnTo>
                    <a:pt x="1724159" y="1089316"/>
                  </a:lnTo>
                  <a:lnTo>
                    <a:pt x="1724777" y="1094029"/>
                  </a:lnTo>
                  <a:close/>
                </a:path>
                <a:path w="2381885" h="2181859">
                  <a:moveTo>
                    <a:pt x="1730505" y="1102016"/>
                  </a:moveTo>
                  <a:lnTo>
                    <a:pt x="1727520" y="1102016"/>
                  </a:lnTo>
                  <a:lnTo>
                    <a:pt x="1724777" y="1094029"/>
                  </a:lnTo>
                  <a:lnTo>
                    <a:pt x="1724159" y="1089316"/>
                  </a:lnTo>
                  <a:lnTo>
                    <a:pt x="1732797" y="1089316"/>
                  </a:lnTo>
                  <a:lnTo>
                    <a:pt x="1732674" y="1094545"/>
                  </a:lnTo>
                  <a:lnTo>
                    <a:pt x="1730505" y="1102016"/>
                  </a:lnTo>
                  <a:close/>
                </a:path>
                <a:path w="2381885" h="2181859">
                  <a:moveTo>
                    <a:pt x="1736284" y="1102016"/>
                  </a:moveTo>
                  <a:lnTo>
                    <a:pt x="1732498" y="1102016"/>
                  </a:lnTo>
                  <a:lnTo>
                    <a:pt x="1732640" y="1095968"/>
                  </a:lnTo>
                  <a:lnTo>
                    <a:pt x="1732758" y="1094254"/>
                  </a:lnTo>
                  <a:lnTo>
                    <a:pt x="1734192" y="1089316"/>
                  </a:lnTo>
                  <a:lnTo>
                    <a:pt x="1735188" y="1089316"/>
                  </a:lnTo>
                  <a:lnTo>
                    <a:pt x="1736284" y="1102016"/>
                  </a:lnTo>
                  <a:close/>
                </a:path>
                <a:path w="2381885" h="2181859">
                  <a:moveTo>
                    <a:pt x="1741077" y="1102016"/>
                  </a:moveTo>
                  <a:lnTo>
                    <a:pt x="1736284" y="1102016"/>
                  </a:lnTo>
                  <a:lnTo>
                    <a:pt x="1735188" y="1089316"/>
                  </a:lnTo>
                  <a:lnTo>
                    <a:pt x="1738874" y="1089316"/>
                  </a:lnTo>
                  <a:lnTo>
                    <a:pt x="1740179" y="1092041"/>
                  </a:lnTo>
                  <a:lnTo>
                    <a:pt x="1741077" y="1102016"/>
                  </a:lnTo>
                  <a:close/>
                </a:path>
                <a:path w="2381885" h="2181859">
                  <a:moveTo>
                    <a:pt x="1752250" y="1114716"/>
                  </a:moveTo>
                  <a:lnTo>
                    <a:pt x="1749924" y="1112768"/>
                  </a:lnTo>
                  <a:lnTo>
                    <a:pt x="1741827" y="1102016"/>
                  </a:lnTo>
                  <a:lnTo>
                    <a:pt x="1744952" y="1102016"/>
                  </a:lnTo>
                  <a:lnTo>
                    <a:pt x="1740179" y="1092041"/>
                  </a:lnTo>
                  <a:lnTo>
                    <a:pt x="1739933" y="1089316"/>
                  </a:lnTo>
                  <a:lnTo>
                    <a:pt x="1766049" y="1089316"/>
                  </a:lnTo>
                  <a:lnTo>
                    <a:pt x="1766381" y="1091648"/>
                  </a:lnTo>
                  <a:lnTo>
                    <a:pt x="1766268" y="1092495"/>
                  </a:lnTo>
                  <a:lnTo>
                    <a:pt x="1764544" y="1101591"/>
                  </a:lnTo>
                  <a:lnTo>
                    <a:pt x="1764427" y="1102054"/>
                  </a:lnTo>
                  <a:lnTo>
                    <a:pt x="1752250" y="1114716"/>
                  </a:lnTo>
                  <a:close/>
                </a:path>
                <a:path w="2381885" h="2181859">
                  <a:moveTo>
                    <a:pt x="1779225" y="1114716"/>
                  </a:moveTo>
                  <a:lnTo>
                    <a:pt x="1760001" y="1114716"/>
                  </a:lnTo>
                  <a:lnTo>
                    <a:pt x="1766472" y="1102016"/>
                  </a:lnTo>
                  <a:lnTo>
                    <a:pt x="1767858" y="1102016"/>
                  </a:lnTo>
                  <a:lnTo>
                    <a:pt x="1766502" y="1092495"/>
                  </a:lnTo>
                  <a:lnTo>
                    <a:pt x="1766475" y="1091403"/>
                  </a:lnTo>
                  <a:lnTo>
                    <a:pt x="1766871" y="1089316"/>
                  </a:lnTo>
                  <a:lnTo>
                    <a:pt x="1777631" y="1089316"/>
                  </a:lnTo>
                  <a:lnTo>
                    <a:pt x="1773452" y="1101812"/>
                  </a:lnTo>
                  <a:lnTo>
                    <a:pt x="1773446" y="1102151"/>
                  </a:lnTo>
                  <a:lnTo>
                    <a:pt x="1779225" y="1114716"/>
                  </a:lnTo>
                  <a:close/>
                </a:path>
                <a:path w="2381885" h="2181859">
                  <a:moveTo>
                    <a:pt x="1790383" y="1114716"/>
                  </a:moveTo>
                  <a:lnTo>
                    <a:pt x="1779922" y="1114716"/>
                  </a:lnTo>
                  <a:lnTo>
                    <a:pt x="1774185" y="1102151"/>
                  </a:lnTo>
                  <a:lnTo>
                    <a:pt x="1774191" y="1101812"/>
                  </a:lnTo>
                  <a:lnTo>
                    <a:pt x="1778365" y="1089316"/>
                  </a:lnTo>
                  <a:lnTo>
                    <a:pt x="1799537" y="1089316"/>
                  </a:lnTo>
                  <a:lnTo>
                    <a:pt x="1793533" y="1102016"/>
                  </a:lnTo>
                  <a:lnTo>
                    <a:pt x="1792078" y="1102016"/>
                  </a:lnTo>
                  <a:lnTo>
                    <a:pt x="1792357" y="1103283"/>
                  </a:lnTo>
                  <a:lnTo>
                    <a:pt x="1790383" y="1114716"/>
                  </a:lnTo>
                  <a:close/>
                </a:path>
                <a:path w="2381885" h="2181859">
                  <a:moveTo>
                    <a:pt x="1813399" y="1102016"/>
                  </a:moveTo>
                  <a:lnTo>
                    <a:pt x="1795664" y="1102016"/>
                  </a:lnTo>
                  <a:lnTo>
                    <a:pt x="1801542" y="1089316"/>
                  </a:lnTo>
                  <a:lnTo>
                    <a:pt x="1807167" y="1089316"/>
                  </a:lnTo>
                  <a:lnTo>
                    <a:pt x="1813287" y="1101591"/>
                  </a:lnTo>
                  <a:lnTo>
                    <a:pt x="1813399" y="1102016"/>
                  </a:lnTo>
                  <a:close/>
                </a:path>
                <a:path w="2381885" h="2181859">
                  <a:moveTo>
                    <a:pt x="1818479" y="1102016"/>
                  </a:moveTo>
                  <a:lnTo>
                    <a:pt x="1813498" y="1102016"/>
                  </a:lnTo>
                  <a:lnTo>
                    <a:pt x="1813397" y="1101812"/>
                  </a:lnTo>
                  <a:lnTo>
                    <a:pt x="1813299" y="1089316"/>
                  </a:lnTo>
                  <a:lnTo>
                    <a:pt x="1817682" y="1089316"/>
                  </a:lnTo>
                  <a:lnTo>
                    <a:pt x="1818479" y="1102016"/>
                  </a:lnTo>
                  <a:close/>
                </a:path>
                <a:path w="2381885" h="2181859">
                  <a:moveTo>
                    <a:pt x="1819376" y="1102016"/>
                  </a:moveTo>
                  <a:lnTo>
                    <a:pt x="1818679" y="1102016"/>
                  </a:lnTo>
                  <a:lnTo>
                    <a:pt x="1817882" y="1089316"/>
                  </a:lnTo>
                  <a:lnTo>
                    <a:pt x="1827446" y="1089316"/>
                  </a:lnTo>
                  <a:lnTo>
                    <a:pt x="1819376" y="1102016"/>
                  </a:lnTo>
                  <a:close/>
                </a:path>
                <a:path w="2381885" h="2181859">
                  <a:moveTo>
                    <a:pt x="1833623" y="1102016"/>
                  </a:moveTo>
                  <a:lnTo>
                    <a:pt x="1832129" y="1102016"/>
                  </a:lnTo>
                  <a:lnTo>
                    <a:pt x="1827446" y="1089316"/>
                  </a:lnTo>
                  <a:lnTo>
                    <a:pt x="1834420" y="1089316"/>
                  </a:lnTo>
                  <a:lnTo>
                    <a:pt x="1833623" y="1102016"/>
                  </a:lnTo>
                  <a:close/>
                </a:path>
                <a:path w="2381885" h="2181859">
                  <a:moveTo>
                    <a:pt x="1833736" y="1101807"/>
                  </a:moveTo>
                  <a:lnTo>
                    <a:pt x="1834520" y="1089316"/>
                  </a:lnTo>
                  <a:lnTo>
                    <a:pt x="1840099" y="1089316"/>
                  </a:lnTo>
                  <a:lnTo>
                    <a:pt x="1840002" y="1090232"/>
                  </a:lnTo>
                  <a:lnTo>
                    <a:pt x="1833736" y="1101807"/>
                  </a:lnTo>
                  <a:close/>
                </a:path>
                <a:path w="2381885" h="2181859">
                  <a:moveTo>
                    <a:pt x="1840281" y="1089716"/>
                  </a:moveTo>
                  <a:lnTo>
                    <a:pt x="1840199" y="1089316"/>
                  </a:lnTo>
                  <a:lnTo>
                    <a:pt x="1840498" y="1089316"/>
                  </a:lnTo>
                  <a:lnTo>
                    <a:pt x="1840281" y="1089716"/>
                  </a:lnTo>
                  <a:close/>
                </a:path>
                <a:path w="2381885" h="2181859">
                  <a:moveTo>
                    <a:pt x="1840308" y="1089851"/>
                  </a:moveTo>
                  <a:lnTo>
                    <a:pt x="1840374" y="1089545"/>
                  </a:lnTo>
                  <a:lnTo>
                    <a:pt x="1840498" y="1089316"/>
                  </a:lnTo>
                  <a:lnTo>
                    <a:pt x="1840308" y="1089851"/>
                  </a:lnTo>
                  <a:close/>
                </a:path>
                <a:path w="2381885" h="2181859">
                  <a:moveTo>
                    <a:pt x="1842703" y="1101591"/>
                  </a:moveTo>
                  <a:lnTo>
                    <a:pt x="1840386" y="1090232"/>
                  </a:lnTo>
                  <a:lnTo>
                    <a:pt x="1840369" y="1089738"/>
                  </a:lnTo>
                  <a:lnTo>
                    <a:pt x="1840598" y="1089316"/>
                  </a:lnTo>
                  <a:lnTo>
                    <a:pt x="1843088" y="1089316"/>
                  </a:lnTo>
                  <a:lnTo>
                    <a:pt x="1842703" y="1101591"/>
                  </a:lnTo>
                  <a:close/>
                </a:path>
                <a:path w="2381885" h="2181859">
                  <a:moveTo>
                    <a:pt x="1842790" y="1102016"/>
                  </a:moveTo>
                  <a:lnTo>
                    <a:pt x="1842804" y="1098378"/>
                  </a:lnTo>
                  <a:lnTo>
                    <a:pt x="1843088" y="1089316"/>
                  </a:lnTo>
                  <a:lnTo>
                    <a:pt x="1842790" y="1102016"/>
                  </a:lnTo>
                  <a:close/>
                </a:path>
                <a:path w="2381885" h="2181859">
                  <a:moveTo>
                    <a:pt x="1843985" y="1102016"/>
                  </a:moveTo>
                  <a:lnTo>
                    <a:pt x="1842790" y="1102016"/>
                  </a:lnTo>
                  <a:lnTo>
                    <a:pt x="1843188" y="1089316"/>
                  </a:lnTo>
                  <a:lnTo>
                    <a:pt x="1845280" y="1089316"/>
                  </a:lnTo>
                  <a:lnTo>
                    <a:pt x="1843985" y="1102016"/>
                  </a:lnTo>
                  <a:close/>
                </a:path>
                <a:path w="2381885" h="2181859">
                  <a:moveTo>
                    <a:pt x="1849664" y="1102016"/>
                  </a:moveTo>
                  <a:lnTo>
                    <a:pt x="1844085" y="1102016"/>
                  </a:lnTo>
                  <a:lnTo>
                    <a:pt x="1845380" y="1089316"/>
                  </a:lnTo>
                  <a:lnTo>
                    <a:pt x="1850561" y="1089316"/>
                  </a:lnTo>
                  <a:lnTo>
                    <a:pt x="1849664" y="1102016"/>
                  </a:lnTo>
                  <a:close/>
                </a:path>
                <a:path w="2381885" h="2181859">
                  <a:moveTo>
                    <a:pt x="1874672" y="1102016"/>
                  </a:moveTo>
                  <a:lnTo>
                    <a:pt x="1850262" y="1102016"/>
                  </a:lnTo>
                  <a:lnTo>
                    <a:pt x="1851059" y="1089316"/>
                  </a:lnTo>
                  <a:lnTo>
                    <a:pt x="1877959" y="1089316"/>
                  </a:lnTo>
                  <a:lnTo>
                    <a:pt x="1874672" y="1102016"/>
                  </a:lnTo>
                  <a:close/>
                </a:path>
                <a:path w="2381885" h="2181859">
                  <a:moveTo>
                    <a:pt x="1887396" y="1102016"/>
                  </a:moveTo>
                  <a:lnTo>
                    <a:pt x="1878117" y="1102016"/>
                  </a:lnTo>
                  <a:lnTo>
                    <a:pt x="1880451" y="1089316"/>
                  </a:lnTo>
                  <a:lnTo>
                    <a:pt x="1891858" y="1089316"/>
                  </a:lnTo>
                  <a:lnTo>
                    <a:pt x="1887396" y="1102016"/>
                  </a:lnTo>
                  <a:close/>
                </a:path>
                <a:path w="2381885" h="2181859">
                  <a:moveTo>
                    <a:pt x="1904521" y="1102016"/>
                  </a:moveTo>
                  <a:lnTo>
                    <a:pt x="1887498" y="1102016"/>
                  </a:lnTo>
                  <a:lnTo>
                    <a:pt x="1892506" y="1089316"/>
                  </a:lnTo>
                  <a:lnTo>
                    <a:pt x="1908322" y="1089316"/>
                  </a:lnTo>
                  <a:lnTo>
                    <a:pt x="1904521" y="1102016"/>
                  </a:lnTo>
                  <a:close/>
                </a:path>
                <a:path w="2381885" h="2181859">
                  <a:moveTo>
                    <a:pt x="1908469" y="1091516"/>
                  </a:moveTo>
                  <a:lnTo>
                    <a:pt x="1908322" y="1089316"/>
                  </a:lnTo>
                  <a:lnTo>
                    <a:pt x="1908745" y="1089316"/>
                  </a:lnTo>
                  <a:lnTo>
                    <a:pt x="1908469" y="1091516"/>
                  </a:lnTo>
                  <a:close/>
                </a:path>
                <a:path w="2381885" h="2181859">
                  <a:moveTo>
                    <a:pt x="1923400" y="1102016"/>
                  </a:moveTo>
                  <a:lnTo>
                    <a:pt x="1910937" y="1102016"/>
                  </a:lnTo>
                  <a:lnTo>
                    <a:pt x="1908745" y="1089316"/>
                  </a:lnTo>
                  <a:lnTo>
                    <a:pt x="1926281" y="1089316"/>
                  </a:lnTo>
                  <a:lnTo>
                    <a:pt x="1925541" y="1094029"/>
                  </a:lnTo>
                  <a:lnTo>
                    <a:pt x="1923400" y="1102016"/>
                  </a:lnTo>
                  <a:close/>
                </a:path>
                <a:path w="2381885" h="2181859">
                  <a:moveTo>
                    <a:pt x="1926264" y="1091403"/>
                  </a:moveTo>
                  <a:lnTo>
                    <a:pt x="1926281" y="1089316"/>
                  </a:lnTo>
                  <a:lnTo>
                    <a:pt x="1926828" y="1089316"/>
                  </a:lnTo>
                  <a:lnTo>
                    <a:pt x="1926264" y="1091403"/>
                  </a:lnTo>
                  <a:close/>
                </a:path>
                <a:path w="2381885" h="2181859">
                  <a:moveTo>
                    <a:pt x="1952583" y="1102016"/>
                  </a:moveTo>
                  <a:lnTo>
                    <a:pt x="1926181" y="1102016"/>
                  </a:lnTo>
                  <a:lnTo>
                    <a:pt x="1926264" y="1098068"/>
                  </a:lnTo>
                  <a:lnTo>
                    <a:pt x="1930644" y="1089316"/>
                  </a:lnTo>
                  <a:lnTo>
                    <a:pt x="1949395" y="1089316"/>
                  </a:lnTo>
                  <a:lnTo>
                    <a:pt x="1952583" y="1102016"/>
                  </a:lnTo>
                  <a:close/>
                </a:path>
                <a:path w="2381885" h="2181859">
                  <a:moveTo>
                    <a:pt x="1952683" y="1102016"/>
                  </a:moveTo>
                  <a:lnTo>
                    <a:pt x="1949395" y="1089316"/>
                  </a:lnTo>
                  <a:lnTo>
                    <a:pt x="1952683" y="1102016"/>
                  </a:lnTo>
                  <a:close/>
                </a:path>
                <a:path w="2381885" h="2181859">
                  <a:moveTo>
                    <a:pt x="1957864" y="1102016"/>
                  </a:moveTo>
                  <a:lnTo>
                    <a:pt x="1952683" y="1102016"/>
                  </a:lnTo>
                  <a:lnTo>
                    <a:pt x="1949495" y="1089316"/>
                  </a:lnTo>
                  <a:lnTo>
                    <a:pt x="1952683" y="1089316"/>
                  </a:lnTo>
                  <a:lnTo>
                    <a:pt x="1957864" y="1102016"/>
                  </a:lnTo>
                  <a:close/>
                </a:path>
                <a:path w="2381885" h="2181859">
                  <a:moveTo>
                    <a:pt x="1968126" y="1102016"/>
                  </a:moveTo>
                  <a:lnTo>
                    <a:pt x="1957864" y="1102016"/>
                  </a:lnTo>
                  <a:lnTo>
                    <a:pt x="1962845" y="1089316"/>
                  </a:lnTo>
                  <a:lnTo>
                    <a:pt x="1971215" y="1089316"/>
                  </a:lnTo>
                  <a:lnTo>
                    <a:pt x="1968126" y="1102016"/>
                  </a:lnTo>
                  <a:close/>
                </a:path>
                <a:path w="2381885" h="2181859">
                  <a:moveTo>
                    <a:pt x="1968225" y="1102016"/>
                  </a:moveTo>
                  <a:lnTo>
                    <a:pt x="1971215" y="1089316"/>
                  </a:lnTo>
                  <a:lnTo>
                    <a:pt x="1968225" y="1102016"/>
                  </a:lnTo>
                  <a:close/>
                </a:path>
                <a:path w="2381885" h="2181859">
                  <a:moveTo>
                    <a:pt x="1975499" y="1102016"/>
                  </a:moveTo>
                  <a:lnTo>
                    <a:pt x="1968225" y="1102016"/>
                  </a:lnTo>
                  <a:lnTo>
                    <a:pt x="1971314" y="1089316"/>
                  </a:lnTo>
                  <a:lnTo>
                    <a:pt x="1978786" y="1089316"/>
                  </a:lnTo>
                  <a:lnTo>
                    <a:pt x="1975499" y="1102016"/>
                  </a:lnTo>
                  <a:close/>
                </a:path>
                <a:path w="2381885" h="2181859">
                  <a:moveTo>
                    <a:pt x="1997318" y="1102016"/>
                  </a:moveTo>
                  <a:lnTo>
                    <a:pt x="1975698" y="1102016"/>
                  </a:lnTo>
                  <a:lnTo>
                    <a:pt x="1978986" y="1089316"/>
                  </a:lnTo>
                  <a:lnTo>
                    <a:pt x="2002000" y="1089316"/>
                  </a:lnTo>
                  <a:lnTo>
                    <a:pt x="2001880" y="1091516"/>
                  </a:lnTo>
                  <a:lnTo>
                    <a:pt x="2001809" y="1091791"/>
                  </a:lnTo>
                  <a:lnTo>
                    <a:pt x="1997318" y="1102016"/>
                  </a:lnTo>
                  <a:close/>
                </a:path>
                <a:path w="2381885" h="2181859">
                  <a:moveTo>
                    <a:pt x="2005388" y="1102016"/>
                  </a:moveTo>
                  <a:lnTo>
                    <a:pt x="2001303" y="1102016"/>
                  </a:lnTo>
                  <a:lnTo>
                    <a:pt x="2001864" y="1091791"/>
                  </a:lnTo>
                  <a:lnTo>
                    <a:pt x="2001980" y="1091403"/>
                  </a:lnTo>
                  <a:lnTo>
                    <a:pt x="2002897" y="1089316"/>
                  </a:lnTo>
                  <a:lnTo>
                    <a:pt x="2004491" y="1089316"/>
                  </a:lnTo>
                  <a:lnTo>
                    <a:pt x="2005388" y="1102016"/>
                  </a:lnTo>
                  <a:close/>
                </a:path>
                <a:path w="2381885" h="2181859">
                  <a:moveTo>
                    <a:pt x="2034380" y="1102016"/>
                  </a:moveTo>
                  <a:lnTo>
                    <a:pt x="2005388" y="1102016"/>
                  </a:lnTo>
                  <a:lnTo>
                    <a:pt x="2004591" y="1089316"/>
                  </a:lnTo>
                  <a:lnTo>
                    <a:pt x="2025906" y="1089319"/>
                  </a:lnTo>
                  <a:lnTo>
                    <a:pt x="2034380" y="1102016"/>
                  </a:lnTo>
                  <a:close/>
                </a:path>
                <a:path w="2381885" h="2181859">
                  <a:moveTo>
                    <a:pt x="2034778" y="1102016"/>
                  </a:moveTo>
                  <a:lnTo>
                    <a:pt x="2034380" y="1102016"/>
                  </a:lnTo>
                  <a:lnTo>
                    <a:pt x="2025904" y="1089316"/>
                  </a:lnTo>
                  <a:lnTo>
                    <a:pt x="2033484" y="1089316"/>
                  </a:lnTo>
                  <a:lnTo>
                    <a:pt x="2034778" y="1102016"/>
                  </a:lnTo>
                  <a:close/>
                </a:path>
                <a:path w="2381885" h="2181859">
                  <a:moveTo>
                    <a:pt x="2036472" y="1102016"/>
                  </a:moveTo>
                  <a:lnTo>
                    <a:pt x="2034778" y="1102016"/>
                  </a:lnTo>
                  <a:lnTo>
                    <a:pt x="2033484" y="1089316"/>
                  </a:lnTo>
                  <a:lnTo>
                    <a:pt x="2035575" y="1089316"/>
                  </a:lnTo>
                  <a:lnTo>
                    <a:pt x="2036472" y="1102016"/>
                  </a:lnTo>
                  <a:close/>
                </a:path>
                <a:path w="2381885" h="2181859">
                  <a:moveTo>
                    <a:pt x="2036572" y="1102016"/>
                  </a:moveTo>
                  <a:lnTo>
                    <a:pt x="2035575" y="1089316"/>
                  </a:lnTo>
                  <a:lnTo>
                    <a:pt x="2039861" y="1089316"/>
                  </a:lnTo>
                  <a:lnTo>
                    <a:pt x="2036572" y="1102016"/>
                  </a:lnTo>
                  <a:close/>
                </a:path>
                <a:path w="2381885" h="2181859">
                  <a:moveTo>
                    <a:pt x="2047935" y="1102016"/>
                  </a:moveTo>
                  <a:lnTo>
                    <a:pt x="2036572" y="1102016"/>
                  </a:lnTo>
                  <a:lnTo>
                    <a:pt x="2039861" y="1089316"/>
                  </a:lnTo>
                  <a:lnTo>
                    <a:pt x="2044879" y="1089316"/>
                  </a:lnTo>
                  <a:lnTo>
                    <a:pt x="2047935" y="1102016"/>
                  </a:lnTo>
                  <a:close/>
                </a:path>
                <a:path w="2381885" h="2181859">
                  <a:moveTo>
                    <a:pt x="2049922" y="1102016"/>
                  </a:moveTo>
                  <a:lnTo>
                    <a:pt x="2047935" y="1102016"/>
                  </a:lnTo>
                  <a:lnTo>
                    <a:pt x="2044879" y="1089316"/>
                  </a:lnTo>
                  <a:lnTo>
                    <a:pt x="2047631" y="1089316"/>
                  </a:lnTo>
                  <a:lnTo>
                    <a:pt x="2049922" y="1102016"/>
                  </a:lnTo>
                  <a:close/>
                </a:path>
                <a:path w="2381885" h="2181859">
                  <a:moveTo>
                    <a:pt x="2054531" y="1102016"/>
                  </a:moveTo>
                  <a:lnTo>
                    <a:pt x="2049922" y="1102016"/>
                  </a:lnTo>
                  <a:lnTo>
                    <a:pt x="2047631" y="1089316"/>
                  </a:lnTo>
                  <a:lnTo>
                    <a:pt x="2049266" y="1089316"/>
                  </a:lnTo>
                  <a:lnTo>
                    <a:pt x="2054531" y="1102016"/>
                  </a:lnTo>
                  <a:close/>
                </a:path>
                <a:path w="2381885" h="2181859">
                  <a:moveTo>
                    <a:pt x="2064469" y="1102016"/>
                  </a:moveTo>
                  <a:lnTo>
                    <a:pt x="2054630" y="1102016"/>
                  </a:lnTo>
                  <a:lnTo>
                    <a:pt x="2049365" y="1089316"/>
                  </a:lnTo>
                  <a:lnTo>
                    <a:pt x="2063274" y="1089316"/>
                  </a:lnTo>
                  <a:lnTo>
                    <a:pt x="2064457" y="1094029"/>
                  </a:lnTo>
                  <a:lnTo>
                    <a:pt x="2064469" y="1102016"/>
                  </a:lnTo>
                  <a:close/>
                </a:path>
                <a:path w="2381885" h="2181859">
                  <a:moveTo>
                    <a:pt x="2069849" y="1102016"/>
                  </a:moveTo>
                  <a:lnTo>
                    <a:pt x="2066462" y="1102016"/>
                  </a:lnTo>
                  <a:lnTo>
                    <a:pt x="2064586" y="1094545"/>
                  </a:lnTo>
                  <a:lnTo>
                    <a:pt x="2064469" y="1089316"/>
                  </a:lnTo>
                  <a:lnTo>
                    <a:pt x="2065963" y="1089316"/>
                  </a:lnTo>
                  <a:lnTo>
                    <a:pt x="2069849" y="1102016"/>
                  </a:lnTo>
                  <a:close/>
                </a:path>
                <a:path w="2381885" h="2181859">
                  <a:moveTo>
                    <a:pt x="2074146" y="1102016"/>
                  </a:moveTo>
                  <a:lnTo>
                    <a:pt x="2069849" y="1102016"/>
                  </a:lnTo>
                  <a:lnTo>
                    <a:pt x="2065963" y="1089316"/>
                  </a:lnTo>
                  <a:lnTo>
                    <a:pt x="2076400" y="1089316"/>
                  </a:lnTo>
                  <a:lnTo>
                    <a:pt x="2074146" y="1102016"/>
                  </a:lnTo>
                  <a:close/>
                </a:path>
                <a:path w="2381885" h="2181859">
                  <a:moveTo>
                    <a:pt x="2115497" y="1114716"/>
                  </a:moveTo>
                  <a:lnTo>
                    <a:pt x="2075927" y="1114716"/>
                  </a:lnTo>
                  <a:lnTo>
                    <a:pt x="2074324" y="1103283"/>
                  </a:lnTo>
                  <a:lnTo>
                    <a:pt x="2074221" y="1101591"/>
                  </a:lnTo>
                  <a:lnTo>
                    <a:pt x="2076400" y="1089316"/>
                  </a:lnTo>
                  <a:lnTo>
                    <a:pt x="2077969" y="1089316"/>
                  </a:lnTo>
                  <a:lnTo>
                    <a:pt x="2075304" y="1102016"/>
                  </a:lnTo>
                  <a:lnTo>
                    <a:pt x="2105716" y="1102016"/>
                  </a:lnTo>
                  <a:lnTo>
                    <a:pt x="2115497" y="1114716"/>
                  </a:lnTo>
                  <a:close/>
                </a:path>
                <a:path w="2381885" h="2181859">
                  <a:moveTo>
                    <a:pt x="2100037" y="1102016"/>
                  </a:moveTo>
                  <a:lnTo>
                    <a:pt x="2075304" y="1102016"/>
                  </a:lnTo>
                  <a:lnTo>
                    <a:pt x="2077969" y="1089316"/>
                  </a:lnTo>
                  <a:lnTo>
                    <a:pt x="2098291" y="1089316"/>
                  </a:lnTo>
                  <a:lnTo>
                    <a:pt x="2100077" y="1096900"/>
                  </a:lnTo>
                  <a:lnTo>
                    <a:pt x="2100037" y="1102016"/>
                  </a:lnTo>
                  <a:close/>
                </a:path>
                <a:path w="2381885" h="2181859">
                  <a:moveTo>
                    <a:pt x="2100078" y="1096900"/>
                  </a:moveTo>
                  <a:lnTo>
                    <a:pt x="2098291" y="1089316"/>
                  </a:lnTo>
                  <a:lnTo>
                    <a:pt x="2100137" y="1089316"/>
                  </a:lnTo>
                  <a:lnTo>
                    <a:pt x="2100078" y="1096900"/>
                  </a:lnTo>
                  <a:close/>
                </a:path>
                <a:path w="2381885" h="2181859">
                  <a:moveTo>
                    <a:pt x="2100981" y="1100736"/>
                  </a:moveTo>
                  <a:lnTo>
                    <a:pt x="2100078" y="1096901"/>
                  </a:lnTo>
                  <a:lnTo>
                    <a:pt x="2100137" y="1089316"/>
                  </a:lnTo>
                  <a:lnTo>
                    <a:pt x="2104620" y="1089316"/>
                  </a:lnTo>
                  <a:lnTo>
                    <a:pt x="2105730" y="1094029"/>
                  </a:lnTo>
                  <a:lnTo>
                    <a:pt x="2105761" y="1094254"/>
                  </a:lnTo>
                  <a:lnTo>
                    <a:pt x="2100981" y="1100736"/>
                  </a:lnTo>
                  <a:close/>
                </a:path>
                <a:path w="2381885" h="2181859">
                  <a:moveTo>
                    <a:pt x="2105777" y="1094232"/>
                  </a:moveTo>
                  <a:lnTo>
                    <a:pt x="2104620" y="1089316"/>
                  </a:lnTo>
                  <a:lnTo>
                    <a:pt x="2109403" y="1089316"/>
                  </a:lnTo>
                  <a:lnTo>
                    <a:pt x="2105777" y="1094232"/>
                  </a:lnTo>
                  <a:close/>
                </a:path>
                <a:path w="2381885" h="2181859">
                  <a:moveTo>
                    <a:pt x="2108322" y="1098068"/>
                  </a:moveTo>
                  <a:lnTo>
                    <a:pt x="2109901" y="1089316"/>
                  </a:lnTo>
                  <a:lnTo>
                    <a:pt x="2111894" y="1089316"/>
                  </a:lnTo>
                  <a:lnTo>
                    <a:pt x="2111769" y="1089851"/>
                  </a:lnTo>
                  <a:lnTo>
                    <a:pt x="2108322" y="1098068"/>
                  </a:lnTo>
                  <a:close/>
                </a:path>
                <a:path w="2381885" h="2181859">
                  <a:moveTo>
                    <a:pt x="2111897" y="1089544"/>
                  </a:moveTo>
                  <a:lnTo>
                    <a:pt x="2111894" y="1089316"/>
                  </a:lnTo>
                  <a:lnTo>
                    <a:pt x="2111897" y="1089544"/>
                  </a:lnTo>
                  <a:close/>
                </a:path>
                <a:path w="2381885" h="2181859">
                  <a:moveTo>
                    <a:pt x="2111897" y="1089545"/>
                  </a:moveTo>
                  <a:lnTo>
                    <a:pt x="2111993" y="1089316"/>
                  </a:lnTo>
                  <a:lnTo>
                    <a:pt x="2111897" y="1089545"/>
                  </a:lnTo>
                  <a:close/>
                </a:path>
                <a:path w="2381885" h="2181859">
                  <a:moveTo>
                    <a:pt x="2114285" y="1102016"/>
                  </a:moveTo>
                  <a:lnTo>
                    <a:pt x="2112093" y="1102016"/>
                  </a:lnTo>
                  <a:lnTo>
                    <a:pt x="2111993" y="1089316"/>
                  </a:lnTo>
                  <a:lnTo>
                    <a:pt x="2113786" y="1089316"/>
                  </a:lnTo>
                  <a:lnTo>
                    <a:pt x="2114285" y="1102016"/>
                  </a:lnTo>
                  <a:close/>
                </a:path>
                <a:path w="2381885" h="2181859">
                  <a:moveTo>
                    <a:pt x="2114198" y="1090135"/>
                  </a:moveTo>
                  <a:lnTo>
                    <a:pt x="2113986" y="1089316"/>
                  </a:lnTo>
                  <a:lnTo>
                    <a:pt x="2114185" y="1089316"/>
                  </a:lnTo>
                  <a:lnTo>
                    <a:pt x="2114198" y="1090135"/>
                  </a:lnTo>
                  <a:close/>
                </a:path>
                <a:path w="2381885" h="2181859">
                  <a:moveTo>
                    <a:pt x="2115264" y="1094254"/>
                  </a:moveTo>
                  <a:lnTo>
                    <a:pt x="2114223" y="1090232"/>
                  </a:lnTo>
                  <a:lnTo>
                    <a:pt x="2114185" y="1089316"/>
                  </a:lnTo>
                  <a:lnTo>
                    <a:pt x="2115381" y="1089316"/>
                  </a:lnTo>
                  <a:lnTo>
                    <a:pt x="2115264" y="1094254"/>
                  </a:lnTo>
                  <a:close/>
                </a:path>
                <a:path w="2381885" h="2181859">
                  <a:moveTo>
                    <a:pt x="2127934" y="1102016"/>
                  </a:moveTo>
                  <a:lnTo>
                    <a:pt x="2117274" y="1102016"/>
                  </a:lnTo>
                  <a:lnTo>
                    <a:pt x="2115493" y="1095139"/>
                  </a:lnTo>
                  <a:lnTo>
                    <a:pt x="2115381" y="1089316"/>
                  </a:lnTo>
                  <a:lnTo>
                    <a:pt x="2127037" y="1089316"/>
                  </a:lnTo>
                  <a:lnTo>
                    <a:pt x="2127934" y="1102016"/>
                  </a:lnTo>
                  <a:close/>
                </a:path>
                <a:path w="2381885" h="2181859">
                  <a:moveTo>
                    <a:pt x="2127164" y="1089738"/>
                  </a:moveTo>
                  <a:lnTo>
                    <a:pt x="2127038" y="1089316"/>
                  </a:lnTo>
                  <a:lnTo>
                    <a:pt x="2127164" y="1089738"/>
                  </a:lnTo>
                  <a:close/>
                </a:path>
                <a:path w="2381885" h="2181859">
                  <a:moveTo>
                    <a:pt x="2127458" y="1089627"/>
                  </a:moveTo>
                  <a:lnTo>
                    <a:pt x="2127337" y="1089316"/>
                  </a:lnTo>
                  <a:lnTo>
                    <a:pt x="2127458" y="1089627"/>
                  </a:lnTo>
                  <a:close/>
                </a:path>
                <a:path w="2381885" h="2181859">
                  <a:moveTo>
                    <a:pt x="2137897" y="1114716"/>
                  </a:moveTo>
                  <a:lnTo>
                    <a:pt x="2126552" y="1114716"/>
                  </a:lnTo>
                  <a:lnTo>
                    <a:pt x="2132430" y="1102151"/>
                  </a:lnTo>
                  <a:lnTo>
                    <a:pt x="2132414" y="1101812"/>
                  </a:lnTo>
                  <a:lnTo>
                    <a:pt x="2127536" y="1089316"/>
                  </a:lnTo>
                  <a:lnTo>
                    <a:pt x="2138993" y="1089316"/>
                  </a:lnTo>
                  <a:lnTo>
                    <a:pt x="2137001" y="1102016"/>
                  </a:lnTo>
                  <a:lnTo>
                    <a:pt x="2142978" y="1102016"/>
                  </a:lnTo>
                  <a:lnTo>
                    <a:pt x="2137897" y="1114716"/>
                  </a:lnTo>
                  <a:close/>
                </a:path>
                <a:path w="2381885" h="2181859">
                  <a:moveTo>
                    <a:pt x="2141882" y="1102016"/>
                  </a:moveTo>
                  <a:lnTo>
                    <a:pt x="2137001" y="1102016"/>
                  </a:lnTo>
                  <a:lnTo>
                    <a:pt x="2138993" y="1089316"/>
                  </a:lnTo>
                  <a:lnTo>
                    <a:pt x="2141584" y="1089316"/>
                  </a:lnTo>
                  <a:lnTo>
                    <a:pt x="2143003" y="1095088"/>
                  </a:lnTo>
                  <a:lnTo>
                    <a:pt x="2141882" y="1102016"/>
                  </a:lnTo>
                  <a:close/>
                </a:path>
                <a:path w="2381885" h="2181859">
                  <a:moveTo>
                    <a:pt x="2215983" y="1102016"/>
                  </a:moveTo>
                  <a:lnTo>
                    <a:pt x="2204687" y="1102016"/>
                  </a:lnTo>
                  <a:lnTo>
                    <a:pt x="2201199" y="1089316"/>
                  </a:lnTo>
                  <a:lnTo>
                    <a:pt x="2214998" y="1089316"/>
                  </a:lnTo>
                  <a:lnTo>
                    <a:pt x="2215763" y="1098378"/>
                  </a:lnTo>
                  <a:lnTo>
                    <a:pt x="2215983" y="1102016"/>
                  </a:lnTo>
                  <a:close/>
                </a:path>
                <a:path w="2381885" h="2181859">
                  <a:moveTo>
                    <a:pt x="2215763" y="1098378"/>
                  </a:moveTo>
                  <a:lnTo>
                    <a:pt x="2214998" y="1089316"/>
                  </a:lnTo>
                  <a:lnTo>
                    <a:pt x="2215214" y="1089316"/>
                  </a:lnTo>
                  <a:lnTo>
                    <a:pt x="2215763" y="1098378"/>
                  </a:lnTo>
                  <a:close/>
                </a:path>
                <a:path w="2381885" h="2181859">
                  <a:moveTo>
                    <a:pt x="2228362" y="1102016"/>
                  </a:moveTo>
                  <a:lnTo>
                    <a:pt x="2216070" y="1102016"/>
                  </a:lnTo>
                  <a:lnTo>
                    <a:pt x="2215763" y="1098378"/>
                  </a:lnTo>
                  <a:lnTo>
                    <a:pt x="2215214" y="1089316"/>
                  </a:lnTo>
                  <a:lnTo>
                    <a:pt x="2229159" y="1089316"/>
                  </a:lnTo>
                  <a:lnTo>
                    <a:pt x="2228362" y="1102016"/>
                  </a:lnTo>
                  <a:close/>
                </a:path>
                <a:path w="2381885" h="2181859">
                  <a:moveTo>
                    <a:pt x="2232049" y="1102016"/>
                  </a:moveTo>
                  <a:lnTo>
                    <a:pt x="2228362" y="1102016"/>
                  </a:lnTo>
                  <a:lnTo>
                    <a:pt x="2229159" y="1089316"/>
                  </a:lnTo>
                  <a:lnTo>
                    <a:pt x="2232049" y="1102016"/>
                  </a:lnTo>
                  <a:close/>
                </a:path>
                <a:path w="2381885" h="2181859">
                  <a:moveTo>
                    <a:pt x="2232646" y="1102016"/>
                  </a:moveTo>
                  <a:lnTo>
                    <a:pt x="2232049" y="1102016"/>
                  </a:lnTo>
                  <a:lnTo>
                    <a:pt x="2229159" y="1089316"/>
                  </a:lnTo>
                  <a:lnTo>
                    <a:pt x="2231451" y="1089316"/>
                  </a:lnTo>
                  <a:lnTo>
                    <a:pt x="2232646" y="1102016"/>
                  </a:lnTo>
                  <a:close/>
                </a:path>
                <a:path w="2381885" h="2181859">
                  <a:moveTo>
                    <a:pt x="2240916" y="1102016"/>
                  </a:moveTo>
                  <a:lnTo>
                    <a:pt x="2236831" y="1102016"/>
                  </a:lnTo>
                  <a:lnTo>
                    <a:pt x="2231451" y="1089316"/>
                  </a:lnTo>
                  <a:lnTo>
                    <a:pt x="2243805" y="1089316"/>
                  </a:lnTo>
                  <a:lnTo>
                    <a:pt x="2240916" y="1102016"/>
                  </a:lnTo>
                  <a:close/>
                </a:path>
                <a:path w="2381885" h="2181859">
                  <a:moveTo>
                    <a:pt x="2285351" y="1102016"/>
                  </a:moveTo>
                  <a:lnTo>
                    <a:pt x="2253345" y="1102016"/>
                  </a:lnTo>
                  <a:lnTo>
                    <a:pt x="2252439" y="1089316"/>
                  </a:lnTo>
                  <a:lnTo>
                    <a:pt x="2289137" y="1089316"/>
                  </a:lnTo>
                  <a:lnTo>
                    <a:pt x="2285351" y="1102016"/>
                  </a:lnTo>
                  <a:close/>
                </a:path>
                <a:path w="2381885" h="2181859">
                  <a:moveTo>
                    <a:pt x="2293222" y="1102016"/>
                  </a:moveTo>
                  <a:lnTo>
                    <a:pt x="2287344" y="1102016"/>
                  </a:lnTo>
                  <a:lnTo>
                    <a:pt x="2289137" y="1089316"/>
                  </a:lnTo>
                  <a:lnTo>
                    <a:pt x="2291030" y="1089316"/>
                  </a:lnTo>
                  <a:lnTo>
                    <a:pt x="2293222" y="1102016"/>
                  </a:lnTo>
                  <a:close/>
                </a:path>
                <a:path w="2381885" h="2181859">
                  <a:moveTo>
                    <a:pt x="2305078" y="1102016"/>
                  </a:moveTo>
                  <a:lnTo>
                    <a:pt x="2294019" y="1102016"/>
                  </a:lnTo>
                  <a:lnTo>
                    <a:pt x="2292624" y="1089316"/>
                  </a:lnTo>
                  <a:lnTo>
                    <a:pt x="2305379" y="1089319"/>
                  </a:lnTo>
                  <a:lnTo>
                    <a:pt x="2305539" y="1089544"/>
                  </a:lnTo>
                  <a:lnTo>
                    <a:pt x="2305452" y="1092495"/>
                  </a:lnTo>
                  <a:lnTo>
                    <a:pt x="2305078" y="1102016"/>
                  </a:lnTo>
                  <a:close/>
                </a:path>
                <a:path w="2381885" h="2181859">
                  <a:moveTo>
                    <a:pt x="2305566" y="1089583"/>
                  </a:moveTo>
                  <a:lnTo>
                    <a:pt x="2305377" y="1089316"/>
                  </a:lnTo>
                  <a:lnTo>
                    <a:pt x="2305576" y="1089316"/>
                  </a:lnTo>
                  <a:lnTo>
                    <a:pt x="2305566" y="1089583"/>
                  </a:lnTo>
                  <a:close/>
                </a:path>
                <a:path w="2381885" h="2181859">
                  <a:moveTo>
                    <a:pt x="2306024" y="1090232"/>
                  </a:moveTo>
                  <a:lnTo>
                    <a:pt x="2305676" y="1089738"/>
                  </a:lnTo>
                  <a:lnTo>
                    <a:pt x="2305576" y="1089316"/>
                  </a:lnTo>
                  <a:lnTo>
                    <a:pt x="2306075" y="1089316"/>
                  </a:lnTo>
                  <a:lnTo>
                    <a:pt x="2306024" y="1090232"/>
                  </a:lnTo>
                  <a:close/>
                </a:path>
                <a:path w="2381885" h="2181859">
                  <a:moveTo>
                    <a:pt x="2309487" y="1095136"/>
                  </a:moveTo>
                  <a:lnTo>
                    <a:pt x="2306024" y="1090232"/>
                  </a:lnTo>
                  <a:lnTo>
                    <a:pt x="2306075" y="1089316"/>
                  </a:lnTo>
                  <a:lnTo>
                    <a:pt x="2310857" y="1089316"/>
                  </a:lnTo>
                  <a:lnTo>
                    <a:pt x="2309487" y="1095136"/>
                  </a:lnTo>
                  <a:close/>
                </a:path>
                <a:path w="2381885" h="2181859">
                  <a:moveTo>
                    <a:pt x="2310074" y="1095968"/>
                  </a:moveTo>
                  <a:lnTo>
                    <a:pt x="2309489" y="1095139"/>
                  </a:lnTo>
                  <a:lnTo>
                    <a:pt x="2310857" y="1089316"/>
                  </a:lnTo>
                  <a:lnTo>
                    <a:pt x="2310074" y="1095968"/>
                  </a:lnTo>
                  <a:close/>
                </a:path>
                <a:path w="2381885" h="2181859">
                  <a:moveTo>
                    <a:pt x="1677202" y="1102016"/>
                  </a:moveTo>
                  <a:lnTo>
                    <a:pt x="1675908" y="1102016"/>
                  </a:lnTo>
                  <a:lnTo>
                    <a:pt x="1676904" y="1089319"/>
                  </a:lnTo>
                  <a:lnTo>
                    <a:pt x="1677202" y="1102016"/>
                  </a:lnTo>
                  <a:close/>
                </a:path>
                <a:path w="2381885" h="2181859">
                  <a:moveTo>
                    <a:pt x="2111694" y="1102016"/>
                  </a:moveTo>
                  <a:lnTo>
                    <a:pt x="2107609" y="1102016"/>
                  </a:lnTo>
                  <a:lnTo>
                    <a:pt x="2108322" y="1098068"/>
                  </a:lnTo>
                  <a:lnTo>
                    <a:pt x="2111890" y="1089563"/>
                  </a:lnTo>
                  <a:lnTo>
                    <a:pt x="2111694" y="1102016"/>
                  </a:lnTo>
                  <a:close/>
                </a:path>
                <a:path w="2381885" h="2181859">
                  <a:moveTo>
                    <a:pt x="2305377" y="1102016"/>
                  </a:moveTo>
                  <a:lnTo>
                    <a:pt x="2305078" y="1102016"/>
                  </a:lnTo>
                  <a:lnTo>
                    <a:pt x="2305566" y="1089583"/>
                  </a:lnTo>
                  <a:lnTo>
                    <a:pt x="2305956" y="1090135"/>
                  </a:lnTo>
                  <a:lnTo>
                    <a:pt x="2305900" y="1092495"/>
                  </a:lnTo>
                  <a:lnTo>
                    <a:pt x="2305377" y="1102016"/>
                  </a:lnTo>
                  <a:close/>
                </a:path>
                <a:path w="2381885" h="2181859">
                  <a:moveTo>
                    <a:pt x="2126353" y="1114716"/>
                  </a:moveTo>
                  <a:lnTo>
                    <a:pt x="2117573" y="1114716"/>
                  </a:lnTo>
                  <a:lnTo>
                    <a:pt x="2123750" y="1102016"/>
                  </a:lnTo>
                  <a:lnTo>
                    <a:pt x="2130823" y="1102016"/>
                  </a:lnTo>
                  <a:lnTo>
                    <a:pt x="2127560" y="1091067"/>
                  </a:lnTo>
                  <a:lnTo>
                    <a:pt x="2127458" y="1089627"/>
                  </a:lnTo>
                  <a:lnTo>
                    <a:pt x="2132215" y="1101812"/>
                  </a:lnTo>
                  <a:lnTo>
                    <a:pt x="2132231" y="1102151"/>
                  </a:lnTo>
                  <a:lnTo>
                    <a:pt x="2126353" y="1114716"/>
                  </a:lnTo>
                  <a:close/>
                </a:path>
                <a:path w="2381885" h="2181859">
                  <a:moveTo>
                    <a:pt x="2128333" y="1102016"/>
                  </a:moveTo>
                  <a:lnTo>
                    <a:pt x="2127934" y="1102016"/>
                  </a:lnTo>
                  <a:lnTo>
                    <a:pt x="2127164" y="1089738"/>
                  </a:lnTo>
                  <a:lnTo>
                    <a:pt x="2127474" y="1090781"/>
                  </a:lnTo>
                  <a:lnTo>
                    <a:pt x="2127601" y="1091648"/>
                  </a:lnTo>
                  <a:lnTo>
                    <a:pt x="2128333" y="1102016"/>
                  </a:lnTo>
                  <a:close/>
                </a:path>
                <a:path w="2381885" h="2181859">
                  <a:moveTo>
                    <a:pt x="1842690" y="1102016"/>
                  </a:moveTo>
                  <a:lnTo>
                    <a:pt x="1840398" y="1090781"/>
                  </a:lnTo>
                  <a:lnTo>
                    <a:pt x="1840308" y="1089851"/>
                  </a:lnTo>
                  <a:lnTo>
                    <a:pt x="1842703" y="1101591"/>
                  </a:lnTo>
                  <a:lnTo>
                    <a:pt x="1842690" y="1102016"/>
                  </a:lnTo>
                  <a:close/>
                </a:path>
                <a:path w="2381885" h="2181859">
                  <a:moveTo>
                    <a:pt x="1842690" y="1102016"/>
                  </a:moveTo>
                  <a:lnTo>
                    <a:pt x="1833723" y="1102016"/>
                  </a:lnTo>
                  <a:lnTo>
                    <a:pt x="1840236" y="1089985"/>
                  </a:lnTo>
                  <a:lnTo>
                    <a:pt x="1842690" y="1102016"/>
                  </a:lnTo>
                  <a:close/>
                </a:path>
                <a:path w="2381885" h="2181859">
                  <a:moveTo>
                    <a:pt x="2115082" y="1102016"/>
                  </a:moveTo>
                  <a:lnTo>
                    <a:pt x="2114384" y="1102016"/>
                  </a:lnTo>
                  <a:lnTo>
                    <a:pt x="2114198" y="1090135"/>
                  </a:lnTo>
                  <a:lnTo>
                    <a:pt x="2115206" y="1094029"/>
                  </a:lnTo>
                  <a:lnTo>
                    <a:pt x="2115082" y="1102016"/>
                  </a:lnTo>
                  <a:close/>
                </a:path>
                <a:path w="2381885" h="2181859">
                  <a:moveTo>
                    <a:pt x="2307868" y="1102016"/>
                  </a:moveTo>
                  <a:lnTo>
                    <a:pt x="2305377" y="1102016"/>
                  </a:lnTo>
                  <a:lnTo>
                    <a:pt x="2306024" y="1090232"/>
                  </a:lnTo>
                  <a:lnTo>
                    <a:pt x="2309453" y="1095088"/>
                  </a:lnTo>
                  <a:lnTo>
                    <a:pt x="2309360" y="1095675"/>
                  </a:lnTo>
                  <a:lnTo>
                    <a:pt x="2307868" y="1102016"/>
                  </a:lnTo>
                  <a:close/>
                </a:path>
                <a:path w="2381885" h="2181859">
                  <a:moveTo>
                    <a:pt x="2130823" y="1102016"/>
                  </a:moveTo>
                  <a:lnTo>
                    <a:pt x="2128333" y="1102016"/>
                  </a:lnTo>
                  <a:lnTo>
                    <a:pt x="2127560" y="1091067"/>
                  </a:lnTo>
                  <a:lnTo>
                    <a:pt x="2130823" y="1102016"/>
                  </a:lnTo>
                  <a:close/>
                </a:path>
                <a:path w="2381885" h="2181859">
                  <a:moveTo>
                    <a:pt x="1924288" y="1102016"/>
                  </a:moveTo>
                  <a:lnTo>
                    <a:pt x="1925460" y="1094545"/>
                  </a:lnTo>
                  <a:lnTo>
                    <a:pt x="1925555" y="1094029"/>
                  </a:lnTo>
                  <a:lnTo>
                    <a:pt x="1926264" y="1091403"/>
                  </a:lnTo>
                  <a:lnTo>
                    <a:pt x="1926211" y="1098174"/>
                  </a:lnTo>
                  <a:lnTo>
                    <a:pt x="1924288" y="1102016"/>
                  </a:lnTo>
                  <a:close/>
                </a:path>
                <a:path w="2381885" h="2181859">
                  <a:moveTo>
                    <a:pt x="1909172" y="1102016"/>
                  </a:moveTo>
                  <a:lnTo>
                    <a:pt x="1907151" y="1102016"/>
                  </a:lnTo>
                  <a:lnTo>
                    <a:pt x="1908469" y="1091516"/>
                  </a:lnTo>
                  <a:lnTo>
                    <a:pt x="1909172" y="1102016"/>
                  </a:lnTo>
                  <a:close/>
                </a:path>
                <a:path w="2381885" h="2181859">
                  <a:moveTo>
                    <a:pt x="1760001" y="1114716"/>
                  </a:moveTo>
                  <a:lnTo>
                    <a:pt x="1752250" y="1114716"/>
                  </a:lnTo>
                  <a:lnTo>
                    <a:pt x="1764427" y="1102054"/>
                  </a:lnTo>
                  <a:lnTo>
                    <a:pt x="1764544" y="1101591"/>
                  </a:lnTo>
                  <a:lnTo>
                    <a:pt x="1766401" y="1091791"/>
                  </a:lnTo>
                  <a:lnTo>
                    <a:pt x="1767858" y="1102016"/>
                  </a:lnTo>
                  <a:lnTo>
                    <a:pt x="1766472" y="1102016"/>
                  </a:lnTo>
                  <a:lnTo>
                    <a:pt x="1760001" y="1114716"/>
                  </a:lnTo>
                  <a:close/>
                </a:path>
                <a:path w="2381885" h="2181859">
                  <a:moveTo>
                    <a:pt x="2112093" y="1102016"/>
                  </a:moveTo>
                  <a:lnTo>
                    <a:pt x="2111894" y="1102016"/>
                  </a:lnTo>
                  <a:lnTo>
                    <a:pt x="2111943" y="1092495"/>
                  </a:lnTo>
                  <a:lnTo>
                    <a:pt x="2112093" y="1102016"/>
                  </a:lnTo>
                  <a:close/>
                </a:path>
                <a:path w="2381885" h="2181859">
                  <a:moveTo>
                    <a:pt x="2106666" y="1102016"/>
                  </a:moveTo>
                  <a:lnTo>
                    <a:pt x="2101283" y="1102016"/>
                  </a:lnTo>
                  <a:lnTo>
                    <a:pt x="2101183" y="1101591"/>
                  </a:lnTo>
                  <a:lnTo>
                    <a:pt x="2101100" y="1100575"/>
                  </a:lnTo>
                  <a:lnTo>
                    <a:pt x="2105777" y="1094232"/>
                  </a:lnTo>
                  <a:lnTo>
                    <a:pt x="2107270" y="1100575"/>
                  </a:lnTo>
                  <a:lnTo>
                    <a:pt x="2106666" y="1102016"/>
                  </a:lnTo>
                  <a:close/>
                </a:path>
                <a:path w="2381885" h="2181859">
                  <a:moveTo>
                    <a:pt x="2144707" y="1102016"/>
                  </a:moveTo>
                  <a:lnTo>
                    <a:pt x="2141883" y="1102016"/>
                  </a:lnTo>
                  <a:lnTo>
                    <a:pt x="2143015" y="1095139"/>
                  </a:lnTo>
                  <a:lnTo>
                    <a:pt x="2144707" y="1102016"/>
                  </a:lnTo>
                  <a:close/>
                </a:path>
                <a:path w="2381885" h="2181859">
                  <a:moveTo>
                    <a:pt x="2111894" y="1102016"/>
                  </a:moveTo>
                  <a:lnTo>
                    <a:pt x="2111894" y="1095675"/>
                  </a:lnTo>
                  <a:lnTo>
                    <a:pt x="2111894" y="1102016"/>
                  </a:lnTo>
                  <a:close/>
                </a:path>
                <a:path w="2381885" h="2181859">
                  <a:moveTo>
                    <a:pt x="2314344" y="1102016"/>
                  </a:moveTo>
                  <a:lnTo>
                    <a:pt x="2309362" y="1102016"/>
                  </a:lnTo>
                  <a:lnTo>
                    <a:pt x="2310074" y="1095968"/>
                  </a:lnTo>
                  <a:lnTo>
                    <a:pt x="2314344" y="1102016"/>
                  </a:lnTo>
                  <a:close/>
                </a:path>
                <a:path w="2381885" h="2181859">
                  <a:moveTo>
                    <a:pt x="2107609" y="1102016"/>
                  </a:moveTo>
                  <a:lnTo>
                    <a:pt x="2107271" y="1100575"/>
                  </a:lnTo>
                  <a:lnTo>
                    <a:pt x="2108322" y="1098069"/>
                  </a:lnTo>
                  <a:lnTo>
                    <a:pt x="2107609" y="1102016"/>
                  </a:lnTo>
                  <a:close/>
                </a:path>
                <a:path w="2381885" h="2181859">
                  <a:moveTo>
                    <a:pt x="2107609" y="1102016"/>
                  </a:moveTo>
                  <a:lnTo>
                    <a:pt x="2106666" y="1102016"/>
                  </a:lnTo>
                  <a:lnTo>
                    <a:pt x="2107270" y="1100575"/>
                  </a:lnTo>
                  <a:lnTo>
                    <a:pt x="2107609" y="1102016"/>
                  </a:lnTo>
                  <a:close/>
                </a:path>
                <a:path w="2381885" h="2181859">
                  <a:moveTo>
                    <a:pt x="2101283" y="1102016"/>
                  </a:moveTo>
                  <a:lnTo>
                    <a:pt x="2100037" y="1102016"/>
                  </a:lnTo>
                  <a:lnTo>
                    <a:pt x="2100981" y="1100736"/>
                  </a:lnTo>
                  <a:lnTo>
                    <a:pt x="2101283" y="1102016"/>
                  </a:lnTo>
                  <a:close/>
                </a:path>
                <a:path w="2381885" h="2181859">
                  <a:moveTo>
                    <a:pt x="1842790" y="1102016"/>
                  </a:moveTo>
                  <a:lnTo>
                    <a:pt x="1842703" y="1101591"/>
                  </a:lnTo>
                  <a:lnTo>
                    <a:pt x="1842790" y="1102016"/>
                  </a:lnTo>
                  <a:close/>
                </a:path>
                <a:path w="2381885" h="2181859">
                  <a:moveTo>
                    <a:pt x="1833723" y="1102016"/>
                  </a:moveTo>
                  <a:lnTo>
                    <a:pt x="1833736" y="1101807"/>
                  </a:lnTo>
                  <a:lnTo>
                    <a:pt x="1833723" y="1102016"/>
                  </a:lnTo>
                  <a:close/>
                </a:path>
                <a:path w="2381885" h="2181859">
                  <a:moveTo>
                    <a:pt x="1813498" y="1102016"/>
                  </a:moveTo>
                  <a:lnTo>
                    <a:pt x="1813397" y="1101812"/>
                  </a:lnTo>
                  <a:lnTo>
                    <a:pt x="1813498" y="1102016"/>
                  </a:lnTo>
                  <a:close/>
                </a:path>
                <a:path w="2381885" h="2181859">
                  <a:moveTo>
                    <a:pt x="1027010" y="1114716"/>
                  </a:moveTo>
                  <a:lnTo>
                    <a:pt x="1013560" y="1114716"/>
                  </a:lnTo>
                  <a:lnTo>
                    <a:pt x="1015752" y="1102016"/>
                  </a:lnTo>
                  <a:lnTo>
                    <a:pt x="1020932" y="1102016"/>
                  </a:lnTo>
                  <a:lnTo>
                    <a:pt x="1027010" y="1114716"/>
                  </a:lnTo>
                  <a:close/>
                </a:path>
                <a:path w="2381885" h="2181859">
                  <a:moveTo>
                    <a:pt x="1056999" y="1114716"/>
                  </a:moveTo>
                  <a:lnTo>
                    <a:pt x="1043250" y="1114716"/>
                  </a:lnTo>
                  <a:lnTo>
                    <a:pt x="1046925" y="1102016"/>
                  </a:lnTo>
                  <a:lnTo>
                    <a:pt x="1054836" y="1102016"/>
                  </a:lnTo>
                  <a:lnTo>
                    <a:pt x="1056999" y="1114716"/>
                  </a:lnTo>
                  <a:close/>
                </a:path>
                <a:path w="2381885" h="2181859">
                  <a:moveTo>
                    <a:pt x="1638944" y="1127416"/>
                  </a:moveTo>
                  <a:lnTo>
                    <a:pt x="1625793" y="1127416"/>
                  </a:lnTo>
                  <a:lnTo>
                    <a:pt x="1632505" y="1102016"/>
                  </a:lnTo>
                  <a:lnTo>
                    <a:pt x="1649704" y="1102016"/>
                  </a:lnTo>
                  <a:lnTo>
                    <a:pt x="1649804" y="1114716"/>
                  </a:lnTo>
                  <a:lnTo>
                    <a:pt x="1643129" y="1114716"/>
                  </a:lnTo>
                  <a:lnTo>
                    <a:pt x="1642929" y="1118344"/>
                  </a:lnTo>
                  <a:lnTo>
                    <a:pt x="1638944" y="1127416"/>
                  </a:lnTo>
                  <a:close/>
                </a:path>
                <a:path w="2381885" h="2181859">
                  <a:moveTo>
                    <a:pt x="1666144" y="1114716"/>
                  </a:moveTo>
                  <a:lnTo>
                    <a:pt x="1650800" y="1114716"/>
                  </a:lnTo>
                  <a:lnTo>
                    <a:pt x="1653390" y="1102016"/>
                  </a:lnTo>
                  <a:lnTo>
                    <a:pt x="1662656" y="1102016"/>
                  </a:lnTo>
                  <a:lnTo>
                    <a:pt x="1666099" y="1109036"/>
                  </a:lnTo>
                  <a:lnTo>
                    <a:pt x="1666144" y="1114716"/>
                  </a:lnTo>
                  <a:close/>
                </a:path>
                <a:path w="2381885" h="2181859">
                  <a:moveTo>
                    <a:pt x="1666285" y="1109415"/>
                  </a:moveTo>
                  <a:lnTo>
                    <a:pt x="1666099" y="1109036"/>
                  </a:lnTo>
                  <a:lnTo>
                    <a:pt x="1666044" y="1102016"/>
                  </a:lnTo>
                  <a:lnTo>
                    <a:pt x="1666343" y="1102016"/>
                  </a:lnTo>
                  <a:lnTo>
                    <a:pt x="1666285" y="1109415"/>
                  </a:lnTo>
                  <a:close/>
                </a:path>
                <a:path w="2381885" h="2181859">
                  <a:moveTo>
                    <a:pt x="1667459" y="1111809"/>
                  </a:moveTo>
                  <a:lnTo>
                    <a:pt x="1666343" y="1109533"/>
                  </a:lnTo>
                  <a:lnTo>
                    <a:pt x="1666343" y="1102016"/>
                  </a:lnTo>
                  <a:lnTo>
                    <a:pt x="1668535" y="1102016"/>
                  </a:lnTo>
                  <a:lnTo>
                    <a:pt x="1667459" y="1111809"/>
                  </a:lnTo>
                  <a:close/>
                </a:path>
                <a:path w="2381885" h="2181859">
                  <a:moveTo>
                    <a:pt x="1678299" y="1114716"/>
                  </a:moveTo>
                  <a:lnTo>
                    <a:pt x="1668885" y="1114716"/>
                  </a:lnTo>
                  <a:lnTo>
                    <a:pt x="1667501" y="1111895"/>
                  </a:lnTo>
                  <a:lnTo>
                    <a:pt x="1667514" y="1111541"/>
                  </a:lnTo>
                  <a:lnTo>
                    <a:pt x="1669232" y="1102016"/>
                  </a:lnTo>
                  <a:lnTo>
                    <a:pt x="1679395" y="1102016"/>
                  </a:lnTo>
                  <a:lnTo>
                    <a:pt x="1678299" y="1114716"/>
                  </a:lnTo>
                  <a:close/>
                </a:path>
                <a:path w="2381885" h="2181859">
                  <a:moveTo>
                    <a:pt x="1687067" y="1114716"/>
                  </a:moveTo>
                  <a:lnTo>
                    <a:pt x="1678398" y="1114716"/>
                  </a:lnTo>
                  <a:lnTo>
                    <a:pt x="1679793" y="1102016"/>
                  </a:lnTo>
                  <a:lnTo>
                    <a:pt x="1682782" y="1102016"/>
                  </a:lnTo>
                  <a:lnTo>
                    <a:pt x="1686955" y="1105871"/>
                  </a:lnTo>
                  <a:lnTo>
                    <a:pt x="1687067" y="1114716"/>
                  </a:lnTo>
                  <a:close/>
                </a:path>
                <a:path w="2381885" h="2181859">
                  <a:moveTo>
                    <a:pt x="1687227" y="1106122"/>
                  </a:moveTo>
                  <a:lnTo>
                    <a:pt x="1686998" y="1105910"/>
                  </a:lnTo>
                  <a:lnTo>
                    <a:pt x="1686967" y="1102016"/>
                  </a:lnTo>
                  <a:lnTo>
                    <a:pt x="1687227" y="1106122"/>
                  </a:lnTo>
                  <a:close/>
                </a:path>
                <a:path w="2381885" h="2181859">
                  <a:moveTo>
                    <a:pt x="1696062" y="1112905"/>
                  </a:moveTo>
                  <a:lnTo>
                    <a:pt x="1693244" y="1102016"/>
                  </a:lnTo>
                  <a:lnTo>
                    <a:pt x="1693841" y="1102016"/>
                  </a:lnTo>
                  <a:lnTo>
                    <a:pt x="1696062" y="1112905"/>
                  </a:lnTo>
                  <a:close/>
                </a:path>
                <a:path w="2381885" h="2181859">
                  <a:moveTo>
                    <a:pt x="1696506" y="1114589"/>
                  </a:moveTo>
                  <a:lnTo>
                    <a:pt x="1693941" y="1102016"/>
                  </a:lnTo>
                  <a:lnTo>
                    <a:pt x="1703904" y="1102016"/>
                  </a:lnTo>
                  <a:lnTo>
                    <a:pt x="1696506" y="1114589"/>
                  </a:lnTo>
                  <a:close/>
                </a:path>
                <a:path w="2381885" h="2181859">
                  <a:moveTo>
                    <a:pt x="1696532" y="1114716"/>
                  </a:moveTo>
                  <a:lnTo>
                    <a:pt x="1696541" y="1114530"/>
                  </a:lnTo>
                  <a:lnTo>
                    <a:pt x="1703904" y="1102016"/>
                  </a:lnTo>
                  <a:lnTo>
                    <a:pt x="1703924" y="1102151"/>
                  </a:lnTo>
                  <a:lnTo>
                    <a:pt x="1696532" y="1114716"/>
                  </a:lnTo>
                  <a:close/>
                </a:path>
                <a:path w="2381885" h="2181859">
                  <a:moveTo>
                    <a:pt x="1703924" y="1102151"/>
                  </a:moveTo>
                  <a:lnTo>
                    <a:pt x="1703904" y="1102016"/>
                  </a:lnTo>
                  <a:lnTo>
                    <a:pt x="1703924" y="1102151"/>
                  </a:lnTo>
                  <a:close/>
                </a:path>
                <a:path w="2381885" h="2181859">
                  <a:moveTo>
                    <a:pt x="1728911" y="1114716"/>
                  </a:moveTo>
                  <a:lnTo>
                    <a:pt x="1705897" y="1114716"/>
                  </a:lnTo>
                  <a:lnTo>
                    <a:pt x="1704004" y="1102016"/>
                  </a:lnTo>
                  <a:lnTo>
                    <a:pt x="1730306" y="1102016"/>
                  </a:lnTo>
                  <a:lnTo>
                    <a:pt x="1728911" y="1114716"/>
                  </a:lnTo>
                  <a:close/>
                </a:path>
                <a:path w="2381885" h="2181859">
                  <a:moveTo>
                    <a:pt x="1728912" y="1114716"/>
                  </a:moveTo>
                  <a:lnTo>
                    <a:pt x="1730306" y="1102016"/>
                  </a:lnTo>
                  <a:lnTo>
                    <a:pt x="1728912" y="1114716"/>
                  </a:lnTo>
                  <a:close/>
                </a:path>
                <a:path w="2381885" h="2181859">
                  <a:moveTo>
                    <a:pt x="1751390" y="1114716"/>
                  </a:moveTo>
                  <a:lnTo>
                    <a:pt x="1728912" y="1114716"/>
                  </a:lnTo>
                  <a:lnTo>
                    <a:pt x="1730307" y="1102016"/>
                  </a:lnTo>
                  <a:lnTo>
                    <a:pt x="1737084" y="1102016"/>
                  </a:lnTo>
                  <a:lnTo>
                    <a:pt x="1749924" y="1112768"/>
                  </a:lnTo>
                  <a:lnTo>
                    <a:pt x="1751390" y="1114716"/>
                  </a:lnTo>
                  <a:close/>
                </a:path>
                <a:path w="2381885" h="2181859">
                  <a:moveTo>
                    <a:pt x="1798753" y="1118671"/>
                  </a:moveTo>
                  <a:lnTo>
                    <a:pt x="1794873" y="1114717"/>
                  </a:lnTo>
                  <a:lnTo>
                    <a:pt x="1792357" y="1103283"/>
                  </a:lnTo>
                  <a:lnTo>
                    <a:pt x="1792575" y="1102016"/>
                  </a:lnTo>
                  <a:lnTo>
                    <a:pt x="1825554" y="1102016"/>
                  </a:lnTo>
                  <a:lnTo>
                    <a:pt x="1827347" y="1114716"/>
                  </a:lnTo>
                  <a:lnTo>
                    <a:pt x="1798055" y="1114716"/>
                  </a:lnTo>
                  <a:lnTo>
                    <a:pt x="1798664" y="1116628"/>
                  </a:lnTo>
                  <a:lnTo>
                    <a:pt x="1798753" y="1118671"/>
                  </a:lnTo>
                  <a:close/>
                </a:path>
                <a:path w="2381885" h="2181859">
                  <a:moveTo>
                    <a:pt x="1830934" y="1114716"/>
                  </a:moveTo>
                  <a:lnTo>
                    <a:pt x="1827447" y="1114716"/>
                  </a:lnTo>
                  <a:lnTo>
                    <a:pt x="1826366" y="1107363"/>
                  </a:lnTo>
                  <a:lnTo>
                    <a:pt x="1825653" y="1102016"/>
                  </a:lnTo>
                  <a:lnTo>
                    <a:pt x="1831531" y="1102016"/>
                  </a:lnTo>
                  <a:lnTo>
                    <a:pt x="1831405" y="1110097"/>
                  </a:lnTo>
                  <a:lnTo>
                    <a:pt x="1830934" y="1114716"/>
                  </a:lnTo>
                  <a:close/>
                </a:path>
                <a:path w="2381885" h="2181859">
                  <a:moveTo>
                    <a:pt x="1831405" y="1110097"/>
                  </a:moveTo>
                  <a:lnTo>
                    <a:pt x="1831531" y="1102016"/>
                  </a:lnTo>
                  <a:lnTo>
                    <a:pt x="1832229" y="1102016"/>
                  </a:lnTo>
                  <a:lnTo>
                    <a:pt x="1831405" y="1110097"/>
                  </a:lnTo>
                  <a:close/>
                </a:path>
                <a:path w="2381885" h="2181859">
                  <a:moveTo>
                    <a:pt x="1831830" y="1114716"/>
                  </a:moveTo>
                  <a:lnTo>
                    <a:pt x="1831332" y="1114716"/>
                  </a:lnTo>
                  <a:lnTo>
                    <a:pt x="1831462" y="1109533"/>
                  </a:lnTo>
                  <a:lnTo>
                    <a:pt x="1832229" y="1102016"/>
                  </a:lnTo>
                  <a:lnTo>
                    <a:pt x="1831830" y="1114716"/>
                  </a:lnTo>
                  <a:close/>
                </a:path>
                <a:path w="2381885" h="2181859">
                  <a:moveTo>
                    <a:pt x="1831832" y="1114678"/>
                  </a:moveTo>
                  <a:lnTo>
                    <a:pt x="1832328" y="1102016"/>
                  </a:lnTo>
                  <a:lnTo>
                    <a:pt x="1831832" y="1114678"/>
                  </a:lnTo>
                  <a:close/>
                </a:path>
                <a:path w="2381885" h="2181859">
                  <a:moveTo>
                    <a:pt x="1833922" y="1114716"/>
                  </a:moveTo>
                  <a:lnTo>
                    <a:pt x="1831831" y="1114716"/>
                  </a:lnTo>
                  <a:lnTo>
                    <a:pt x="1832428" y="1102016"/>
                  </a:lnTo>
                  <a:lnTo>
                    <a:pt x="1833823" y="1102016"/>
                  </a:lnTo>
                  <a:lnTo>
                    <a:pt x="1833922" y="1114716"/>
                  </a:lnTo>
                  <a:close/>
                </a:path>
                <a:path w="2381885" h="2181859">
                  <a:moveTo>
                    <a:pt x="1834719" y="1114716"/>
                  </a:moveTo>
                  <a:lnTo>
                    <a:pt x="1834421" y="1114716"/>
                  </a:lnTo>
                  <a:lnTo>
                    <a:pt x="1833823" y="1102016"/>
                  </a:lnTo>
                  <a:lnTo>
                    <a:pt x="1838846" y="1102016"/>
                  </a:lnTo>
                  <a:lnTo>
                    <a:pt x="1834719" y="1114716"/>
                  </a:lnTo>
                  <a:close/>
                </a:path>
                <a:path w="2381885" h="2181859">
                  <a:moveTo>
                    <a:pt x="1860624" y="1114716"/>
                  </a:moveTo>
                  <a:lnTo>
                    <a:pt x="1835417" y="1114716"/>
                  </a:lnTo>
                  <a:lnTo>
                    <a:pt x="1839514" y="1102016"/>
                  </a:lnTo>
                  <a:lnTo>
                    <a:pt x="1859627" y="1102016"/>
                  </a:lnTo>
                  <a:lnTo>
                    <a:pt x="1860624" y="1114716"/>
                  </a:lnTo>
                  <a:close/>
                </a:path>
                <a:path w="2381885" h="2181859">
                  <a:moveTo>
                    <a:pt x="1912194" y="1114716"/>
                  </a:moveTo>
                  <a:lnTo>
                    <a:pt x="1870388" y="1114716"/>
                  </a:lnTo>
                  <a:lnTo>
                    <a:pt x="1859627" y="1102016"/>
                  </a:lnTo>
                  <a:lnTo>
                    <a:pt x="1911548" y="1102016"/>
                  </a:lnTo>
                  <a:lnTo>
                    <a:pt x="1912194" y="1114716"/>
                  </a:lnTo>
                  <a:close/>
                </a:path>
                <a:path w="2381885" h="2181859">
                  <a:moveTo>
                    <a:pt x="1916417" y="1114716"/>
                  </a:moveTo>
                  <a:lnTo>
                    <a:pt x="1913328" y="1114716"/>
                  </a:lnTo>
                  <a:lnTo>
                    <a:pt x="1911634" y="1102016"/>
                  </a:lnTo>
                  <a:lnTo>
                    <a:pt x="1921697" y="1102016"/>
                  </a:lnTo>
                  <a:lnTo>
                    <a:pt x="1916417" y="1114716"/>
                  </a:lnTo>
                  <a:close/>
                </a:path>
                <a:path w="2381885" h="2181859">
                  <a:moveTo>
                    <a:pt x="1929768" y="1114716"/>
                  </a:moveTo>
                  <a:lnTo>
                    <a:pt x="1916517" y="1114716"/>
                  </a:lnTo>
                  <a:lnTo>
                    <a:pt x="1921698" y="1102016"/>
                  </a:lnTo>
                  <a:lnTo>
                    <a:pt x="1923989" y="1102016"/>
                  </a:lnTo>
                  <a:lnTo>
                    <a:pt x="1929322" y="1110959"/>
                  </a:lnTo>
                  <a:lnTo>
                    <a:pt x="1929449" y="1111809"/>
                  </a:lnTo>
                  <a:lnTo>
                    <a:pt x="1929768" y="1114716"/>
                  </a:lnTo>
                  <a:close/>
                </a:path>
                <a:path w="2381885" h="2181859">
                  <a:moveTo>
                    <a:pt x="1929363" y="1111029"/>
                  </a:moveTo>
                  <a:lnTo>
                    <a:pt x="1923989" y="1102016"/>
                  </a:lnTo>
                  <a:lnTo>
                    <a:pt x="1927775" y="1102016"/>
                  </a:lnTo>
                  <a:lnTo>
                    <a:pt x="1928722" y="1105191"/>
                  </a:lnTo>
                  <a:lnTo>
                    <a:pt x="1929363" y="1111029"/>
                  </a:lnTo>
                  <a:close/>
                </a:path>
                <a:path w="2381885" h="2181859">
                  <a:moveTo>
                    <a:pt x="1928722" y="1105191"/>
                  </a:moveTo>
                  <a:lnTo>
                    <a:pt x="1927775" y="1102016"/>
                  </a:lnTo>
                  <a:lnTo>
                    <a:pt x="1928373" y="1102016"/>
                  </a:lnTo>
                  <a:lnTo>
                    <a:pt x="1928722" y="1105191"/>
                  </a:lnTo>
                  <a:close/>
                </a:path>
                <a:path w="2381885" h="2181859">
                  <a:moveTo>
                    <a:pt x="1933554" y="1114716"/>
                  </a:moveTo>
                  <a:lnTo>
                    <a:pt x="1931561" y="1114716"/>
                  </a:lnTo>
                  <a:lnTo>
                    <a:pt x="1928936" y="1105910"/>
                  </a:lnTo>
                  <a:lnTo>
                    <a:pt x="1928821" y="1105191"/>
                  </a:lnTo>
                  <a:lnTo>
                    <a:pt x="1928473" y="1102016"/>
                  </a:lnTo>
                  <a:lnTo>
                    <a:pt x="1931162" y="1102016"/>
                  </a:lnTo>
                  <a:lnTo>
                    <a:pt x="1933564" y="1113355"/>
                  </a:lnTo>
                  <a:lnTo>
                    <a:pt x="1933554" y="1114716"/>
                  </a:lnTo>
                  <a:close/>
                </a:path>
                <a:path w="2381885" h="2181859">
                  <a:moveTo>
                    <a:pt x="1933664" y="1113355"/>
                  </a:moveTo>
                  <a:lnTo>
                    <a:pt x="1931263" y="1102016"/>
                  </a:lnTo>
                  <a:lnTo>
                    <a:pt x="1933759" y="1102016"/>
                  </a:lnTo>
                  <a:lnTo>
                    <a:pt x="1934181" y="1105191"/>
                  </a:lnTo>
                  <a:lnTo>
                    <a:pt x="1934070" y="1108356"/>
                  </a:lnTo>
                  <a:lnTo>
                    <a:pt x="1933664" y="1113355"/>
                  </a:lnTo>
                  <a:close/>
                </a:path>
                <a:path w="2381885" h="2181859">
                  <a:moveTo>
                    <a:pt x="1943919" y="1114716"/>
                  </a:moveTo>
                  <a:lnTo>
                    <a:pt x="1935447" y="1114716"/>
                  </a:lnTo>
                  <a:lnTo>
                    <a:pt x="1934470" y="1107363"/>
                  </a:lnTo>
                  <a:lnTo>
                    <a:pt x="1934364" y="1104726"/>
                  </a:lnTo>
                  <a:lnTo>
                    <a:pt x="1934584" y="1102016"/>
                  </a:lnTo>
                  <a:lnTo>
                    <a:pt x="1944987" y="1102016"/>
                  </a:lnTo>
                  <a:lnTo>
                    <a:pt x="1943919" y="1114716"/>
                  </a:lnTo>
                  <a:close/>
                </a:path>
                <a:path w="2381885" h="2181859">
                  <a:moveTo>
                    <a:pt x="1948499" y="1114716"/>
                  </a:moveTo>
                  <a:lnTo>
                    <a:pt x="1944712" y="1114716"/>
                  </a:lnTo>
                  <a:lnTo>
                    <a:pt x="1945709" y="1102016"/>
                  </a:lnTo>
                  <a:lnTo>
                    <a:pt x="1948100" y="1102016"/>
                  </a:lnTo>
                  <a:lnTo>
                    <a:pt x="1948499" y="1114716"/>
                  </a:lnTo>
                  <a:close/>
                </a:path>
                <a:path w="2381885" h="2181859">
                  <a:moveTo>
                    <a:pt x="1952583" y="1114716"/>
                  </a:moveTo>
                  <a:lnTo>
                    <a:pt x="1951089" y="1114716"/>
                  </a:lnTo>
                  <a:lnTo>
                    <a:pt x="1948100" y="1102016"/>
                  </a:lnTo>
                  <a:lnTo>
                    <a:pt x="1955273" y="1102016"/>
                  </a:lnTo>
                  <a:lnTo>
                    <a:pt x="1952583" y="1114716"/>
                  </a:lnTo>
                  <a:close/>
                </a:path>
                <a:path w="2381885" h="2181859">
                  <a:moveTo>
                    <a:pt x="1956337" y="1107668"/>
                  </a:moveTo>
                  <a:lnTo>
                    <a:pt x="1955273" y="1102016"/>
                  </a:lnTo>
                  <a:lnTo>
                    <a:pt x="1959348" y="1102016"/>
                  </a:lnTo>
                  <a:lnTo>
                    <a:pt x="1956337" y="1107668"/>
                  </a:lnTo>
                  <a:close/>
                </a:path>
                <a:path w="2381885" h="2181859">
                  <a:moveTo>
                    <a:pt x="1960455" y="1114716"/>
                  </a:moveTo>
                  <a:lnTo>
                    <a:pt x="1957664" y="1114716"/>
                  </a:lnTo>
                  <a:lnTo>
                    <a:pt x="1956337" y="1107668"/>
                  </a:lnTo>
                  <a:lnTo>
                    <a:pt x="1959348" y="1102016"/>
                  </a:lnTo>
                  <a:lnTo>
                    <a:pt x="1960413" y="1104410"/>
                  </a:lnTo>
                  <a:lnTo>
                    <a:pt x="1960455" y="1114716"/>
                  </a:lnTo>
                  <a:close/>
                </a:path>
                <a:path w="2381885" h="2181859">
                  <a:moveTo>
                    <a:pt x="1960533" y="1104680"/>
                  </a:moveTo>
                  <a:lnTo>
                    <a:pt x="1959348" y="1102016"/>
                  </a:lnTo>
                  <a:lnTo>
                    <a:pt x="1960554" y="1102016"/>
                  </a:lnTo>
                  <a:lnTo>
                    <a:pt x="1960533" y="1104680"/>
                  </a:lnTo>
                  <a:close/>
                </a:path>
                <a:path w="2381885" h="2181859">
                  <a:moveTo>
                    <a:pt x="1962933" y="1110070"/>
                  </a:moveTo>
                  <a:lnTo>
                    <a:pt x="1960554" y="1104726"/>
                  </a:lnTo>
                  <a:lnTo>
                    <a:pt x="1960554" y="1102016"/>
                  </a:lnTo>
                  <a:lnTo>
                    <a:pt x="1967229" y="1102016"/>
                  </a:lnTo>
                  <a:lnTo>
                    <a:pt x="1962933" y="1110070"/>
                  </a:lnTo>
                  <a:close/>
                </a:path>
                <a:path w="2381885" h="2181859">
                  <a:moveTo>
                    <a:pt x="1980879" y="1114716"/>
                  </a:moveTo>
                  <a:lnTo>
                    <a:pt x="1969322" y="1114716"/>
                  </a:lnTo>
                  <a:lnTo>
                    <a:pt x="1967229" y="1102016"/>
                  </a:lnTo>
                  <a:lnTo>
                    <a:pt x="1979982" y="1102016"/>
                  </a:lnTo>
                  <a:lnTo>
                    <a:pt x="1980960" y="1113355"/>
                  </a:lnTo>
                  <a:lnTo>
                    <a:pt x="1980879" y="1114716"/>
                  </a:lnTo>
                  <a:close/>
                </a:path>
                <a:path w="2381885" h="2181859">
                  <a:moveTo>
                    <a:pt x="1981180" y="1113587"/>
                  </a:moveTo>
                  <a:lnTo>
                    <a:pt x="1980181" y="1102016"/>
                  </a:lnTo>
                  <a:lnTo>
                    <a:pt x="1984266" y="1102016"/>
                  </a:lnTo>
                  <a:lnTo>
                    <a:pt x="1981180" y="1113587"/>
                  </a:lnTo>
                  <a:close/>
                </a:path>
                <a:path w="2381885" h="2181859">
                  <a:moveTo>
                    <a:pt x="2007580" y="1114716"/>
                  </a:moveTo>
                  <a:lnTo>
                    <a:pt x="1988550" y="1114716"/>
                  </a:lnTo>
                  <a:lnTo>
                    <a:pt x="1984266" y="1102016"/>
                  </a:lnTo>
                  <a:lnTo>
                    <a:pt x="2006683" y="1102016"/>
                  </a:lnTo>
                  <a:lnTo>
                    <a:pt x="2008712" y="1104410"/>
                  </a:lnTo>
                  <a:lnTo>
                    <a:pt x="2007580" y="1114716"/>
                  </a:lnTo>
                  <a:close/>
                </a:path>
                <a:path w="2381885" h="2181859">
                  <a:moveTo>
                    <a:pt x="2011214" y="1107363"/>
                  </a:moveTo>
                  <a:lnTo>
                    <a:pt x="2008940" y="1104680"/>
                  </a:lnTo>
                  <a:lnTo>
                    <a:pt x="2008835" y="1103283"/>
                  </a:lnTo>
                  <a:lnTo>
                    <a:pt x="2008975" y="1102016"/>
                  </a:lnTo>
                  <a:lnTo>
                    <a:pt x="2013856" y="1102016"/>
                  </a:lnTo>
                  <a:lnTo>
                    <a:pt x="2011214" y="1107363"/>
                  </a:lnTo>
                  <a:close/>
                </a:path>
                <a:path w="2381885" h="2181859">
                  <a:moveTo>
                    <a:pt x="2017856" y="1110959"/>
                  </a:moveTo>
                  <a:lnTo>
                    <a:pt x="2013856" y="1102016"/>
                  </a:lnTo>
                  <a:lnTo>
                    <a:pt x="2018838" y="1102016"/>
                  </a:lnTo>
                  <a:lnTo>
                    <a:pt x="2017856" y="1110959"/>
                  </a:lnTo>
                  <a:close/>
                </a:path>
                <a:path w="2381885" h="2181859">
                  <a:moveTo>
                    <a:pt x="2020930" y="1114716"/>
                  </a:moveTo>
                  <a:lnTo>
                    <a:pt x="2019536" y="1114716"/>
                  </a:lnTo>
                  <a:lnTo>
                    <a:pt x="2021429" y="1102016"/>
                  </a:lnTo>
                  <a:lnTo>
                    <a:pt x="2021628" y="1102016"/>
                  </a:lnTo>
                  <a:lnTo>
                    <a:pt x="2020930" y="1114716"/>
                  </a:lnTo>
                  <a:close/>
                </a:path>
                <a:path w="2381885" h="2181859">
                  <a:moveTo>
                    <a:pt x="2021130" y="1114716"/>
                  </a:moveTo>
                  <a:lnTo>
                    <a:pt x="2020930" y="1114716"/>
                  </a:lnTo>
                  <a:lnTo>
                    <a:pt x="2021628" y="1102016"/>
                  </a:lnTo>
                  <a:lnTo>
                    <a:pt x="2023521" y="1102016"/>
                  </a:lnTo>
                  <a:lnTo>
                    <a:pt x="2021130" y="1114716"/>
                  </a:lnTo>
                  <a:close/>
                </a:path>
                <a:path w="2381885" h="2181859">
                  <a:moveTo>
                    <a:pt x="2042351" y="1114716"/>
                  </a:moveTo>
                  <a:lnTo>
                    <a:pt x="2021130" y="1114716"/>
                  </a:lnTo>
                  <a:lnTo>
                    <a:pt x="2023521" y="1102016"/>
                  </a:lnTo>
                  <a:lnTo>
                    <a:pt x="2040657" y="1102016"/>
                  </a:lnTo>
                  <a:lnTo>
                    <a:pt x="2042351" y="1114716"/>
                  </a:lnTo>
                  <a:close/>
                </a:path>
                <a:path w="2381885" h="2181859">
                  <a:moveTo>
                    <a:pt x="2052068" y="1114716"/>
                  </a:moveTo>
                  <a:lnTo>
                    <a:pt x="2042351" y="1114716"/>
                  </a:lnTo>
                  <a:lnTo>
                    <a:pt x="2044045" y="1102016"/>
                  </a:lnTo>
                  <a:lnTo>
                    <a:pt x="2045240" y="1102016"/>
                  </a:lnTo>
                  <a:lnTo>
                    <a:pt x="2052068" y="1114716"/>
                  </a:lnTo>
                  <a:close/>
                </a:path>
                <a:path w="2381885" h="2181859">
                  <a:moveTo>
                    <a:pt x="2055524" y="1114716"/>
                  </a:moveTo>
                  <a:lnTo>
                    <a:pt x="2052168" y="1114716"/>
                  </a:lnTo>
                  <a:lnTo>
                    <a:pt x="2045340" y="1102016"/>
                  </a:lnTo>
                  <a:lnTo>
                    <a:pt x="2059886" y="1102016"/>
                  </a:lnTo>
                  <a:lnTo>
                    <a:pt x="2055524" y="1114716"/>
                  </a:lnTo>
                  <a:close/>
                </a:path>
                <a:path w="2381885" h="2181859">
                  <a:moveTo>
                    <a:pt x="2075727" y="1114716"/>
                  </a:moveTo>
                  <a:lnTo>
                    <a:pt x="2055624" y="1114716"/>
                  </a:lnTo>
                  <a:lnTo>
                    <a:pt x="2059985" y="1102016"/>
                  </a:lnTo>
                  <a:lnTo>
                    <a:pt x="2073797" y="1102016"/>
                  </a:lnTo>
                  <a:lnTo>
                    <a:pt x="2075727" y="1114716"/>
                  </a:lnTo>
                  <a:close/>
                </a:path>
                <a:path w="2381885" h="2181859">
                  <a:moveTo>
                    <a:pt x="2117573" y="1114716"/>
                  </a:moveTo>
                  <a:lnTo>
                    <a:pt x="2115697" y="1114716"/>
                  </a:lnTo>
                  <a:lnTo>
                    <a:pt x="2105916" y="1102016"/>
                  </a:lnTo>
                  <a:lnTo>
                    <a:pt x="2113288" y="1102016"/>
                  </a:lnTo>
                  <a:lnTo>
                    <a:pt x="2117573" y="1114716"/>
                  </a:lnTo>
                  <a:close/>
                </a:path>
                <a:path w="2381885" h="2181859">
                  <a:moveTo>
                    <a:pt x="2117573" y="1114716"/>
                  </a:moveTo>
                  <a:lnTo>
                    <a:pt x="2113288" y="1102016"/>
                  </a:lnTo>
                  <a:lnTo>
                    <a:pt x="2123750" y="1102016"/>
                  </a:lnTo>
                  <a:lnTo>
                    <a:pt x="2117573" y="1114716"/>
                  </a:lnTo>
                  <a:close/>
                </a:path>
                <a:path w="2381885" h="2181859">
                  <a:moveTo>
                    <a:pt x="2152244" y="1114716"/>
                  </a:moveTo>
                  <a:lnTo>
                    <a:pt x="2138694" y="1114716"/>
                  </a:lnTo>
                  <a:lnTo>
                    <a:pt x="2144772" y="1102016"/>
                  </a:lnTo>
                  <a:lnTo>
                    <a:pt x="2151945" y="1102016"/>
                  </a:lnTo>
                  <a:lnTo>
                    <a:pt x="2152244" y="1114716"/>
                  </a:lnTo>
                  <a:close/>
                </a:path>
                <a:path w="2381885" h="2181859">
                  <a:moveTo>
                    <a:pt x="2161908" y="1114716"/>
                  </a:moveTo>
                  <a:lnTo>
                    <a:pt x="2152244" y="1114716"/>
                  </a:lnTo>
                  <a:lnTo>
                    <a:pt x="2158621" y="1102016"/>
                  </a:lnTo>
                  <a:lnTo>
                    <a:pt x="2161908" y="1114716"/>
                  </a:lnTo>
                  <a:close/>
                </a:path>
                <a:path w="2381885" h="2181859">
                  <a:moveTo>
                    <a:pt x="2175658" y="1114716"/>
                  </a:moveTo>
                  <a:lnTo>
                    <a:pt x="2163935" y="1114716"/>
                  </a:lnTo>
                  <a:lnTo>
                    <a:pt x="2158895" y="1102016"/>
                  </a:lnTo>
                  <a:lnTo>
                    <a:pt x="2172171" y="1102016"/>
                  </a:lnTo>
                  <a:lnTo>
                    <a:pt x="2175658" y="1114716"/>
                  </a:lnTo>
                  <a:close/>
                </a:path>
                <a:path w="2381885" h="2181859">
                  <a:moveTo>
                    <a:pt x="2189307" y="1114716"/>
                  </a:moveTo>
                  <a:lnTo>
                    <a:pt x="2175658" y="1114716"/>
                  </a:lnTo>
                  <a:lnTo>
                    <a:pt x="2172171" y="1102016"/>
                  </a:lnTo>
                  <a:lnTo>
                    <a:pt x="2189133" y="1102016"/>
                  </a:lnTo>
                  <a:lnTo>
                    <a:pt x="2189614" y="1109533"/>
                  </a:lnTo>
                  <a:lnTo>
                    <a:pt x="2189511" y="1111895"/>
                  </a:lnTo>
                  <a:lnTo>
                    <a:pt x="2189307" y="1114716"/>
                  </a:lnTo>
                  <a:close/>
                </a:path>
                <a:path w="2381885" h="2181859">
                  <a:moveTo>
                    <a:pt x="2201562" y="1114716"/>
                  </a:moveTo>
                  <a:lnTo>
                    <a:pt x="2189945" y="1114716"/>
                  </a:lnTo>
                  <a:lnTo>
                    <a:pt x="2189765" y="1111895"/>
                  </a:lnTo>
                  <a:lnTo>
                    <a:pt x="2189690" y="1109415"/>
                  </a:lnTo>
                  <a:lnTo>
                    <a:pt x="2190226" y="1102016"/>
                  </a:lnTo>
                  <a:lnTo>
                    <a:pt x="2205424" y="1102016"/>
                  </a:lnTo>
                  <a:lnTo>
                    <a:pt x="2201562" y="1114716"/>
                  </a:lnTo>
                  <a:close/>
                </a:path>
                <a:path w="2381885" h="2181859">
                  <a:moveTo>
                    <a:pt x="2219894" y="1114716"/>
                  </a:moveTo>
                  <a:lnTo>
                    <a:pt x="2201661" y="1114716"/>
                  </a:lnTo>
                  <a:lnTo>
                    <a:pt x="2205467" y="1102016"/>
                  </a:lnTo>
                  <a:lnTo>
                    <a:pt x="2216864" y="1102016"/>
                  </a:lnTo>
                  <a:lnTo>
                    <a:pt x="2219894" y="1114716"/>
                  </a:lnTo>
                  <a:close/>
                </a:path>
                <a:path w="2381885" h="2181859">
                  <a:moveTo>
                    <a:pt x="2234838" y="1114716"/>
                  </a:moveTo>
                  <a:lnTo>
                    <a:pt x="2220392" y="1114716"/>
                  </a:lnTo>
                  <a:lnTo>
                    <a:pt x="2217236" y="1102016"/>
                  </a:lnTo>
                  <a:lnTo>
                    <a:pt x="2231650" y="1102016"/>
                  </a:lnTo>
                  <a:lnTo>
                    <a:pt x="2234615" y="1111233"/>
                  </a:lnTo>
                  <a:lnTo>
                    <a:pt x="2234728" y="1111895"/>
                  </a:lnTo>
                  <a:lnTo>
                    <a:pt x="2234838" y="1114716"/>
                  </a:lnTo>
                  <a:close/>
                </a:path>
                <a:path w="2381885" h="2181859">
                  <a:moveTo>
                    <a:pt x="2234380" y="1103030"/>
                  </a:moveTo>
                  <a:lnTo>
                    <a:pt x="2233941" y="1102016"/>
                  </a:lnTo>
                  <a:lnTo>
                    <a:pt x="2234340" y="1102016"/>
                  </a:lnTo>
                  <a:lnTo>
                    <a:pt x="2234380" y="1103030"/>
                  </a:lnTo>
                  <a:close/>
                </a:path>
                <a:path w="2381885" h="2181859">
                  <a:moveTo>
                    <a:pt x="1951089" y="1114716"/>
                  </a:moveTo>
                  <a:lnTo>
                    <a:pt x="1948698" y="1114716"/>
                  </a:lnTo>
                  <a:lnTo>
                    <a:pt x="1948100" y="1102017"/>
                  </a:lnTo>
                  <a:lnTo>
                    <a:pt x="1951089" y="1114716"/>
                  </a:lnTo>
                  <a:close/>
                </a:path>
                <a:path w="2381885" h="2181859">
                  <a:moveTo>
                    <a:pt x="1916517" y="1114716"/>
                  </a:moveTo>
                  <a:lnTo>
                    <a:pt x="1921682" y="1102054"/>
                  </a:lnTo>
                  <a:lnTo>
                    <a:pt x="1916517" y="1114716"/>
                  </a:lnTo>
                  <a:close/>
                </a:path>
                <a:path w="2381885" h="2181859">
                  <a:moveTo>
                    <a:pt x="1705797" y="1114716"/>
                  </a:moveTo>
                  <a:lnTo>
                    <a:pt x="1696532" y="1114716"/>
                  </a:lnTo>
                  <a:lnTo>
                    <a:pt x="1703924" y="1102151"/>
                  </a:lnTo>
                  <a:lnTo>
                    <a:pt x="1705797" y="1114716"/>
                  </a:lnTo>
                  <a:close/>
                </a:path>
                <a:path w="2381885" h="2181859">
                  <a:moveTo>
                    <a:pt x="2239438" y="1114716"/>
                  </a:moveTo>
                  <a:lnTo>
                    <a:pt x="2235735" y="1114716"/>
                  </a:lnTo>
                  <a:lnTo>
                    <a:pt x="2234714" y="1111541"/>
                  </a:lnTo>
                  <a:lnTo>
                    <a:pt x="2234380" y="1103030"/>
                  </a:lnTo>
                  <a:lnTo>
                    <a:pt x="2239438" y="1114716"/>
                  </a:lnTo>
                  <a:close/>
                </a:path>
                <a:path w="2381885" h="2181859">
                  <a:moveTo>
                    <a:pt x="1960554" y="1114530"/>
                  </a:moveTo>
                  <a:lnTo>
                    <a:pt x="1960554" y="1104726"/>
                  </a:lnTo>
                  <a:lnTo>
                    <a:pt x="1962916" y="1110034"/>
                  </a:lnTo>
                  <a:lnTo>
                    <a:pt x="1960554" y="1114530"/>
                  </a:lnTo>
                  <a:close/>
                </a:path>
                <a:path w="2381885" h="2181859">
                  <a:moveTo>
                    <a:pt x="1929485" y="1111233"/>
                  </a:moveTo>
                  <a:lnTo>
                    <a:pt x="1929363" y="1111029"/>
                  </a:lnTo>
                  <a:lnTo>
                    <a:pt x="1928722" y="1105191"/>
                  </a:lnTo>
                  <a:lnTo>
                    <a:pt x="1928879" y="1105720"/>
                  </a:lnTo>
                  <a:lnTo>
                    <a:pt x="1929485" y="1111233"/>
                  </a:lnTo>
                  <a:close/>
                </a:path>
                <a:path w="2381885" h="2181859">
                  <a:moveTo>
                    <a:pt x="1931561" y="1114716"/>
                  </a:moveTo>
                  <a:lnTo>
                    <a:pt x="1929485" y="1111233"/>
                  </a:lnTo>
                  <a:lnTo>
                    <a:pt x="1928879" y="1105720"/>
                  </a:lnTo>
                  <a:lnTo>
                    <a:pt x="1931561" y="1114716"/>
                  </a:lnTo>
                  <a:close/>
                </a:path>
                <a:path w="2381885" h="2181859">
                  <a:moveTo>
                    <a:pt x="1696432" y="1114716"/>
                  </a:moveTo>
                  <a:lnTo>
                    <a:pt x="1687564" y="1114716"/>
                  </a:lnTo>
                  <a:lnTo>
                    <a:pt x="1687227" y="1106122"/>
                  </a:lnTo>
                  <a:lnTo>
                    <a:pt x="1696330" y="1114530"/>
                  </a:lnTo>
                  <a:lnTo>
                    <a:pt x="1696432" y="1114716"/>
                  </a:lnTo>
                  <a:close/>
                </a:path>
                <a:path w="2381885" h="2181859">
                  <a:moveTo>
                    <a:pt x="2017443" y="1114716"/>
                  </a:moveTo>
                  <a:lnTo>
                    <a:pt x="2007580" y="1114716"/>
                  </a:lnTo>
                  <a:lnTo>
                    <a:pt x="2011214" y="1107363"/>
                  </a:lnTo>
                  <a:lnTo>
                    <a:pt x="2017443" y="1114716"/>
                  </a:lnTo>
                  <a:close/>
                </a:path>
                <a:path w="2381885" h="2181859">
                  <a:moveTo>
                    <a:pt x="1957664" y="1114716"/>
                  </a:moveTo>
                  <a:lnTo>
                    <a:pt x="1952584" y="1114716"/>
                  </a:lnTo>
                  <a:lnTo>
                    <a:pt x="1956337" y="1107668"/>
                  </a:lnTo>
                  <a:lnTo>
                    <a:pt x="1957664" y="1114716"/>
                  </a:lnTo>
                  <a:close/>
                </a:path>
                <a:path w="2381885" h="2181859">
                  <a:moveTo>
                    <a:pt x="1821010" y="1127416"/>
                  </a:moveTo>
                  <a:lnTo>
                    <a:pt x="1807334" y="1127416"/>
                  </a:lnTo>
                  <a:lnTo>
                    <a:pt x="1802002" y="1121982"/>
                  </a:lnTo>
                  <a:lnTo>
                    <a:pt x="1798753" y="1114716"/>
                  </a:lnTo>
                  <a:lnTo>
                    <a:pt x="1827347" y="1114716"/>
                  </a:lnTo>
                  <a:lnTo>
                    <a:pt x="1826499" y="1108356"/>
                  </a:lnTo>
                  <a:lnTo>
                    <a:pt x="1827363" y="1114152"/>
                  </a:lnTo>
                  <a:lnTo>
                    <a:pt x="1827260" y="1115085"/>
                  </a:lnTo>
                  <a:lnTo>
                    <a:pt x="1821010" y="1127416"/>
                  </a:lnTo>
                  <a:close/>
                </a:path>
                <a:path w="2381885" h="2181859">
                  <a:moveTo>
                    <a:pt x="1666343" y="1114716"/>
                  </a:moveTo>
                  <a:lnTo>
                    <a:pt x="1666285" y="1109415"/>
                  </a:lnTo>
                  <a:lnTo>
                    <a:pt x="1666343" y="1114716"/>
                  </a:lnTo>
                  <a:close/>
                </a:path>
                <a:path w="2381885" h="2181859">
                  <a:moveTo>
                    <a:pt x="1965000" y="1114716"/>
                  </a:moveTo>
                  <a:lnTo>
                    <a:pt x="1960554" y="1114716"/>
                  </a:lnTo>
                  <a:lnTo>
                    <a:pt x="1960554" y="1114530"/>
                  </a:lnTo>
                  <a:lnTo>
                    <a:pt x="1962933" y="1110070"/>
                  </a:lnTo>
                  <a:lnTo>
                    <a:pt x="1965000" y="1114716"/>
                  </a:lnTo>
                  <a:close/>
                </a:path>
                <a:path w="2381885" h="2181859">
                  <a:moveTo>
                    <a:pt x="2019536" y="1114716"/>
                  </a:moveTo>
                  <a:lnTo>
                    <a:pt x="2017443" y="1114716"/>
                  </a:lnTo>
                  <a:lnTo>
                    <a:pt x="2017856" y="1110959"/>
                  </a:lnTo>
                  <a:lnTo>
                    <a:pt x="2019536" y="1114716"/>
                  </a:lnTo>
                  <a:close/>
                </a:path>
                <a:path w="2381885" h="2181859">
                  <a:moveTo>
                    <a:pt x="1931561" y="1114716"/>
                  </a:moveTo>
                  <a:lnTo>
                    <a:pt x="1929867" y="1114716"/>
                  </a:lnTo>
                  <a:lnTo>
                    <a:pt x="1929485" y="1111233"/>
                  </a:lnTo>
                  <a:lnTo>
                    <a:pt x="1931561" y="1114716"/>
                  </a:lnTo>
                  <a:close/>
                </a:path>
                <a:path w="2381885" h="2181859">
                  <a:moveTo>
                    <a:pt x="2235735" y="1114716"/>
                  </a:moveTo>
                  <a:lnTo>
                    <a:pt x="2234838" y="1114716"/>
                  </a:lnTo>
                  <a:lnTo>
                    <a:pt x="2234714" y="1111541"/>
                  </a:lnTo>
                  <a:lnTo>
                    <a:pt x="2235735" y="1114716"/>
                  </a:lnTo>
                  <a:close/>
                </a:path>
                <a:path w="2381885" h="2181859">
                  <a:moveTo>
                    <a:pt x="1667140" y="1114716"/>
                  </a:moveTo>
                  <a:lnTo>
                    <a:pt x="1666941" y="1114716"/>
                  </a:lnTo>
                  <a:lnTo>
                    <a:pt x="1667450" y="1111895"/>
                  </a:lnTo>
                  <a:lnTo>
                    <a:pt x="1667140" y="1114716"/>
                  </a:lnTo>
                  <a:close/>
                </a:path>
                <a:path w="2381885" h="2181859">
                  <a:moveTo>
                    <a:pt x="1752250" y="1114716"/>
                  </a:moveTo>
                  <a:lnTo>
                    <a:pt x="1751390" y="1114716"/>
                  </a:lnTo>
                  <a:lnTo>
                    <a:pt x="1749924" y="1112768"/>
                  </a:lnTo>
                  <a:lnTo>
                    <a:pt x="1752250" y="1114716"/>
                  </a:lnTo>
                  <a:close/>
                </a:path>
                <a:path w="2381885" h="2181859">
                  <a:moveTo>
                    <a:pt x="1696467" y="1114656"/>
                  </a:moveTo>
                  <a:lnTo>
                    <a:pt x="1696062" y="1112905"/>
                  </a:lnTo>
                  <a:lnTo>
                    <a:pt x="1696385" y="1114152"/>
                  </a:lnTo>
                  <a:lnTo>
                    <a:pt x="1696467" y="1114656"/>
                  </a:lnTo>
                  <a:close/>
                </a:path>
                <a:path w="2381885" h="2181859">
                  <a:moveTo>
                    <a:pt x="1933952" y="1114716"/>
                  </a:moveTo>
                  <a:lnTo>
                    <a:pt x="1933733" y="1114152"/>
                  </a:lnTo>
                  <a:lnTo>
                    <a:pt x="1933664" y="1113355"/>
                  </a:lnTo>
                  <a:lnTo>
                    <a:pt x="1933952" y="1114716"/>
                  </a:lnTo>
                  <a:close/>
                </a:path>
                <a:path w="2381885" h="2181859">
                  <a:moveTo>
                    <a:pt x="1981278" y="1114716"/>
                  </a:moveTo>
                  <a:lnTo>
                    <a:pt x="1981078" y="1114716"/>
                  </a:lnTo>
                  <a:lnTo>
                    <a:pt x="1981151" y="1113696"/>
                  </a:lnTo>
                  <a:lnTo>
                    <a:pt x="1981278" y="1114716"/>
                  </a:lnTo>
                  <a:close/>
                </a:path>
                <a:path w="2381885" h="2181859">
                  <a:moveTo>
                    <a:pt x="1933852" y="1114716"/>
                  </a:moveTo>
                  <a:lnTo>
                    <a:pt x="1933554" y="1114716"/>
                  </a:lnTo>
                  <a:lnTo>
                    <a:pt x="1933637" y="1113696"/>
                  </a:lnTo>
                  <a:lnTo>
                    <a:pt x="1933852" y="1114716"/>
                  </a:lnTo>
                  <a:close/>
                </a:path>
                <a:path w="2381885" h="2181859">
                  <a:moveTo>
                    <a:pt x="1960554" y="1114716"/>
                  </a:moveTo>
                  <a:lnTo>
                    <a:pt x="1960554" y="1114530"/>
                  </a:lnTo>
                  <a:lnTo>
                    <a:pt x="1960554" y="1114716"/>
                  </a:lnTo>
                  <a:close/>
                </a:path>
                <a:path w="2381885" h="2181859">
                  <a:moveTo>
                    <a:pt x="1696531" y="1114716"/>
                  </a:moveTo>
                  <a:close/>
                </a:path>
                <a:path w="2381885" h="2181859">
                  <a:moveTo>
                    <a:pt x="1081807" y="1127416"/>
                  </a:moveTo>
                  <a:lnTo>
                    <a:pt x="1064172" y="1127416"/>
                  </a:lnTo>
                  <a:lnTo>
                    <a:pt x="1054977" y="1114716"/>
                  </a:lnTo>
                  <a:lnTo>
                    <a:pt x="1074134" y="1114716"/>
                  </a:lnTo>
                  <a:lnTo>
                    <a:pt x="1081807" y="1127416"/>
                  </a:lnTo>
                  <a:close/>
                </a:path>
                <a:path w="2381885" h="2181859">
                  <a:moveTo>
                    <a:pt x="1125545" y="1127416"/>
                  </a:moveTo>
                  <a:lnTo>
                    <a:pt x="1126442" y="1114716"/>
                  </a:lnTo>
                  <a:lnTo>
                    <a:pt x="1136772" y="1114716"/>
                  </a:lnTo>
                  <a:lnTo>
                    <a:pt x="1125545" y="1127416"/>
                  </a:lnTo>
                  <a:close/>
                </a:path>
                <a:path w="2381885" h="2181859">
                  <a:moveTo>
                    <a:pt x="1644436" y="1114914"/>
                  </a:moveTo>
                  <a:lnTo>
                    <a:pt x="1644424" y="1114716"/>
                  </a:lnTo>
                  <a:lnTo>
                    <a:pt x="1644436" y="1114914"/>
                  </a:lnTo>
                  <a:close/>
                </a:path>
                <a:path w="2381885" h="2181859">
                  <a:moveTo>
                    <a:pt x="1672273" y="1127416"/>
                  </a:moveTo>
                  <a:lnTo>
                    <a:pt x="1646516" y="1127416"/>
                  </a:lnTo>
                  <a:lnTo>
                    <a:pt x="1644523" y="1114716"/>
                  </a:lnTo>
                  <a:lnTo>
                    <a:pt x="1670627" y="1114716"/>
                  </a:lnTo>
                  <a:lnTo>
                    <a:pt x="1672273" y="1127416"/>
                  </a:lnTo>
                  <a:close/>
                </a:path>
                <a:path w="2381885" h="2181859">
                  <a:moveTo>
                    <a:pt x="1673458" y="1127416"/>
                  </a:moveTo>
                  <a:lnTo>
                    <a:pt x="1672273" y="1127416"/>
                  </a:lnTo>
                  <a:lnTo>
                    <a:pt x="1670627" y="1114716"/>
                  </a:lnTo>
                  <a:lnTo>
                    <a:pt x="1671685" y="1114716"/>
                  </a:lnTo>
                  <a:lnTo>
                    <a:pt x="1673458" y="1127416"/>
                  </a:lnTo>
                  <a:close/>
                </a:path>
                <a:path w="2381885" h="2181859">
                  <a:moveTo>
                    <a:pt x="1680100" y="1127416"/>
                  </a:moveTo>
                  <a:lnTo>
                    <a:pt x="1673458" y="1127416"/>
                  </a:lnTo>
                  <a:lnTo>
                    <a:pt x="1671685" y="1114716"/>
                  </a:lnTo>
                  <a:lnTo>
                    <a:pt x="1684118" y="1114716"/>
                  </a:lnTo>
                  <a:lnTo>
                    <a:pt x="1683027" y="1119112"/>
                  </a:lnTo>
                  <a:lnTo>
                    <a:pt x="1680100" y="1127416"/>
                  </a:lnTo>
                  <a:close/>
                </a:path>
                <a:path w="2381885" h="2181859">
                  <a:moveTo>
                    <a:pt x="1740069" y="1127416"/>
                  </a:moveTo>
                  <a:lnTo>
                    <a:pt x="1680964" y="1127416"/>
                  </a:lnTo>
                  <a:lnTo>
                    <a:pt x="1683027" y="1119112"/>
                  </a:lnTo>
                  <a:lnTo>
                    <a:pt x="1684576" y="1114716"/>
                  </a:lnTo>
                  <a:lnTo>
                    <a:pt x="1736694" y="1114716"/>
                  </a:lnTo>
                  <a:lnTo>
                    <a:pt x="1739897" y="1126421"/>
                  </a:lnTo>
                  <a:lnTo>
                    <a:pt x="1740069" y="1127416"/>
                  </a:lnTo>
                  <a:close/>
                </a:path>
                <a:path w="2381885" h="2181859">
                  <a:moveTo>
                    <a:pt x="1748140" y="1127416"/>
                  </a:moveTo>
                  <a:lnTo>
                    <a:pt x="1740170" y="1127416"/>
                  </a:lnTo>
                  <a:lnTo>
                    <a:pt x="1739897" y="1126421"/>
                  </a:lnTo>
                  <a:lnTo>
                    <a:pt x="1737878" y="1114716"/>
                  </a:lnTo>
                  <a:lnTo>
                    <a:pt x="1746347" y="1114716"/>
                  </a:lnTo>
                  <a:lnTo>
                    <a:pt x="1747375" y="1120448"/>
                  </a:lnTo>
                  <a:lnTo>
                    <a:pt x="1748140" y="1127416"/>
                  </a:lnTo>
                  <a:close/>
                </a:path>
                <a:path w="2381885" h="2181859">
                  <a:moveTo>
                    <a:pt x="1751826" y="1127416"/>
                  </a:moveTo>
                  <a:lnTo>
                    <a:pt x="1748638" y="1127416"/>
                  </a:lnTo>
                  <a:lnTo>
                    <a:pt x="1747365" y="1120360"/>
                  </a:lnTo>
                  <a:lnTo>
                    <a:pt x="1746745" y="1114716"/>
                  </a:lnTo>
                  <a:lnTo>
                    <a:pt x="1749933" y="1114716"/>
                  </a:lnTo>
                  <a:lnTo>
                    <a:pt x="1751304" y="1122654"/>
                  </a:lnTo>
                  <a:lnTo>
                    <a:pt x="1751826" y="1127416"/>
                  </a:lnTo>
                  <a:close/>
                </a:path>
                <a:path w="2381885" h="2181859">
                  <a:moveTo>
                    <a:pt x="1750642" y="1116628"/>
                  </a:moveTo>
                  <a:lnTo>
                    <a:pt x="1750132" y="1114716"/>
                  </a:lnTo>
                  <a:lnTo>
                    <a:pt x="1750493" y="1115693"/>
                  </a:lnTo>
                  <a:lnTo>
                    <a:pt x="1750596" y="1116213"/>
                  </a:lnTo>
                  <a:lnTo>
                    <a:pt x="1750642" y="1116628"/>
                  </a:lnTo>
                  <a:close/>
                </a:path>
                <a:path w="2381885" h="2181859">
                  <a:moveTo>
                    <a:pt x="1750571" y="1115987"/>
                  </a:moveTo>
                  <a:lnTo>
                    <a:pt x="1750232" y="1114716"/>
                  </a:lnTo>
                  <a:lnTo>
                    <a:pt x="1750432" y="1114716"/>
                  </a:lnTo>
                  <a:lnTo>
                    <a:pt x="1750571" y="1115987"/>
                  </a:lnTo>
                  <a:close/>
                </a:path>
                <a:path w="2381885" h="2181859">
                  <a:moveTo>
                    <a:pt x="1758801" y="1127416"/>
                  </a:moveTo>
                  <a:lnTo>
                    <a:pt x="1753620" y="1127416"/>
                  </a:lnTo>
                  <a:lnTo>
                    <a:pt x="1750632" y="1116213"/>
                  </a:lnTo>
                  <a:lnTo>
                    <a:pt x="1750539" y="1115693"/>
                  </a:lnTo>
                  <a:lnTo>
                    <a:pt x="1750432" y="1114716"/>
                  </a:lnTo>
                  <a:lnTo>
                    <a:pt x="1758103" y="1114716"/>
                  </a:lnTo>
                  <a:lnTo>
                    <a:pt x="1758881" y="1125734"/>
                  </a:lnTo>
                  <a:lnTo>
                    <a:pt x="1758801" y="1127416"/>
                  </a:lnTo>
                  <a:close/>
                </a:path>
                <a:path w="2381885" h="2181859">
                  <a:moveTo>
                    <a:pt x="1773260" y="1127416"/>
                  </a:moveTo>
                  <a:lnTo>
                    <a:pt x="1759000" y="1127416"/>
                  </a:lnTo>
                  <a:lnTo>
                    <a:pt x="1758982" y="1125734"/>
                  </a:lnTo>
                  <a:lnTo>
                    <a:pt x="1760168" y="1114716"/>
                  </a:lnTo>
                  <a:lnTo>
                    <a:pt x="1770245" y="1114716"/>
                  </a:lnTo>
                  <a:lnTo>
                    <a:pt x="1773260" y="1127416"/>
                  </a:lnTo>
                  <a:close/>
                </a:path>
                <a:path w="2381885" h="2181859">
                  <a:moveTo>
                    <a:pt x="1787693" y="1127416"/>
                  </a:moveTo>
                  <a:lnTo>
                    <a:pt x="1773646" y="1127416"/>
                  </a:lnTo>
                  <a:lnTo>
                    <a:pt x="1770261" y="1114716"/>
                  </a:lnTo>
                  <a:lnTo>
                    <a:pt x="1783608" y="1114716"/>
                  </a:lnTo>
                  <a:lnTo>
                    <a:pt x="1787693" y="1127416"/>
                  </a:lnTo>
                  <a:close/>
                </a:path>
                <a:path w="2381885" h="2181859">
                  <a:moveTo>
                    <a:pt x="1794360" y="1127416"/>
                  </a:moveTo>
                  <a:lnTo>
                    <a:pt x="1788291" y="1127416"/>
                  </a:lnTo>
                  <a:lnTo>
                    <a:pt x="1784206" y="1114716"/>
                  </a:lnTo>
                  <a:lnTo>
                    <a:pt x="1791679" y="1114716"/>
                  </a:lnTo>
                  <a:lnTo>
                    <a:pt x="1794360" y="1127416"/>
                  </a:lnTo>
                  <a:close/>
                </a:path>
                <a:path w="2381885" h="2181859">
                  <a:moveTo>
                    <a:pt x="1798753" y="1127416"/>
                  </a:moveTo>
                  <a:lnTo>
                    <a:pt x="1797656" y="1127416"/>
                  </a:lnTo>
                  <a:lnTo>
                    <a:pt x="1792276" y="1114716"/>
                  </a:lnTo>
                  <a:lnTo>
                    <a:pt x="1794873" y="1114717"/>
                  </a:lnTo>
                  <a:lnTo>
                    <a:pt x="1798753" y="1118671"/>
                  </a:lnTo>
                  <a:lnTo>
                    <a:pt x="1798753" y="1127416"/>
                  </a:lnTo>
                  <a:close/>
                </a:path>
                <a:path w="2381885" h="2181859">
                  <a:moveTo>
                    <a:pt x="1798753" y="1116908"/>
                  </a:moveTo>
                  <a:lnTo>
                    <a:pt x="1798055" y="1114716"/>
                  </a:lnTo>
                  <a:lnTo>
                    <a:pt x="1798753" y="1114716"/>
                  </a:lnTo>
                  <a:lnTo>
                    <a:pt x="1798753" y="1116908"/>
                  </a:lnTo>
                  <a:close/>
                </a:path>
                <a:path w="2381885" h="2181859">
                  <a:moveTo>
                    <a:pt x="1824213" y="1140116"/>
                  </a:moveTo>
                  <a:lnTo>
                    <a:pt x="1809114" y="1140116"/>
                  </a:lnTo>
                  <a:lnTo>
                    <a:pt x="1810908" y="1127416"/>
                  </a:lnTo>
                  <a:lnTo>
                    <a:pt x="1821668" y="1127416"/>
                  </a:lnTo>
                  <a:lnTo>
                    <a:pt x="1828443" y="1114716"/>
                  </a:lnTo>
                  <a:lnTo>
                    <a:pt x="1829790" y="1114716"/>
                  </a:lnTo>
                  <a:lnTo>
                    <a:pt x="1826034" y="1127454"/>
                  </a:lnTo>
                  <a:lnTo>
                    <a:pt x="1824213" y="1140116"/>
                  </a:lnTo>
                  <a:close/>
                </a:path>
                <a:path w="2381885" h="2181859">
                  <a:moveTo>
                    <a:pt x="1827646" y="1127416"/>
                  </a:moveTo>
                  <a:lnTo>
                    <a:pt x="1826039" y="1127416"/>
                  </a:lnTo>
                  <a:lnTo>
                    <a:pt x="1829790" y="1114716"/>
                  </a:lnTo>
                  <a:lnTo>
                    <a:pt x="1830535" y="1114716"/>
                  </a:lnTo>
                  <a:lnTo>
                    <a:pt x="1827646" y="1127416"/>
                  </a:lnTo>
                  <a:close/>
                </a:path>
                <a:path w="2381885" h="2181859">
                  <a:moveTo>
                    <a:pt x="1827745" y="1127416"/>
                  </a:moveTo>
                  <a:lnTo>
                    <a:pt x="1830535" y="1114716"/>
                  </a:lnTo>
                  <a:lnTo>
                    <a:pt x="1827745" y="1127416"/>
                  </a:lnTo>
                  <a:close/>
                </a:path>
                <a:path w="2381885" h="2181859">
                  <a:moveTo>
                    <a:pt x="1828144" y="1127416"/>
                  </a:moveTo>
                  <a:lnTo>
                    <a:pt x="1827745" y="1127416"/>
                  </a:lnTo>
                  <a:lnTo>
                    <a:pt x="1830635" y="1114716"/>
                  </a:lnTo>
                  <a:lnTo>
                    <a:pt x="1832229" y="1114716"/>
                  </a:lnTo>
                  <a:lnTo>
                    <a:pt x="1828144" y="1127416"/>
                  </a:lnTo>
                  <a:close/>
                </a:path>
                <a:path w="2381885" h="2181859">
                  <a:moveTo>
                    <a:pt x="1830269" y="1127416"/>
                  </a:moveTo>
                  <a:lnTo>
                    <a:pt x="1828144" y="1127416"/>
                  </a:lnTo>
                  <a:lnTo>
                    <a:pt x="1832229" y="1114716"/>
                  </a:lnTo>
                  <a:lnTo>
                    <a:pt x="1835915" y="1114716"/>
                  </a:lnTo>
                  <a:lnTo>
                    <a:pt x="1830269" y="1127416"/>
                  </a:lnTo>
                  <a:close/>
                </a:path>
                <a:path w="2381885" h="2181859">
                  <a:moveTo>
                    <a:pt x="1835915" y="1114717"/>
                  </a:moveTo>
                  <a:close/>
                </a:path>
                <a:path w="2381885" h="2181859">
                  <a:moveTo>
                    <a:pt x="1837710" y="1127416"/>
                  </a:moveTo>
                  <a:lnTo>
                    <a:pt x="1836401" y="1127416"/>
                  </a:lnTo>
                  <a:lnTo>
                    <a:pt x="1836437" y="1114716"/>
                  </a:lnTo>
                  <a:lnTo>
                    <a:pt x="1838917" y="1114716"/>
                  </a:lnTo>
                  <a:lnTo>
                    <a:pt x="1837710" y="1127416"/>
                  </a:lnTo>
                  <a:close/>
                </a:path>
                <a:path w="2381885" h="2181859">
                  <a:moveTo>
                    <a:pt x="1851159" y="1127416"/>
                  </a:moveTo>
                  <a:lnTo>
                    <a:pt x="1837774" y="1127416"/>
                  </a:lnTo>
                  <a:lnTo>
                    <a:pt x="1840050" y="1114716"/>
                  </a:lnTo>
                  <a:lnTo>
                    <a:pt x="1847273" y="1114716"/>
                  </a:lnTo>
                  <a:lnTo>
                    <a:pt x="1851197" y="1122531"/>
                  </a:lnTo>
                  <a:lnTo>
                    <a:pt x="1851159" y="1127416"/>
                  </a:lnTo>
                  <a:close/>
                </a:path>
                <a:path w="2381885" h="2181859">
                  <a:moveTo>
                    <a:pt x="1851197" y="1122531"/>
                  </a:moveTo>
                  <a:lnTo>
                    <a:pt x="1847273" y="1114716"/>
                  </a:lnTo>
                  <a:lnTo>
                    <a:pt x="1851258" y="1114716"/>
                  </a:lnTo>
                  <a:lnTo>
                    <a:pt x="1851197" y="1122531"/>
                  </a:lnTo>
                  <a:close/>
                </a:path>
                <a:path w="2381885" h="2181859">
                  <a:moveTo>
                    <a:pt x="1859129" y="1127416"/>
                  </a:moveTo>
                  <a:lnTo>
                    <a:pt x="1853649" y="1127416"/>
                  </a:lnTo>
                  <a:lnTo>
                    <a:pt x="1851259" y="1122654"/>
                  </a:lnTo>
                  <a:lnTo>
                    <a:pt x="1851258" y="1114716"/>
                  </a:lnTo>
                  <a:lnTo>
                    <a:pt x="1856738" y="1114716"/>
                  </a:lnTo>
                  <a:lnTo>
                    <a:pt x="1859129" y="1127416"/>
                  </a:lnTo>
                  <a:close/>
                </a:path>
                <a:path w="2381885" h="2181859">
                  <a:moveTo>
                    <a:pt x="1888421" y="1127416"/>
                  </a:moveTo>
                  <a:lnTo>
                    <a:pt x="1860424" y="1127416"/>
                  </a:lnTo>
                  <a:lnTo>
                    <a:pt x="1858133" y="1114716"/>
                  </a:lnTo>
                  <a:lnTo>
                    <a:pt x="1892805" y="1114716"/>
                  </a:lnTo>
                  <a:lnTo>
                    <a:pt x="1888421" y="1127416"/>
                  </a:lnTo>
                  <a:close/>
                </a:path>
                <a:path w="2381885" h="2181859">
                  <a:moveTo>
                    <a:pt x="1903963" y="1127416"/>
                  </a:moveTo>
                  <a:lnTo>
                    <a:pt x="1893502" y="1127416"/>
                  </a:lnTo>
                  <a:lnTo>
                    <a:pt x="1893058" y="1119331"/>
                  </a:lnTo>
                  <a:lnTo>
                    <a:pt x="1892935" y="1114914"/>
                  </a:lnTo>
                  <a:lnTo>
                    <a:pt x="1893003" y="1114716"/>
                  </a:lnTo>
                  <a:lnTo>
                    <a:pt x="1899779" y="1114716"/>
                  </a:lnTo>
                  <a:lnTo>
                    <a:pt x="1903023" y="1118850"/>
                  </a:lnTo>
                  <a:lnTo>
                    <a:pt x="1903963" y="1127416"/>
                  </a:lnTo>
                  <a:close/>
                </a:path>
                <a:path w="2381885" h="2181859">
                  <a:moveTo>
                    <a:pt x="1906683" y="1123516"/>
                  </a:moveTo>
                  <a:lnTo>
                    <a:pt x="1903023" y="1118850"/>
                  </a:lnTo>
                  <a:lnTo>
                    <a:pt x="1902568" y="1114716"/>
                  </a:lnTo>
                  <a:lnTo>
                    <a:pt x="1907749" y="1114716"/>
                  </a:lnTo>
                  <a:lnTo>
                    <a:pt x="1908064" y="1116628"/>
                  </a:lnTo>
                  <a:lnTo>
                    <a:pt x="1908081" y="1116915"/>
                  </a:lnTo>
                  <a:lnTo>
                    <a:pt x="1906683" y="1123516"/>
                  </a:lnTo>
                  <a:close/>
                </a:path>
                <a:path w="2381885" h="2181859">
                  <a:moveTo>
                    <a:pt x="1908098" y="1116833"/>
                  </a:moveTo>
                  <a:lnTo>
                    <a:pt x="1907749" y="1114716"/>
                  </a:lnTo>
                  <a:lnTo>
                    <a:pt x="1908547" y="1114716"/>
                  </a:lnTo>
                  <a:lnTo>
                    <a:pt x="1908098" y="1116833"/>
                  </a:lnTo>
                  <a:close/>
                </a:path>
                <a:path w="2381885" h="2181859">
                  <a:moveTo>
                    <a:pt x="1912133" y="1127416"/>
                  </a:moveTo>
                  <a:lnTo>
                    <a:pt x="1909842" y="1127416"/>
                  </a:lnTo>
                  <a:lnTo>
                    <a:pt x="1908112" y="1116915"/>
                  </a:lnTo>
                  <a:lnTo>
                    <a:pt x="1908142" y="1116628"/>
                  </a:lnTo>
                  <a:lnTo>
                    <a:pt x="1908547" y="1114716"/>
                  </a:lnTo>
                  <a:lnTo>
                    <a:pt x="1913229" y="1114716"/>
                  </a:lnTo>
                  <a:lnTo>
                    <a:pt x="1913714" y="1120448"/>
                  </a:lnTo>
                  <a:lnTo>
                    <a:pt x="1912133" y="1127416"/>
                  </a:lnTo>
                  <a:close/>
                </a:path>
                <a:path w="2381885" h="2181859">
                  <a:moveTo>
                    <a:pt x="1932458" y="1127416"/>
                  </a:moveTo>
                  <a:lnTo>
                    <a:pt x="1914303" y="1127416"/>
                  </a:lnTo>
                  <a:lnTo>
                    <a:pt x="1913900" y="1122654"/>
                  </a:lnTo>
                  <a:lnTo>
                    <a:pt x="1913836" y="1119911"/>
                  </a:lnTo>
                  <a:lnTo>
                    <a:pt x="1915014" y="1114716"/>
                  </a:lnTo>
                  <a:lnTo>
                    <a:pt x="1928511" y="1114716"/>
                  </a:lnTo>
                  <a:lnTo>
                    <a:pt x="1932458" y="1127416"/>
                  </a:lnTo>
                  <a:close/>
                </a:path>
                <a:path w="2381885" h="2181859">
                  <a:moveTo>
                    <a:pt x="1939332" y="1127416"/>
                  </a:moveTo>
                  <a:lnTo>
                    <a:pt x="1933654" y="1127416"/>
                  </a:lnTo>
                  <a:lnTo>
                    <a:pt x="1934251" y="1114716"/>
                  </a:lnTo>
                  <a:lnTo>
                    <a:pt x="1938735" y="1114716"/>
                  </a:lnTo>
                  <a:lnTo>
                    <a:pt x="1939332" y="1127416"/>
                  </a:lnTo>
                  <a:close/>
                </a:path>
                <a:path w="2381885" h="2181859">
                  <a:moveTo>
                    <a:pt x="1945808" y="1127416"/>
                  </a:moveTo>
                  <a:lnTo>
                    <a:pt x="1939731" y="1127416"/>
                  </a:lnTo>
                  <a:lnTo>
                    <a:pt x="1938735" y="1114716"/>
                  </a:lnTo>
                  <a:lnTo>
                    <a:pt x="1946804" y="1114716"/>
                  </a:lnTo>
                  <a:lnTo>
                    <a:pt x="1945808" y="1127416"/>
                  </a:lnTo>
                  <a:close/>
                </a:path>
                <a:path w="2381885" h="2181859">
                  <a:moveTo>
                    <a:pt x="1952727" y="1127416"/>
                  </a:moveTo>
                  <a:lnTo>
                    <a:pt x="1945808" y="1127416"/>
                  </a:lnTo>
                  <a:lnTo>
                    <a:pt x="1946805" y="1114716"/>
                  </a:lnTo>
                  <a:lnTo>
                    <a:pt x="1949097" y="1114716"/>
                  </a:lnTo>
                  <a:lnTo>
                    <a:pt x="1952727" y="1127416"/>
                  </a:lnTo>
                  <a:close/>
                </a:path>
                <a:path w="2381885" h="2181859">
                  <a:moveTo>
                    <a:pt x="1974702" y="1127416"/>
                  </a:moveTo>
                  <a:lnTo>
                    <a:pt x="1953878" y="1127416"/>
                  </a:lnTo>
                  <a:lnTo>
                    <a:pt x="1951487" y="1114716"/>
                  </a:lnTo>
                  <a:lnTo>
                    <a:pt x="1973705" y="1114716"/>
                  </a:lnTo>
                  <a:lnTo>
                    <a:pt x="1974702" y="1127416"/>
                  </a:lnTo>
                  <a:close/>
                </a:path>
                <a:path w="2381885" h="2181859">
                  <a:moveTo>
                    <a:pt x="1974702" y="1127416"/>
                  </a:moveTo>
                  <a:lnTo>
                    <a:pt x="1973705" y="1114716"/>
                  </a:lnTo>
                  <a:lnTo>
                    <a:pt x="1973905" y="1114716"/>
                  </a:lnTo>
                  <a:lnTo>
                    <a:pt x="1974683" y="1125734"/>
                  </a:lnTo>
                  <a:lnTo>
                    <a:pt x="1974702" y="1127416"/>
                  </a:lnTo>
                  <a:close/>
                </a:path>
                <a:path w="2381885" h="2181859">
                  <a:moveTo>
                    <a:pt x="1974782" y="1127144"/>
                  </a:moveTo>
                  <a:lnTo>
                    <a:pt x="1973905" y="1114716"/>
                  </a:lnTo>
                  <a:lnTo>
                    <a:pt x="1978488" y="1114716"/>
                  </a:lnTo>
                  <a:lnTo>
                    <a:pt x="1974782" y="1127144"/>
                  </a:lnTo>
                  <a:close/>
                </a:path>
                <a:path w="2381885" h="2181859">
                  <a:moveTo>
                    <a:pt x="1978574" y="1115085"/>
                  </a:moveTo>
                  <a:lnTo>
                    <a:pt x="1978488" y="1114716"/>
                  </a:lnTo>
                  <a:lnTo>
                    <a:pt x="1978687" y="1114716"/>
                  </a:lnTo>
                  <a:lnTo>
                    <a:pt x="1978574" y="1115085"/>
                  </a:lnTo>
                  <a:close/>
                </a:path>
                <a:path w="2381885" h="2181859">
                  <a:moveTo>
                    <a:pt x="1978840" y="1116213"/>
                  </a:moveTo>
                  <a:lnTo>
                    <a:pt x="1978787" y="1115987"/>
                  </a:lnTo>
                  <a:lnTo>
                    <a:pt x="1978687" y="1114716"/>
                  </a:lnTo>
                  <a:lnTo>
                    <a:pt x="1978840" y="1116213"/>
                  </a:lnTo>
                  <a:close/>
                </a:path>
                <a:path w="2381885" h="2181859">
                  <a:moveTo>
                    <a:pt x="1981477" y="1127416"/>
                  </a:moveTo>
                  <a:lnTo>
                    <a:pt x="1978840" y="1116213"/>
                  </a:lnTo>
                  <a:lnTo>
                    <a:pt x="1978687" y="1114716"/>
                  </a:lnTo>
                  <a:lnTo>
                    <a:pt x="1985661" y="1114716"/>
                  </a:lnTo>
                  <a:lnTo>
                    <a:pt x="1984954" y="1118181"/>
                  </a:lnTo>
                  <a:lnTo>
                    <a:pt x="1981477" y="1127416"/>
                  </a:lnTo>
                  <a:close/>
                </a:path>
                <a:path w="2381885" h="2181859">
                  <a:moveTo>
                    <a:pt x="2008875" y="1127416"/>
                  </a:moveTo>
                  <a:lnTo>
                    <a:pt x="1983071" y="1127416"/>
                  </a:lnTo>
                  <a:lnTo>
                    <a:pt x="1984954" y="1118181"/>
                  </a:lnTo>
                  <a:lnTo>
                    <a:pt x="1986259" y="1114716"/>
                  </a:lnTo>
                  <a:lnTo>
                    <a:pt x="2009871" y="1114716"/>
                  </a:lnTo>
                  <a:lnTo>
                    <a:pt x="2008875" y="1127416"/>
                  </a:lnTo>
                  <a:close/>
                </a:path>
                <a:path w="2381885" h="2181859">
                  <a:moveTo>
                    <a:pt x="2024019" y="1127416"/>
                  </a:moveTo>
                  <a:lnTo>
                    <a:pt x="2011764" y="1127416"/>
                  </a:lnTo>
                  <a:lnTo>
                    <a:pt x="2014355" y="1114716"/>
                  </a:lnTo>
                  <a:lnTo>
                    <a:pt x="2024019" y="1127416"/>
                  </a:lnTo>
                  <a:close/>
                </a:path>
                <a:path w="2381885" h="2181859">
                  <a:moveTo>
                    <a:pt x="2039661" y="1127416"/>
                  </a:moveTo>
                  <a:lnTo>
                    <a:pt x="2024019" y="1127416"/>
                  </a:lnTo>
                  <a:lnTo>
                    <a:pt x="2026709" y="1114716"/>
                  </a:lnTo>
                  <a:lnTo>
                    <a:pt x="2035177" y="1114716"/>
                  </a:lnTo>
                  <a:lnTo>
                    <a:pt x="2039277" y="1125734"/>
                  </a:lnTo>
                  <a:lnTo>
                    <a:pt x="2039364" y="1126015"/>
                  </a:lnTo>
                  <a:lnTo>
                    <a:pt x="2039661" y="1127416"/>
                  </a:lnTo>
                  <a:close/>
                </a:path>
                <a:path w="2381885" h="2181859">
                  <a:moveTo>
                    <a:pt x="2039668" y="1126787"/>
                  </a:moveTo>
                  <a:lnTo>
                    <a:pt x="2039381" y="1126015"/>
                  </a:lnTo>
                  <a:lnTo>
                    <a:pt x="2039305" y="1125734"/>
                  </a:lnTo>
                  <a:lnTo>
                    <a:pt x="2036971" y="1114716"/>
                  </a:lnTo>
                  <a:lnTo>
                    <a:pt x="2039575" y="1114716"/>
                  </a:lnTo>
                  <a:lnTo>
                    <a:pt x="2039668" y="1126787"/>
                  </a:lnTo>
                  <a:close/>
                </a:path>
                <a:path w="2381885" h="2181859">
                  <a:moveTo>
                    <a:pt x="2049325" y="1127416"/>
                  </a:moveTo>
                  <a:lnTo>
                    <a:pt x="2039902" y="1127416"/>
                  </a:lnTo>
                  <a:lnTo>
                    <a:pt x="2039926" y="1126015"/>
                  </a:lnTo>
                  <a:lnTo>
                    <a:pt x="2040458" y="1114716"/>
                  </a:lnTo>
                  <a:lnTo>
                    <a:pt x="2047432" y="1114716"/>
                  </a:lnTo>
                  <a:lnTo>
                    <a:pt x="2048362" y="1119274"/>
                  </a:lnTo>
                  <a:lnTo>
                    <a:pt x="2049325" y="1127416"/>
                  </a:lnTo>
                  <a:close/>
                </a:path>
                <a:path w="2381885" h="2181859">
                  <a:moveTo>
                    <a:pt x="2049814" y="1126391"/>
                  </a:moveTo>
                  <a:lnTo>
                    <a:pt x="2048411" y="1119515"/>
                  </a:lnTo>
                  <a:lnTo>
                    <a:pt x="2047830" y="1114716"/>
                  </a:lnTo>
                  <a:lnTo>
                    <a:pt x="2053111" y="1114716"/>
                  </a:lnTo>
                  <a:lnTo>
                    <a:pt x="2049814" y="1126391"/>
                  </a:lnTo>
                  <a:close/>
                </a:path>
                <a:path w="2381885" h="2181859">
                  <a:moveTo>
                    <a:pt x="2059587" y="1127416"/>
                  </a:moveTo>
                  <a:lnTo>
                    <a:pt x="2050023" y="1127416"/>
                  </a:lnTo>
                  <a:lnTo>
                    <a:pt x="2049920" y="1126015"/>
                  </a:lnTo>
                  <a:lnTo>
                    <a:pt x="2053111" y="1114716"/>
                  </a:lnTo>
                  <a:lnTo>
                    <a:pt x="2058591" y="1114716"/>
                  </a:lnTo>
                  <a:lnTo>
                    <a:pt x="2060147" y="1125734"/>
                  </a:lnTo>
                  <a:lnTo>
                    <a:pt x="2060026" y="1126297"/>
                  </a:lnTo>
                  <a:lnTo>
                    <a:pt x="2059587" y="1127416"/>
                  </a:lnTo>
                  <a:close/>
                </a:path>
                <a:path w="2381885" h="2181859">
                  <a:moveTo>
                    <a:pt x="2060246" y="1125734"/>
                  </a:moveTo>
                  <a:lnTo>
                    <a:pt x="2058690" y="1114716"/>
                  </a:lnTo>
                  <a:lnTo>
                    <a:pt x="2064568" y="1114716"/>
                  </a:lnTo>
                  <a:lnTo>
                    <a:pt x="2060246" y="1125734"/>
                  </a:lnTo>
                  <a:close/>
                </a:path>
                <a:path w="2381885" h="2181859">
                  <a:moveTo>
                    <a:pt x="2070546" y="1127416"/>
                  </a:moveTo>
                  <a:lnTo>
                    <a:pt x="2060484" y="1127416"/>
                  </a:lnTo>
                  <a:lnTo>
                    <a:pt x="2065166" y="1114716"/>
                  </a:lnTo>
                  <a:lnTo>
                    <a:pt x="2068454" y="1114716"/>
                  </a:lnTo>
                  <a:lnTo>
                    <a:pt x="2070546" y="1127416"/>
                  </a:lnTo>
                  <a:close/>
                </a:path>
                <a:path w="2381885" h="2181859">
                  <a:moveTo>
                    <a:pt x="2136801" y="1127416"/>
                  </a:moveTo>
                  <a:lnTo>
                    <a:pt x="2071842" y="1127416"/>
                  </a:lnTo>
                  <a:lnTo>
                    <a:pt x="2070248" y="1114716"/>
                  </a:lnTo>
                  <a:lnTo>
                    <a:pt x="2133514" y="1114716"/>
                  </a:lnTo>
                  <a:lnTo>
                    <a:pt x="2136801" y="1127416"/>
                  </a:lnTo>
                  <a:close/>
                </a:path>
                <a:path w="2381885" h="2181859">
                  <a:moveTo>
                    <a:pt x="2150949" y="1127416"/>
                  </a:moveTo>
                  <a:lnTo>
                    <a:pt x="2136801" y="1127416"/>
                  </a:lnTo>
                  <a:lnTo>
                    <a:pt x="2133713" y="1114716"/>
                  </a:lnTo>
                  <a:lnTo>
                    <a:pt x="2153739" y="1114716"/>
                  </a:lnTo>
                  <a:lnTo>
                    <a:pt x="2150949" y="1127416"/>
                  </a:lnTo>
                  <a:close/>
                </a:path>
                <a:path w="2381885" h="2181859">
                  <a:moveTo>
                    <a:pt x="2153808" y="1114846"/>
                  </a:moveTo>
                  <a:lnTo>
                    <a:pt x="2153739" y="1114716"/>
                  </a:lnTo>
                  <a:lnTo>
                    <a:pt x="2153808" y="1114846"/>
                  </a:lnTo>
                  <a:close/>
                </a:path>
                <a:path w="2381885" h="2181859">
                  <a:moveTo>
                    <a:pt x="2160493" y="1127378"/>
                  </a:moveTo>
                  <a:lnTo>
                    <a:pt x="2153936" y="1115085"/>
                  </a:lnTo>
                  <a:lnTo>
                    <a:pt x="2153838" y="1114716"/>
                  </a:lnTo>
                  <a:lnTo>
                    <a:pt x="2160493" y="1127378"/>
                  </a:lnTo>
                  <a:close/>
                </a:path>
                <a:path w="2381885" h="2181859">
                  <a:moveTo>
                    <a:pt x="2167687" y="1127416"/>
                  </a:moveTo>
                  <a:lnTo>
                    <a:pt x="2160514" y="1127416"/>
                  </a:lnTo>
                  <a:lnTo>
                    <a:pt x="2153838" y="1114716"/>
                  </a:lnTo>
                  <a:lnTo>
                    <a:pt x="2166591" y="1114716"/>
                  </a:lnTo>
                  <a:lnTo>
                    <a:pt x="2167495" y="1119515"/>
                  </a:lnTo>
                  <a:lnTo>
                    <a:pt x="2167612" y="1122654"/>
                  </a:lnTo>
                  <a:lnTo>
                    <a:pt x="2167687" y="1127416"/>
                  </a:lnTo>
                  <a:close/>
                </a:path>
                <a:path w="2381885" h="2181859">
                  <a:moveTo>
                    <a:pt x="2168982" y="1127416"/>
                  </a:moveTo>
                  <a:lnTo>
                    <a:pt x="2167569" y="1119911"/>
                  </a:lnTo>
                  <a:lnTo>
                    <a:pt x="2167488" y="1114716"/>
                  </a:lnTo>
                  <a:lnTo>
                    <a:pt x="2169779" y="1114716"/>
                  </a:lnTo>
                  <a:lnTo>
                    <a:pt x="2168982" y="1127416"/>
                  </a:lnTo>
                  <a:close/>
                </a:path>
                <a:path w="2381885" h="2181859">
                  <a:moveTo>
                    <a:pt x="2174898" y="1127416"/>
                  </a:moveTo>
                  <a:lnTo>
                    <a:pt x="2168982" y="1127416"/>
                  </a:lnTo>
                  <a:lnTo>
                    <a:pt x="2169779" y="1114716"/>
                  </a:lnTo>
                  <a:lnTo>
                    <a:pt x="2171473" y="1114716"/>
                  </a:lnTo>
                  <a:lnTo>
                    <a:pt x="2175817" y="1126015"/>
                  </a:lnTo>
                  <a:lnTo>
                    <a:pt x="2174898" y="1127416"/>
                  </a:lnTo>
                  <a:close/>
                </a:path>
                <a:path w="2381885" h="2181859">
                  <a:moveTo>
                    <a:pt x="2181787" y="1116915"/>
                  </a:moveTo>
                  <a:lnTo>
                    <a:pt x="2181735" y="1114716"/>
                  </a:lnTo>
                  <a:lnTo>
                    <a:pt x="2183229" y="1114716"/>
                  </a:lnTo>
                  <a:lnTo>
                    <a:pt x="2181787" y="1116915"/>
                  </a:lnTo>
                  <a:close/>
                </a:path>
                <a:path w="2381885" h="2181859">
                  <a:moveTo>
                    <a:pt x="2213119" y="1127416"/>
                  </a:moveTo>
                  <a:lnTo>
                    <a:pt x="2186218" y="1127416"/>
                  </a:lnTo>
                  <a:lnTo>
                    <a:pt x="2194388" y="1114716"/>
                  </a:lnTo>
                  <a:lnTo>
                    <a:pt x="2217303" y="1114716"/>
                  </a:lnTo>
                  <a:lnTo>
                    <a:pt x="2217517" y="1115221"/>
                  </a:lnTo>
                  <a:lnTo>
                    <a:pt x="2217513" y="1116213"/>
                  </a:lnTo>
                  <a:lnTo>
                    <a:pt x="2213119" y="1127416"/>
                  </a:lnTo>
                  <a:close/>
                </a:path>
                <a:path w="2381885" h="2181859">
                  <a:moveTo>
                    <a:pt x="2239620" y="1127416"/>
                  </a:moveTo>
                  <a:lnTo>
                    <a:pt x="2222681" y="1127416"/>
                  </a:lnTo>
                  <a:lnTo>
                    <a:pt x="2217717" y="1115693"/>
                  </a:lnTo>
                  <a:lnTo>
                    <a:pt x="2218100" y="1114716"/>
                  </a:lnTo>
                  <a:lnTo>
                    <a:pt x="2244155" y="1114716"/>
                  </a:lnTo>
                  <a:lnTo>
                    <a:pt x="2239620" y="1127416"/>
                  </a:lnTo>
                  <a:close/>
                </a:path>
                <a:path w="2381885" h="2181859">
                  <a:moveTo>
                    <a:pt x="2255362" y="1127416"/>
                  </a:moveTo>
                  <a:lnTo>
                    <a:pt x="2248289" y="1127416"/>
                  </a:lnTo>
                  <a:lnTo>
                    <a:pt x="2244303" y="1114716"/>
                  </a:lnTo>
                  <a:lnTo>
                    <a:pt x="2250879" y="1114716"/>
                  </a:lnTo>
                  <a:lnTo>
                    <a:pt x="2255362" y="1127416"/>
                  </a:lnTo>
                  <a:close/>
                </a:path>
                <a:path w="2381885" h="2181859">
                  <a:moveTo>
                    <a:pt x="2265170" y="1127416"/>
                  </a:moveTo>
                  <a:lnTo>
                    <a:pt x="2255362" y="1127416"/>
                  </a:lnTo>
                  <a:lnTo>
                    <a:pt x="2255362" y="1114716"/>
                  </a:lnTo>
                  <a:lnTo>
                    <a:pt x="2259148" y="1114716"/>
                  </a:lnTo>
                  <a:lnTo>
                    <a:pt x="2265170" y="1127416"/>
                  </a:lnTo>
                  <a:close/>
                </a:path>
                <a:path w="2381885" h="2181859">
                  <a:moveTo>
                    <a:pt x="2289137" y="1127416"/>
                  </a:moveTo>
                  <a:lnTo>
                    <a:pt x="2282063" y="1127416"/>
                  </a:lnTo>
                  <a:lnTo>
                    <a:pt x="2285949" y="1114716"/>
                  </a:lnTo>
                  <a:lnTo>
                    <a:pt x="2286148" y="1114716"/>
                  </a:lnTo>
                  <a:lnTo>
                    <a:pt x="2289137" y="1127416"/>
                  </a:lnTo>
                  <a:close/>
                </a:path>
                <a:path w="2381885" h="2181859">
                  <a:moveTo>
                    <a:pt x="2292525" y="1127416"/>
                  </a:moveTo>
                  <a:lnTo>
                    <a:pt x="2289137" y="1127416"/>
                  </a:lnTo>
                  <a:lnTo>
                    <a:pt x="2286248" y="1114716"/>
                  </a:lnTo>
                  <a:lnTo>
                    <a:pt x="2296709" y="1114716"/>
                  </a:lnTo>
                  <a:lnTo>
                    <a:pt x="2292525" y="1127416"/>
                  </a:lnTo>
                  <a:close/>
                </a:path>
                <a:path w="2381885" h="2181859">
                  <a:moveTo>
                    <a:pt x="2307968" y="1127416"/>
                  </a:moveTo>
                  <a:lnTo>
                    <a:pt x="2292525" y="1127416"/>
                  </a:lnTo>
                  <a:lnTo>
                    <a:pt x="2296709" y="1114716"/>
                  </a:lnTo>
                  <a:lnTo>
                    <a:pt x="2312129" y="1114716"/>
                  </a:lnTo>
                  <a:lnTo>
                    <a:pt x="2307968" y="1127416"/>
                  </a:lnTo>
                  <a:close/>
                </a:path>
                <a:path w="2381885" h="2181859">
                  <a:moveTo>
                    <a:pt x="2321418" y="1127416"/>
                  </a:moveTo>
                  <a:lnTo>
                    <a:pt x="2307968" y="1127416"/>
                  </a:lnTo>
                  <a:lnTo>
                    <a:pt x="2312129" y="1114716"/>
                  </a:lnTo>
                  <a:lnTo>
                    <a:pt x="2322357" y="1114716"/>
                  </a:lnTo>
                  <a:lnTo>
                    <a:pt x="2321418" y="1127416"/>
                  </a:lnTo>
                  <a:close/>
                </a:path>
                <a:path w="2381885" h="2181859">
                  <a:moveTo>
                    <a:pt x="2336861" y="1127416"/>
                  </a:moveTo>
                  <a:lnTo>
                    <a:pt x="2321418" y="1127416"/>
                  </a:lnTo>
                  <a:lnTo>
                    <a:pt x="2322357" y="1114716"/>
                  </a:lnTo>
                  <a:lnTo>
                    <a:pt x="2337359" y="1114716"/>
                  </a:lnTo>
                  <a:lnTo>
                    <a:pt x="2338008" y="1118850"/>
                  </a:lnTo>
                  <a:lnTo>
                    <a:pt x="2337899" y="1120448"/>
                  </a:lnTo>
                  <a:lnTo>
                    <a:pt x="2336861" y="1127416"/>
                  </a:lnTo>
                  <a:close/>
                </a:path>
                <a:path w="2381885" h="2181859">
                  <a:moveTo>
                    <a:pt x="2342041" y="1127416"/>
                  </a:moveTo>
                  <a:lnTo>
                    <a:pt x="2339351" y="1127416"/>
                  </a:lnTo>
                  <a:lnTo>
                    <a:pt x="2338258" y="1120448"/>
                  </a:lnTo>
                  <a:lnTo>
                    <a:pt x="2338137" y="1118850"/>
                  </a:lnTo>
                  <a:lnTo>
                    <a:pt x="2338754" y="1114716"/>
                  </a:lnTo>
                  <a:lnTo>
                    <a:pt x="2344831" y="1114716"/>
                  </a:lnTo>
                  <a:lnTo>
                    <a:pt x="2342041" y="1127416"/>
                  </a:lnTo>
                  <a:close/>
                </a:path>
                <a:path w="2381885" h="2181859">
                  <a:moveTo>
                    <a:pt x="1834520" y="1127416"/>
                  </a:moveTo>
                  <a:lnTo>
                    <a:pt x="1830269" y="1127416"/>
                  </a:lnTo>
                  <a:lnTo>
                    <a:pt x="1835915" y="1114717"/>
                  </a:lnTo>
                  <a:lnTo>
                    <a:pt x="1834520" y="1127416"/>
                  </a:lnTo>
                  <a:close/>
                </a:path>
                <a:path w="2381885" h="2181859">
                  <a:moveTo>
                    <a:pt x="2160513" y="1127416"/>
                  </a:moveTo>
                  <a:lnTo>
                    <a:pt x="2150949" y="1127416"/>
                  </a:lnTo>
                  <a:lnTo>
                    <a:pt x="2153808" y="1114846"/>
                  </a:lnTo>
                  <a:lnTo>
                    <a:pt x="2160513" y="1127416"/>
                  </a:lnTo>
                  <a:close/>
                </a:path>
                <a:path w="2381885" h="2181859">
                  <a:moveTo>
                    <a:pt x="1645221" y="1127416"/>
                  </a:moveTo>
                  <a:lnTo>
                    <a:pt x="1642431" y="1127416"/>
                  </a:lnTo>
                  <a:lnTo>
                    <a:pt x="1642875" y="1119331"/>
                  </a:lnTo>
                  <a:lnTo>
                    <a:pt x="1643001" y="1118181"/>
                  </a:lnTo>
                  <a:lnTo>
                    <a:pt x="1644436" y="1114914"/>
                  </a:lnTo>
                  <a:lnTo>
                    <a:pt x="1645221" y="1127416"/>
                  </a:lnTo>
                  <a:close/>
                </a:path>
                <a:path w="2381885" h="2181859">
                  <a:moveTo>
                    <a:pt x="1979982" y="1127416"/>
                  </a:moveTo>
                  <a:lnTo>
                    <a:pt x="1974802" y="1127416"/>
                  </a:lnTo>
                  <a:lnTo>
                    <a:pt x="1978574" y="1115085"/>
                  </a:lnTo>
                  <a:lnTo>
                    <a:pt x="1978840" y="1116213"/>
                  </a:lnTo>
                  <a:lnTo>
                    <a:pt x="1979982" y="1127416"/>
                  </a:lnTo>
                  <a:close/>
                </a:path>
                <a:path w="2381885" h="2181859">
                  <a:moveTo>
                    <a:pt x="1893402" y="1127416"/>
                  </a:moveTo>
                  <a:lnTo>
                    <a:pt x="1888619" y="1127416"/>
                  </a:lnTo>
                  <a:lnTo>
                    <a:pt x="1892828" y="1115221"/>
                  </a:lnTo>
                  <a:lnTo>
                    <a:pt x="1893402" y="1127416"/>
                  </a:lnTo>
                  <a:close/>
                </a:path>
                <a:path w="2381885" h="2181859">
                  <a:moveTo>
                    <a:pt x="1753519" y="1127416"/>
                  </a:moveTo>
                  <a:lnTo>
                    <a:pt x="1752125" y="1127416"/>
                  </a:lnTo>
                  <a:lnTo>
                    <a:pt x="1751304" y="1122654"/>
                  </a:lnTo>
                  <a:lnTo>
                    <a:pt x="1750642" y="1116628"/>
                  </a:lnTo>
                  <a:lnTo>
                    <a:pt x="1753519" y="1127416"/>
                  </a:lnTo>
                  <a:close/>
                </a:path>
                <a:path w="2381885" h="2181859">
                  <a:moveTo>
                    <a:pt x="1799582" y="1119515"/>
                  </a:moveTo>
                  <a:lnTo>
                    <a:pt x="1798753" y="1118671"/>
                  </a:lnTo>
                  <a:lnTo>
                    <a:pt x="1798753" y="1116908"/>
                  </a:lnTo>
                  <a:lnTo>
                    <a:pt x="1799582" y="1119515"/>
                  </a:lnTo>
                  <a:close/>
                </a:path>
                <a:path w="2381885" h="2181859">
                  <a:moveTo>
                    <a:pt x="2182034" y="1127416"/>
                  </a:moveTo>
                  <a:lnTo>
                    <a:pt x="2176355" y="1127416"/>
                  </a:lnTo>
                  <a:lnTo>
                    <a:pt x="2175973" y="1126421"/>
                  </a:lnTo>
                  <a:lnTo>
                    <a:pt x="2175878" y="1125921"/>
                  </a:lnTo>
                  <a:lnTo>
                    <a:pt x="2181787" y="1116915"/>
                  </a:lnTo>
                  <a:lnTo>
                    <a:pt x="2182034" y="1127416"/>
                  </a:lnTo>
                  <a:close/>
                </a:path>
                <a:path w="2381885" h="2181859">
                  <a:moveTo>
                    <a:pt x="1983071" y="1127416"/>
                  </a:moveTo>
                  <a:lnTo>
                    <a:pt x="1981477" y="1127416"/>
                  </a:lnTo>
                  <a:lnTo>
                    <a:pt x="1984954" y="1118181"/>
                  </a:lnTo>
                  <a:lnTo>
                    <a:pt x="1983071" y="1127416"/>
                  </a:lnTo>
                  <a:close/>
                </a:path>
                <a:path w="2381885" h="2181859">
                  <a:moveTo>
                    <a:pt x="1905857" y="1127416"/>
                  </a:moveTo>
                  <a:lnTo>
                    <a:pt x="1903963" y="1127416"/>
                  </a:lnTo>
                  <a:lnTo>
                    <a:pt x="1903023" y="1118850"/>
                  </a:lnTo>
                  <a:lnTo>
                    <a:pt x="1906683" y="1123516"/>
                  </a:lnTo>
                  <a:lnTo>
                    <a:pt x="1905857" y="1127416"/>
                  </a:lnTo>
                  <a:close/>
                </a:path>
                <a:path w="2381885" h="2181859">
                  <a:moveTo>
                    <a:pt x="1680964" y="1127416"/>
                  </a:moveTo>
                  <a:lnTo>
                    <a:pt x="1680100" y="1127416"/>
                  </a:lnTo>
                  <a:lnTo>
                    <a:pt x="1683027" y="1119112"/>
                  </a:lnTo>
                  <a:lnTo>
                    <a:pt x="1680964" y="1127416"/>
                  </a:lnTo>
                  <a:close/>
                </a:path>
                <a:path w="2381885" h="2181859">
                  <a:moveTo>
                    <a:pt x="2049524" y="1127416"/>
                  </a:moveTo>
                  <a:lnTo>
                    <a:pt x="2049325" y="1127416"/>
                  </a:lnTo>
                  <a:lnTo>
                    <a:pt x="2048374" y="1119331"/>
                  </a:lnTo>
                  <a:lnTo>
                    <a:pt x="2049794" y="1126297"/>
                  </a:lnTo>
                  <a:lnTo>
                    <a:pt x="2049702" y="1126787"/>
                  </a:lnTo>
                  <a:lnTo>
                    <a:pt x="2049524" y="1127416"/>
                  </a:lnTo>
                  <a:close/>
                </a:path>
                <a:path w="2381885" h="2181859">
                  <a:moveTo>
                    <a:pt x="1804432" y="1127416"/>
                  </a:moveTo>
                  <a:lnTo>
                    <a:pt x="1802094" y="1127416"/>
                  </a:lnTo>
                  <a:lnTo>
                    <a:pt x="1799582" y="1119515"/>
                  </a:lnTo>
                  <a:lnTo>
                    <a:pt x="1802002" y="1121982"/>
                  </a:lnTo>
                  <a:lnTo>
                    <a:pt x="1804432" y="1127416"/>
                  </a:lnTo>
                  <a:close/>
                </a:path>
                <a:path w="2381885" h="2181859">
                  <a:moveTo>
                    <a:pt x="2168982" y="1127416"/>
                  </a:moveTo>
                  <a:lnTo>
                    <a:pt x="2167687" y="1127416"/>
                  </a:lnTo>
                  <a:lnTo>
                    <a:pt x="2167569" y="1119911"/>
                  </a:lnTo>
                  <a:lnTo>
                    <a:pt x="2168982" y="1127416"/>
                  </a:lnTo>
                  <a:close/>
                </a:path>
                <a:path w="2381885" h="2181859">
                  <a:moveTo>
                    <a:pt x="1914303" y="1127416"/>
                  </a:moveTo>
                  <a:lnTo>
                    <a:pt x="1912133" y="1127416"/>
                  </a:lnTo>
                  <a:lnTo>
                    <a:pt x="1913714" y="1120448"/>
                  </a:lnTo>
                  <a:lnTo>
                    <a:pt x="1914303" y="1127416"/>
                  </a:lnTo>
                  <a:close/>
                </a:path>
                <a:path w="2381885" h="2181859">
                  <a:moveTo>
                    <a:pt x="1909742" y="1127416"/>
                  </a:moveTo>
                  <a:lnTo>
                    <a:pt x="1905857" y="1127416"/>
                  </a:lnTo>
                  <a:lnTo>
                    <a:pt x="1906683" y="1123516"/>
                  </a:lnTo>
                  <a:lnTo>
                    <a:pt x="1909742" y="1127416"/>
                  </a:lnTo>
                  <a:close/>
                </a:path>
                <a:path w="2381885" h="2181859">
                  <a:moveTo>
                    <a:pt x="2060484" y="1127416"/>
                  </a:moveTo>
                  <a:lnTo>
                    <a:pt x="2060246" y="1125734"/>
                  </a:lnTo>
                  <a:lnTo>
                    <a:pt x="2060484" y="1127416"/>
                  </a:lnTo>
                  <a:close/>
                </a:path>
                <a:path w="2381885" h="2181859">
                  <a:moveTo>
                    <a:pt x="1759000" y="1127416"/>
                  </a:moveTo>
                  <a:lnTo>
                    <a:pt x="1758801" y="1127416"/>
                  </a:lnTo>
                  <a:lnTo>
                    <a:pt x="1758921" y="1126297"/>
                  </a:lnTo>
                  <a:lnTo>
                    <a:pt x="1759000" y="1127416"/>
                  </a:lnTo>
                  <a:close/>
                </a:path>
                <a:path w="2381885" h="2181859">
                  <a:moveTo>
                    <a:pt x="1740170" y="1127416"/>
                  </a:moveTo>
                  <a:lnTo>
                    <a:pt x="1739897" y="1126421"/>
                  </a:lnTo>
                  <a:lnTo>
                    <a:pt x="1740170" y="1127416"/>
                  </a:lnTo>
                  <a:close/>
                </a:path>
                <a:path w="2381885" h="2181859">
                  <a:moveTo>
                    <a:pt x="2039860" y="1127416"/>
                  </a:moveTo>
                  <a:lnTo>
                    <a:pt x="2039673" y="1127416"/>
                  </a:lnTo>
                  <a:lnTo>
                    <a:pt x="2039668" y="1126787"/>
                  </a:lnTo>
                  <a:lnTo>
                    <a:pt x="2039801" y="1127144"/>
                  </a:lnTo>
                  <a:lnTo>
                    <a:pt x="2039860" y="1127416"/>
                  </a:lnTo>
                  <a:close/>
                </a:path>
                <a:path w="2381885" h="2181859">
                  <a:moveTo>
                    <a:pt x="1974802" y="1127416"/>
                  </a:moveTo>
                  <a:lnTo>
                    <a:pt x="1974782" y="1127144"/>
                  </a:lnTo>
                  <a:lnTo>
                    <a:pt x="1974802" y="1127416"/>
                  </a:lnTo>
                  <a:close/>
                </a:path>
                <a:path w="2381885" h="2181859">
                  <a:moveTo>
                    <a:pt x="2039902" y="1127416"/>
                  </a:moveTo>
                  <a:close/>
                </a:path>
                <a:path w="2381885" h="2181859">
                  <a:moveTo>
                    <a:pt x="2150949" y="1127416"/>
                  </a:moveTo>
                  <a:close/>
                </a:path>
                <a:path w="2381885" h="2181859">
                  <a:moveTo>
                    <a:pt x="1630575" y="1140116"/>
                  </a:moveTo>
                  <a:lnTo>
                    <a:pt x="1616726" y="1140116"/>
                  </a:lnTo>
                  <a:lnTo>
                    <a:pt x="1617623" y="1127416"/>
                  </a:lnTo>
                  <a:lnTo>
                    <a:pt x="1622106" y="1127416"/>
                  </a:lnTo>
                  <a:lnTo>
                    <a:pt x="1630575" y="1140116"/>
                  </a:lnTo>
                  <a:close/>
                </a:path>
                <a:path w="2381885" h="2181859">
                  <a:moveTo>
                    <a:pt x="1633066" y="1140116"/>
                  </a:moveTo>
                  <a:lnTo>
                    <a:pt x="1632269" y="1140116"/>
                  </a:lnTo>
                  <a:lnTo>
                    <a:pt x="1635058" y="1127416"/>
                  </a:lnTo>
                  <a:lnTo>
                    <a:pt x="1640352" y="1127416"/>
                  </a:lnTo>
                  <a:lnTo>
                    <a:pt x="1633066" y="1140116"/>
                  </a:lnTo>
                  <a:close/>
                </a:path>
                <a:path w="2381885" h="2181859">
                  <a:moveTo>
                    <a:pt x="1653797" y="1152816"/>
                  </a:moveTo>
                  <a:lnTo>
                    <a:pt x="1632562" y="1152816"/>
                  </a:lnTo>
                  <a:lnTo>
                    <a:pt x="1633066" y="1140116"/>
                  </a:lnTo>
                  <a:lnTo>
                    <a:pt x="1633664" y="1140116"/>
                  </a:lnTo>
                  <a:lnTo>
                    <a:pt x="1646590" y="1127416"/>
                  </a:lnTo>
                  <a:lnTo>
                    <a:pt x="1654499" y="1139997"/>
                  </a:lnTo>
                  <a:lnTo>
                    <a:pt x="1654378" y="1143322"/>
                  </a:lnTo>
                  <a:lnTo>
                    <a:pt x="1653797" y="1152816"/>
                  </a:lnTo>
                  <a:close/>
                </a:path>
                <a:path w="2381885" h="2181859">
                  <a:moveTo>
                    <a:pt x="1662924" y="1152816"/>
                  </a:moveTo>
                  <a:lnTo>
                    <a:pt x="1654587" y="1152816"/>
                  </a:lnTo>
                  <a:lnTo>
                    <a:pt x="1655338" y="1142175"/>
                  </a:lnTo>
                  <a:lnTo>
                    <a:pt x="1655425" y="1139997"/>
                  </a:lnTo>
                  <a:lnTo>
                    <a:pt x="1649281" y="1127416"/>
                  </a:lnTo>
                  <a:lnTo>
                    <a:pt x="1671175" y="1127416"/>
                  </a:lnTo>
                  <a:lnTo>
                    <a:pt x="1664662" y="1140116"/>
                  </a:lnTo>
                  <a:lnTo>
                    <a:pt x="1661660" y="1140116"/>
                  </a:lnTo>
                  <a:lnTo>
                    <a:pt x="1662924" y="1152816"/>
                  </a:lnTo>
                  <a:close/>
                </a:path>
                <a:path w="2381885" h="2181859">
                  <a:moveTo>
                    <a:pt x="1677240" y="1140116"/>
                  </a:moveTo>
                  <a:lnTo>
                    <a:pt x="1664662" y="1140116"/>
                  </a:lnTo>
                  <a:lnTo>
                    <a:pt x="1671175" y="1127416"/>
                  </a:lnTo>
                  <a:lnTo>
                    <a:pt x="1677240" y="1140116"/>
                  </a:lnTo>
                  <a:close/>
                </a:path>
                <a:path w="2381885" h="2181859">
                  <a:moveTo>
                    <a:pt x="1678963" y="1140116"/>
                  </a:moveTo>
                  <a:lnTo>
                    <a:pt x="1677240" y="1140116"/>
                  </a:lnTo>
                  <a:lnTo>
                    <a:pt x="1671175" y="1127416"/>
                  </a:lnTo>
                  <a:lnTo>
                    <a:pt x="1674974" y="1127416"/>
                  </a:lnTo>
                  <a:lnTo>
                    <a:pt x="1678963" y="1140116"/>
                  </a:lnTo>
                  <a:close/>
                </a:path>
                <a:path w="2381885" h="2181859">
                  <a:moveTo>
                    <a:pt x="1681287" y="1140116"/>
                  </a:moveTo>
                  <a:lnTo>
                    <a:pt x="1678963" y="1140116"/>
                  </a:lnTo>
                  <a:lnTo>
                    <a:pt x="1674974" y="1127416"/>
                  </a:lnTo>
                  <a:lnTo>
                    <a:pt x="1676604" y="1127416"/>
                  </a:lnTo>
                  <a:lnTo>
                    <a:pt x="1681287" y="1140116"/>
                  </a:lnTo>
                  <a:close/>
                </a:path>
                <a:path w="2381885" h="2181859">
                  <a:moveTo>
                    <a:pt x="1690054" y="1140116"/>
                  </a:moveTo>
                  <a:lnTo>
                    <a:pt x="1681287" y="1140116"/>
                  </a:lnTo>
                  <a:lnTo>
                    <a:pt x="1676604" y="1127416"/>
                  </a:lnTo>
                  <a:lnTo>
                    <a:pt x="1683517" y="1127416"/>
                  </a:lnTo>
                  <a:lnTo>
                    <a:pt x="1690054" y="1140116"/>
                  </a:lnTo>
                  <a:close/>
                </a:path>
                <a:path w="2381885" h="2181859">
                  <a:moveTo>
                    <a:pt x="1693543" y="1140116"/>
                  </a:moveTo>
                  <a:lnTo>
                    <a:pt x="1690054" y="1140116"/>
                  </a:lnTo>
                  <a:lnTo>
                    <a:pt x="1683517" y="1127416"/>
                  </a:lnTo>
                  <a:lnTo>
                    <a:pt x="1687565" y="1127416"/>
                  </a:lnTo>
                  <a:lnTo>
                    <a:pt x="1693543" y="1140116"/>
                  </a:lnTo>
                  <a:close/>
                </a:path>
                <a:path w="2381885" h="2181859">
                  <a:moveTo>
                    <a:pt x="1730107" y="1140116"/>
                  </a:moveTo>
                  <a:lnTo>
                    <a:pt x="1693543" y="1140116"/>
                  </a:lnTo>
                  <a:lnTo>
                    <a:pt x="1687565" y="1127416"/>
                  </a:lnTo>
                  <a:lnTo>
                    <a:pt x="1735408" y="1127416"/>
                  </a:lnTo>
                  <a:lnTo>
                    <a:pt x="1735074" y="1130939"/>
                  </a:lnTo>
                  <a:lnTo>
                    <a:pt x="1730107" y="1140116"/>
                  </a:lnTo>
                  <a:close/>
                </a:path>
                <a:path w="2381885" h="2181859">
                  <a:moveTo>
                    <a:pt x="1735087" y="1130916"/>
                  </a:moveTo>
                  <a:lnTo>
                    <a:pt x="1735408" y="1127416"/>
                  </a:lnTo>
                  <a:lnTo>
                    <a:pt x="1736981" y="1127416"/>
                  </a:lnTo>
                  <a:lnTo>
                    <a:pt x="1735087" y="1130916"/>
                  </a:lnTo>
                  <a:close/>
                </a:path>
                <a:path w="2381885" h="2181859">
                  <a:moveTo>
                    <a:pt x="1745349" y="1140116"/>
                  </a:moveTo>
                  <a:lnTo>
                    <a:pt x="1734241" y="1140116"/>
                  </a:lnTo>
                  <a:lnTo>
                    <a:pt x="1735087" y="1130916"/>
                  </a:lnTo>
                  <a:lnTo>
                    <a:pt x="1736981" y="1127416"/>
                  </a:lnTo>
                  <a:lnTo>
                    <a:pt x="1744951" y="1127416"/>
                  </a:lnTo>
                  <a:lnTo>
                    <a:pt x="1745349" y="1140116"/>
                  </a:lnTo>
                  <a:close/>
                </a:path>
                <a:path w="2381885" h="2181859">
                  <a:moveTo>
                    <a:pt x="1745349" y="1140116"/>
                  </a:moveTo>
                  <a:lnTo>
                    <a:pt x="1744951" y="1127416"/>
                  </a:lnTo>
                  <a:lnTo>
                    <a:pt x="1746147" y="1127416"/>
                  </a:lnTo>
                  <a:lnTo>
                    <a:pt x="1746046" y="1134196"/>
                  </a:lnTo>
                  <a:lnTo>
                    <a:pt x="1745349" y="1140116"/>
                  </a:lnTo>
                  <a:close/>
                </a:path>
                <a:path w="2381885" h="2181859">
                  <a:moveTo>
                    <a:pt x="1746147" y="1133341"/>
                  </a:moveTo>
                  <a:lnTo>
                    <a:pt x="1746147" y="1127416"/>
                  </a:lnTo>
                  <a:lnTo>
                    <a:pt x="1746844" y="1127416"/>
                  </a:lnTo>
                  <a:lnTo>
                    <a:pt x="1746147" y="1133341"/>
                  </a:lnTo>
                  <a:close/>
                </a:path>
                <a:path w="2381885" h="2181859">
                  <a:moveTo>
                    <a:pt x="1759460" y="1140116"/>
                  </a:moveTo>
                  <a:lnTo>
                    <a:pt x="1746147" y="1140116"/>
                  </a:lnTo>
                  <a:lnTo>
                    <a:pt x="1746247" y="1133341"/>
                  </a:lnTo>
                  <a:lnTo>
                    <a:pt x="1746945" y="1127416"/>
                  </a:lnTo>
                  <a:lnTo>
                    <a:pt x="1765243" y="1127416"/>
                  </a:lnTo>
                  <a:lnTo>
                    <a:pt x="1759460" y="1140116"/>
                  </a:lnTo>
                  <a:close/>
                </a:path>
                <a:path w="2381885" h="2181859">
                  <a:moveTo>
                    <a:pt x="1770357" y="1140116"/>
                  </a:moveTo>
                  <a:lnTo>
                    <a:pt x="1768365" y="1140116"/>
                  </a:lnTo>
                  <a:lnTo>
                    <a:pt x="1767269" y="1127416"/>
                  </a:lnTo>
                  <a:lnTo>
                    <a:pt x="1768265" y="1127416"/>
                  </a:lnTo>
                  <a:lnTo>
                    <a:pt x="1770357" y="1140116"/>
                  </a:lnTo>
                  <a:close/>
                </a:path>
                <a:path w="2381885" h="2181859">
                  <a:moveTo>
                    <a:pt x="1798852" y="1140116"/>
                  </a:moveTo>
                  <a:lnTo>
                    <a:pt x="1771055" y="1140116"/>
                  </a:lnTo>
                  <a:lnTo>
                    <a:pt x="1768863" y="1127416"/>
                  </a:lnTo>
                  <a:lnTo>
                    <a:pt x="1796247" y="1127416"/>
                  </a:lnTo>
                  <a:lnTo>
                    <a:pt x="1796621" y="1128266"/>
                  </a:lnTo>
                  <a:lnTo>
                    <a:pt x="1798852" y="1140116"/>
                  </a:lnTo>
                  <a:close/>
                </a:path>
                <a:path w="2381885" h="2181859">
                  <a:moveTo>
                    <a:pt x="1801841" y="1140116"/>
                  </a:moveTo>
                  <a:lnTo>
                    <a:pt x="1796645" y="1128320"/>
                  </a:lnTo>
                  <a:lnTo>
                    <a:pt x="1796461" y="1127416"/>
                  </a:lnTo>
                  <a:lnTo>
                    <a:pt x="1810469" y="1127416"/>
                  </a:lnTo>
                  <a:lnTo>
                    <a:pt x="1801841" y="1140116"/>
                  </a:lnTo>
                  <a:close/>
                </a:path>
                <a:path w="2381885" h="2181859">
                  <a:moveTo>
                    <a:pt x="1831332" y="1140116"/>
                  </a:moveTo>
                  <a:lnTo>
                    <a:pt x="1825202" y="1140116"/>
                  </a:lnTo>
                  <a:lnTo>
                    <a:pt x="1828343" y="1127416"/>
                  </a:lnTo>
                  <a:lnTo>
                    <a:pt x="1828742" y="1127416"/>
                  </a:lnTo>
                  <a:lnTo>
                    <a:pt x="1831332" y="1140116"/>
                  </a:lnTo>
                  <a:close/>
                </a:path>
                <a:path w="2381885" h="2181859">
                  <a:moveTo>
                    <a:pt x="1832651" y="1140116"/>
                  </a:moveTo>
                  <a:lnTo>
                    <a:pt x="1831332" y="1140116"/>
                  </a:lnTo>
                  <a:lnTo>
                    <a:pt x="1828742" y="1127416"/>
                  </a:lnTo>
                  <a:lnTo>
                    <a:pt x="1829526" y="1127416"/>
                  </a:lnTo>
                  <a:lnTo>
                    <a:pt x="1832651" y="1140116"/>
                  </a:lnTo>
                  <a:close/>
                </a:path>
                <a:path w="2381885" h="2181859">
                  <a:moveTo>
                    <a:pt x="1840000" y="1140116"/>
                  </a:moveTo>
                  <a:lnTo>
                    <a:pt x="1832651" y="1140116"/>
                  </a:lnTo>
                  <a:lnTo>
                    <a:pt x="1829526" y="1127416"/>
                  </a:lnTo>
                  <a:lnTo>
                    <a:pt x="1845878" y="1127416"/>
                  </a:lnTo>
                  <a:lnTo>
                    <a:pt x="1840000" y="1140116"/>
                  </a:lnTo>
                  <a:close/>
                </a:path>
                <a:path w="2381885" h="2181859">
                  <a:moveTo>
                    <a:pt x="1848768" y="1140116"/>
                  </a:moveTo>
                  <a:lnTo>
                    <a:pt x="1844284" y="1140116"/>
                  </a:lnTo>
                  <a:lnTo>
                    <a:pt x="1845878" y="1127416"/>
                  </a:lnTo>
                  <a:lnTo>
                    <a:pt x="1851756" y="1127416"/>
                  </a:lnTo>
                  <a:lnTo>
                    <a:pt x="1851134" y="1134632"/>
                  </a:lnTo>
                  <a:lnTo>
                    <a:pt x="1848768" y="1140116"/>
                  </a:lnTo>
                  <a:close/>
                </a:path>
                <a:path w="2381885" h="2181859">
                  <a:moveTo>
                    <a:pt x="1887131" y="1152816"/>
                  </a:moveTo>
                  <a:lnTo>
                    <a:pt x="1883240" y="1152816"/>
                  </a:lnTo>
                  <a:lnTo>
                    <a:pt x="1880351" y="1140116"/>
                  </a:lnTo>
                  <a:lnTo>
                    <a:pt x="1850661" y="1140116"/>
                  </a:lnTo>
                  <a:lnTo>
                    <a:pt x="1851134" y="1134632"/>
                  </a:lnTo>
                  <a:lnTo>
                    <a:pt x="1854247" y="1127416"/>
                  </a:lnTo>
                  <a:lnTo>
                    <a:pt x="1887380" y="1127416"/>
                  </a:lnTo>
                  <a:lnTo>
                    <a:pt x="1886556" y="1138703"/>
                  </a:lnTo>
                  <a:lnTo>
                    <a:pt x="1886644" y="1143697"/>
                  </a:lnTo>
                  <a:lnTo>
                    <a:pt x="1887131" y="1152816"/>
                  </a:lnTo>
                  <a:close/>
                </a:path>
                <a:path w="2381885" h="2181859">
                  <a:moveTo>
                    <a:pt x="1948099" y="1152816"/>
                  </a:moveTo>
                  <a:lnTo>
                    <a:pt x="1887629" y="1152816"/>
                  </a:lnTo>
                  <a:lnTo>
                    <a:pt x="1887142" y="1143697"/>
                  </a:lnTo>
                  <a:lnTo>
                    <a:pt x="1887054" y="1138703"/>
                  </a:lnTo>
                  <a:lnTo>
                    <a:pt x="1887878" y="1127416"/>
                  </a:lnTo>
                  <a:lnTo>
                    <a:pt x="1919088" y="1127416"/>
                  </a:lnTo>
                  <a:lnTo>
                    <a:pt x="1926778" y="1140116"/>
                  </a:lnTo>
                  <a:lnTo>
                    <a:pt x="1946506" y="1140116"/>
                  </a:lnTo>
                  <a:lnTo>
                    <a:pt x="1946980" y="1141844"/>
                  </a:lnTo>
                  <a:lnTo>
                    <a:pt x="1948099" y="1152816"/>
                  </a:lnTo>
                  <a:close/>
                </a:path>
                <a:path w="2381885" h="2181859">
                  <a:moveTo>
                    <a:pt x="1930275" y="1134046"/>
                  </a:moveTo>
                  <a:lnTo>
                    <a:pt x="1928871" y="1127416"/>
                  </a:lnTo>
                  <a:lnTo>
                    <a:pt x="1934095" y="1127416"/>
                  </a:lnTo>
                  <a:lnTo>
                    <a:pt x="1930275" y="1134046"/>
                  </a:lnTo>
                  <a:close/>
                </a:path>
                <a:path w="2381885" h="2181859">
                  <a:moveTo>
                    <a:pt x="1934251" y="1140116"/>
                  </a:moveTo>
                  <a:lnTo>
                    <a:pt x="1931561" y="1140116"/>
                  </a:lnTo>
                  <a:lnTo>
                    <a:pt x="1930428" y="1134769"/>
                  </a:lnTo>
                  <a:lnTo>
                    <a:pt x="1930305" y="1133993"/>
                  </a:lnTo>
                  <a:lnTo>
                    <a:pt x="1934095" y="1127416"/>
                  </a:lnTo>
                  <a:lnTo>
                    <a:pt x="1938236" y="1127416"/>
                  </a:lnTo>
                  <a:lnTo>
                    <a:pt x="1934251" y="1140116"/>
                  </a:lnTo>
                  <a:close/>
                </a:path>
                <a:path w="2381885" h="2181859">
                  <a:moveTo>
                    <a:pt x="1938225" y="1127454"/>
                  </a:moveTo>
                  <a:close/>
                </a:path>
                <a:path w="2381885" h="2181859">
                  <a:moveTo>
                    <a:pt x="1937738" y="1140116"/>
                  </a:moveTo>
                  <a:lnTo>
                    <a:pt x="1934450" y="1140116"/>
                  </a:lnTo>
                  <a:lnTo>
                    <a:pt x="1938237" y="1127416"/>
                  </a:lnTo>
                  <a:lnTo>
                    <a:pt x="1939232" y="1127416"/>
                  </a:lnTo>
                  <a:lnTo>
                    <a:pt x="1937738" y="1140116"/>
                  </a:lnTo>
                  <a:close/>
                </a:path>
                <a:path w="2381885" h="2181859">
                  <a:moveTo>
                    <a:pt x="1945621" y="1140116"/>
                  </a:moveTo>
                  <a:lnTo>
                    <a:pt x="1937738" y="1140116"/>
                  </a:lnTo>
                  <a:lnTo>
                    <a:pt x="1939232" y="1127416"/>
                  </a:lnTo>
                  <a:lnTo>
                    <a:pt x="1944548" y="1127416"/>
                  </a:lnTo>
                  <a:lnTo>
                    <a:pt x="1945621" y="1140116"/>
                  </a:lnTo>
                  <a:close/>
                </a:path>
                <a:path w="2381885" h="2181859">
                  <a:moveTo>
                    <a:pt x="1958760" y="1140116"/>
                  </a:moveTo>
                  <a:lnTo>
                    <a:pt x="1945908" y="1140116"/>
                  </a:lnTo>
                  <a:lnTo>
                    <a:pt x="1945709" y="1127416"/>
                  </a:lnTo>
                  <a:lnTo>
                    <a:pt x="1957111" y="1127416"/>
                  </a:lnTo>
                  <a:lnTo>
                    <a:pt x="1957208" y="1127746"/>
                  </a:lnTo>
                  <a:lnTo>
                    <a:pt x="1958760" y="1140116"/>
                  </a:lnTo>
                  <a:close/>
                </a:path>
                <a:path w="2381885" h="2181859">
                  <a:moveTo>
                    <a:pt x="1993831" y="1152816"/>
                  </a:moveTo>
                  <a:lnTo>
                    <a:pt x="1968226" y="1152816"/>
                  </a:lnTo>
                  <a:lnTo>
                    <a:pt x="1968723" y="1144880"/>
                  </a:lnTo>
                  <a:lnTo>
                    <a:pt x="1969621" y="1140116"/>
                  </a:lnTo>
                  <a:lnTo>
                    <a:pt x="1960853" y="1140116"/>
                  </a:lnTo>
                  <a:lnTo>
                    <a:pt x="1957208" y="1127746"/>
                  </a:lnTo>
                  <a:lnTo>
                    <a:pt x="1957166" y="1127416"/>
                  </a:lnTo>
                  <a:lnTo>
                    <a:pt x="1995736" y="1127416"/>
                  </a:lnTo>
                  <a:lnTo>
                    <a:pt x="1991198" y="1139997"/>
                  </a:lnTo>
                  <a:lnTo>
                    <a:pt x="1991313" y="1140869"/>
                  </a:lnTo>
                  <a:lnTo>
                    <a:pt x="1993831" y="1152816"/>
                  </a:lnTo>
                  <a:close/>
                </a:path>
                <a:path w="2381885" h="2181859">
                  <a:moveTo>
                    <a:pt x="2018389" y="1140116"/>
                  </a:moveTo>
                  <a:lnTo>
                    <a:pt x="1991995" y="1140116"/>
                  </a:lnTo>
                  <a:lnTo>
                    <a:pt x="1999908" y="1127416"/>
                  </a:lnTo>
                  <a:lnTo>
                    <a:pt x="2019137" y="1127416"/>
                  </a:lnTo>
                  <a:lnTo>
                    <a:pt x="2018517" y="1138703"/>
                  </a:lnTo>
                  <a:lnTo>
                    <a:pt x="2018414" y="1139997"/>
                  </a:lnTo>
                  <a:close/>
                </a:path>
                <a:path w="2381885" h="2181859">
                  <a:moveTo>
                    <a:pt x="2018457" y="1139791"/>
                  </a:moveTo>
                  <a:lnTo>
                    <a:pt x="2019137" y="1127416"/>
                  </a:lnTo>
                  <a:lnTo>
                    <a:pt x="2021045" y="1127416"/>
                  </a:lnTo>
                  <a:lnTo>
                    <a:pt x="2018457" y="1139791"/>
                  </a:lnTo>
                  <a:close/>
                </a:path>
                <a:path w="2381885" h="2181859">
                  <a:moveTo>
                    <a:pt x="2023022" y="1140116"/>
                  </a:moveTo>
                  <a:lnTo>
                    <a:pt x="2018439" y="1140116"/>
                  </a:lnTo>
                  <a:lnTo>
                    <a:pt x="2018484" y="1139662"/>
                  </a:lnTo>
                  <a:lnTo>
                    <a:pt x="2021045" y="1127416"/>
                  </a:lnTo>
                  <a:lnTo>
                    <a:pt x="2023919" y="1127416"/>
                  </a:lnTo>
                  <a:lnTo>
                    <a:pt x="2023770" y="1132177"/>
                  </a:lnTo>
                  <a:lnTo>
                    <a:pt x="2023022" y="1140116"/>
                  </a:lnTo>
                  <a:close/>
                </a:path>
                <a:path w="2381885" h="2181859">
                  <a:moveTo>
                    <a:pt x="2026908" y="1140116"/>
                  </a:moveTo>
                  <a:lnTo>
                    <a:pt x="2023521" y="1140116"/>
                  </a:lnTo>
                  <a:lnTo>
                    <a:pt x="2023770" y="1132177"/>
                  </a:lnTo>
                  <a:lnTo>
                    <a:pt x="2024218" y="1127416"/>
                  </a:lnTo>
                  <a:lnTo>
                    <a:pt x="2027008" y="1127416"/>
                  </a:lnTo>
                  <a:lnTo>
                    <a:pt x="2026908" y="1140116"/>
                  </a:lnTo>
                  <a:close/>
                </a:path>
                <a:path w="2381885" h="2181859">
                  <a:moveTo>
                    <a:pt x="2027008" y="1139929"/>
                  </a:moveTo>
                  <a:lnTo>
                    <a:pt x="2027008" y="1127416"/>
                  </a:lnTo>
                  <a:lnTo>
                    <a:pt x="2027008" y="1139929"/>
                  </a:lnTo>
                  <a:close/>
                </a:path>
                <a:path w="2381885" h="2181859">
                  <a:moveTo>
                    <a:pt x="2027009" y="1139926"/>
                  </a:moveTo>
                  <a:lnTo>
                    <a:pt x="2027107" y="1127416"/>
                  </a:lnTo>
                  <a:lnTo>
                    <a:pt x="2033683" y="1127416"/>
                  </a:lnTo>
                  <a:lnTo>
                    <a:pt x="2027009" y="1139926"/>
                  </a:lnTo>
                  <a:close/>
                </a:path>
                <a:path w="2381885" h="2181859">
                  <a:moveTo>
                    <a:pt x="2050919" y="1140116"/>
                  </a:moveTo>
                  <a:lnTo>
                    <a:pt x="2027008" y="1140116"/>
                  </a:lnTo>
                  <a:lnTo>
                    <a:pt x="2027046" y="1139929"/>
                  </a:lnTo>
                  <a:lnTo>
                    <a:pt x="2036261" y="1127416"/>
                  </a:lnTo>
                  <a:lnTo>
                    <a:pt x="2045614" y="1127416"/>
                  </a:lnTo>
                  <a:lnTo>
                    <a:pt x="2048087" y="1131721"/>
                  </a:lnTo>
                  <a:lnTo>
                    <a:pt x="2050919" y="1140116"/>
                  </a:lnTo>
                  <a:close/>
                </a:path>
                <a:path w="2381885" h="2181859">
                  <a:moveTo>
                    <a:pt x="2052912" y="1140116"/>
                  </a:moveTo>
                  <a:lnTo>
                    <a:pt x="2048087" y="1131721"/>
                  </a:lnTo>
                  <a:lnTo>
                    <a:pt x="2046635" y="1127416"/>
                  </a:lnTo>
                  <a:lnTo>
                    <a:pt x="2056100" y="1127416"/>
                  </a:lnTo>
                  <a:lnTo>
                    <a:pt x="2052912" y="1140116"/>
                  </a:lnTo>
                  <a:close/>
                </a:path>
                <a:path w="2381885" h="2181859">
                  <a:moveTo>
                    <a:pt x="2056499" y="1140116"/>
                  </a:moveTo>
                  <a:lnTo>
                    <a:pt x="2052912" y="1140116"/>
                  </a:lnTo>
                  <a:lnTo>
                    <a:pt x="2056100" y="1127416"/>
                  </a:lnTo>
                  <a:lnTo>
                    <a:pt x="2056299" y="1127416"/>
                  </a:lnTo>
                  <a:lnTo>
                    <a:pt x="2056499" y="1140116"/>
                  </a:lnTo>
                  <a:close/>
                </a:path>
                <a:path w="2381885" h="2181859">
                  <a:moveTo>
                    <a:pt x="2089974" y="1140116"/>
                  </a:moveTo>
                  <a:lnTo>
                    <a:pt x="2056499" y="1140116"/>
                  </a:lnTo>
                  <a:lnTo>
                    <a:pt x="2056299" y="1127416"/>
                  </a:lnTo>
                  <a:lnTo>
                    <a:pt x="2091569" y="1127416"/>
                  </a:lnTo>
                  <a:lnTo>
                    <a:pt x="2091220" y="1132177"/>
                  </a:lnTo>
                  <a:lnTo>
                    <a:pt x="2089974" y="1140116"/>
                  </a:lnTo>
                  <a:close/>
                </a:path>
                <a:path w="2381885" h="2181859">
                  <a:moveTo>
                    <a:pt x="2091120" y="1133764"/>
                  </a:moveTo>
                  <a:lnTo>
                    <a:pt x="2091233" y="1132177"/>
                  </a:lnTo>
                  <a:lnTo>
                    <a:pt x="2091967" y="1127416"/>
                  </a:lnTo>
                  <a:lnTo>
                    <a:pt x="2092166" y="1127416"/>
                  </a:lnTo>
                  <a:lnTo>
                    <a:pt x="2091120" y="1133764"/>
                  </a:lnTo>
                  <a:close/>
                </a:path>
                <a:path w="2381885" h="2181859">
                  <a:moveTo>
                    <a:pt x="2107311" y="1140116"/>
                  </a:moveTo>
                  <a:lnTo>
                    <a:pt x="2091955" y="1140116"/>
                  </a:lnTo>
                  <a:lnTo>
                    <a:pt x="2095176" y="1127416"/>
                  </a:lnTo>
                  <a:lnTo>
                    <a:pt x="2105716" y="1127416"/>
                  </a:lnTo>
                  <a:lnTo>
                    <a:pt x="2106031" y="1128752"/>
                  </a:lnTo>
                  <a:lnTo>
                    <a:pt x="2106136" y="1129422"/>
                  </a:lnTo>
                  <a:lnTo>
                    <a:pt x="2107311" y="1140116"/>
                  </a:lnTo>
                  <a:close/>
                </a:path>
                <a:path w="2381885" h="2181859">
                  <a:moveTo>
                    <a:pt x="2108639" y="1139836"/>
                  </a:moveTo>
                  <a:lnTo>
                    <a:pt x="2106090" y="1129003"/>
                  </a:lnTo>
                  <a:lnTo>
                    <a:pt x="2105916" y="1127416"/>
                  </a:lnTo>
                  <a:lnTo>
                    <a:pt x="2109801" y="1127416"/>
                  </a:lnTo>
                  <a:lnTo>
                    <a:pt x="2108963" y="1137132"/>
                  </a:lnTo>
                  <a:lnTo>
                    <a:pt x="2108639" y="1139836"/>
                  </a:lnTo>
                  <a:close/>
                </a:path>
                <a:path w="2381885" h="2181859">
                  <a:moveTo>
                    <a:pt x="2118270" y="1140116"/>
                  </a:moveTo>
                  <a:lnTo>
                    <a:pt x="2108705" y="1140116"/>
                  </a:lnTo>
                  <a:lnTo>
                    <a:pt x="2108963" y="1137132"/>
                  </a:lnTo>
                  <a:lnTo>
                    <a:pt x="2110125" y="1127416"/>
                  </a:lnTo>
                  <a:lnTo>
                    <a:pt x="2116003" y="1127416"/>
                  </a:lnTo>
                  <a:lnTo>
                    <a:pt x="2118515" y="1138553"/>
                  </a:lnTo>
                  <a:lnTo>
                    <a:pt x="2118270" y="1140116"/>
                  </a:lnTo>
                  <a:close/>
                </a:path>
                <a:path w="2381885" h="2181859">
                  <a:moveTo>
                    <a:pt x="2123351" y="1140116"/>
                  </a:moveTo>
                  <a:lnTo>
                    <a:pt x="2118868" y="1140116"/>
                  </a:lnTo>
                  <a:lnTo>
                    <a:pt x="2118515" y="1138553"/>
                  </a:lnTo>
                  <a:lnTo>
                    <a:pt x="2120263" y="1127416"/>
                  </a:lnTo>
                  <a:lnTo>
                    <a:pt x="2123351" y="1127416"/>
                  </a:lnTo>
                  <a:lnTo>
                    <a:pt x="2123550" y="1129003"/>
                  </a:lnTo>
                  <a:lnTo>
                    <a:pt x="2123440" y="1136335"/>
                  </a:lnTo>
                  <a:lnTo>
                    <a:pt x="2123351" y="1140116"/>
                  </a:lnTo>
                  <a:close/>
                </a:path>
                <a:path w="2381885" h="2181859">
                  <a:moveTo>
                    <a:pt x="2123603" y="1129422"/>
                  </a:moveTo>
                  <a:lnTo>
                    <a:pt x="2123351" y="1127416"/>
                  </a:lnTo>
                  <a:lnTo>
                    <a:pt x="2123650" y="1127416"/>
                  </a:lnTo>
                  <a:lnTo>
                    <a:pt x="2123603" y="1129422"/>
                  </a:lnTo>
                  <a:close/>
                </a:path>
                <a:path w="2381885" h="2181859">
                  <a:moveTo>
                    <a:pt x="2129927" y="1140116"/>
                  </a:moveTo>
                  <a:lnTo>
                    <a:pt x="2124945" y="1140116"/>
                  </a:lnTo>
                  <a:lnTo>
                    <a:pt x="2123666" y="1129924"/>
                  </a:lnTo>
                  <a:lnTo>
                    <a:pt x="2123650" y="1127416"/>
                  </a:lnTo>
                  <a:lnTo>
                    <a:pt x="2129927" y="1127416"/>
                  </a:lnTo>
                  <a:lnTo>
                    <a:pt x="2129927" y="1140116"/>
                  </a:lnTo>
                  <a:close/>
                </a:path>
                <a:path w="2381885" h="2181859">
                  <a:moveTo>
                    <a:pt x="2145470" y="1140116"/>
                  </a:moveTo>
                  <a:lnTo>
                    <a:pt x="2132816" y="1140116"/>
                  </a:lnTo>
                  <a:lnTo>
                    <a:pt x="2130923" y="1127416"/>
                  </a:lnTo>
                  <a:lnTo>
                    <a:pt x="2144174" y="1127416"/>
                  </a:lnTo>
                  <a:lnTo>
                    <a:pt x="2146166" y="1133764"/>
                  </a:lnTo>
                  <a:lnTo>
                    <a:pt x="2146078" y="1135270"/>
                  </a:lnTo>
                  <a:lnTo>
                    <a:pt x="2145470" y="1140116"/>
                  </a:lnTo>
                  <a:close/>
                </a:path>
                <a:path w="2381885" h="2181859">
                  <a:moveTo>
                    <a:pt x="2146238" y="1133993"/>
                  </a:moveTo>
                  <a:lnTo>
                    <a:pt x="2144174" y="1127416"/>
                  </a:lnTo>
                  <a:lnTo>
                    <a:pt x="2147064" y="1127416"/>
                  </a:lnTo>
                  <a:lnTo>
                    <a:pt x="2146238" y="1133993"/>
                  </a:lnTo>
                  <a:close/>
                </a:path>
                <a:path w="2381885" h="2181859">
                  <a:moveTo>
                    <a:pt x="2169679" y="1140116"/>
                  </a:moveTo>
                  <a:lnTo>
                    <a:pt x="2148159" y="1140116"/>
                  </a:lnTo>
                  <a:lnTo>
                    <a:pt x="2146438" y="1134632"/>
                  </a:lnTo>
                  <a:lnTo>
                    <a:pt x="2146320" y="1133341"/>
                  </a:lnTo>
                  <a:lnTo>
                    <a:pt x="2147064" y="1127416"/>
                  </a:lnTo>
                  <a:lnTo>
                    <a:pt x="2167488" y="1127416"/>
                  </a:lnTo>
                  <a:lnTo>
                    <a:pt x="2169679" y="1140116"/>
                  </a:lnTo>
                  <a:close/>
                </a:path>
                <a:path w="2381885" h="2181859">
                  <a:moveTo>
                    <a:pt x="2173566" y="1128320"/>
                  </a:moveTo>
                  <a:lnTo>
                    <a:pt x="2173283" y="1127416"/>
                  </a:lnTo>
                  <a:lnTo>
                    <a:pt x="2173864" y="1127416"/>
                  </a:lnTo>
                  <a:lnTo>
                    <a:pt x="2173566" y="1128320"/>
                  </a:lnTo>
                  <a:close/>
                </a:path>
                <a:path w="2381885" h="2181859">
                  <a:moveTo>
                    <a:pt x="2177252" y="1140116"/>
                  </a:moveTo>
                  <a:lnTo>
                    <a:pt x="2175738" y="1135270"/>
                  </a:lnTo>
                  <a:lnTo>
                    <a:pt x="2175060" y="1127416"/>
                  </a:lnTo>
                  <a:lnTo>
                    <a:pt x="2183790" y="1127416"/>
                  </a:lnTo>
                  <a:lnTo>
                    <a:pt x="2177252" y="1140116"/>
                  </a:lnTo>
                  <a:close/>
                </a:path>
                <a:path w="2381885" h="2181859">
                  <a:moveTo>
                    <a:pt x="2198204" y="1136335"/>
                  </a:moveTo>
                  <a:lnTo>
                    <a:pt x="2197568" y="1127416"/>
                  </a:lnTo>
                  <a:lnTo>
                    <a:pt x="2198274" y="1127416"/>
                  </a:lnTo>
                  <a:lnTo>
                    <a:pt x="2198204" y="1136335"/>
                  </a:lnTo>
                  <a:close/>
                </a:path>
                <a:path w="2381885" h="2181859">
                  <a:moveTo>
                    <a:pt x="2199592" y="1129924"/>
                  </a:moveTo>
                  <a:lnTo>
                    <a:pt x="2198274" y="1127416"/>
                  </a:lnTo>
                  <a:lnTo>
                    <a:pt x="2199868" y="1127416"/>
                  </a:lnTo>
                  <a:lnTo>
                    <a:pt x="2199592" y="1129924"/>
                  </a:lnTo>
                  <a:close/>
                </a:path>
                <a:path w="2381885" h="2181859">
                  <a:moveTo>
                    <a:pt x="2204710" y="1139662"/>
                  </a:moveTo>
                  <a:lnTo>
                    <a:pt x="2204207" y="1138703"/>
                  </a:lnTo>
                  <a:lnTo>
                    <a:pt x="2199868" y="1127416"/>
                  </a:lnTo>
                  <a:lnTo>
                    <a:pt x="2203654" y="1127416"/>
                  </a:lnTo>
                  <a:lnTo>
                    <a:pt x="2204710" y="1139662"/>
                  </a:lnTo>
                  <a:close/>
                </a:path>
                <a:path w="2381885" h="2181859">
                  <a:moveTo>
                    <a:pt x="2217439" y="1140116"/>
                  </a:moveTo>
                  <a:lnTo>
                    <a:pt x="2204949" y="1140116"/>
                  </a:lnTo>
                  <a:lnTo>
                    <a:pt x="2203654" y="1127416"/>
                  </a:lnTo>
                  <a:lnTo>
                    <a:pt x="2214912" y="1127416"/>
                  </a:lnTo>
                  <a:lnTo>
                    <a:pt x="2217439" y="1140116"/>
                  </a:lnTo>
                  <a:close/>
                </a:path>
                <a:path w="2381885" h="2181859">
                  <a:moveTo>
                    <a:pt x="2244801" y="1140116"/>
                  </a:moveTo>
                  <a:lnTo>
                    <a:pt x="2229558" y="1140116"/>
                  </a:lnTo>
                  <a:lnTo>
                    <a:pt x="2223979" y="1127416"/>
                  </a:lnTo>
                  <a:lnTo>
                    <a:pt x="2237827" y="1127416"/>
                  </a:lnTo>
                  <a:lnTo>
                    <a:pt x="2244801" y="1140116"/>
                  </a:lnTo>
                  <a:close/>
                </a:path>
                <a:path w="2381885" h="2181859">
                  <a:moveTo>
                    <a:pt x="2245001" y="1140116"/>
                  </a:moveTo>
                  <a:lnTo>
                    <a:pt x="2244801" y="1140116"/>
                  </a:lnTo>
                  <a:lnTo>
                    <a:pt x="2237827" y="1127416"/>
                  </a:lnTo>
                  <a:lnTo>
                    <a:pt x="2239422" y="1127416"/>
                  </a:lnTo>
                  <a:lnTo>
                    <a:pt x="2245001" y="1140116"/>
                  </a:lnTo>
                  <a:close/>
                </a:path>
                <a:path w="2381885" h="2181859">
                  <a:moveTo>
                    <a:pt x="2255618" y="1140116"/>
                  </a:moveTo>
                  <a:lnTo>
                    <a:pt x="2245001" y="1140116"/>
                  </a:lnTo>
                  <a:lnTo>
                    <a:pt x="2239422" y="1127416"/>
                  </a:lnTo>
                  <a:lnTo>
                    <a:pt x="2261739" y="1127416"/>
                  </a:lnTo>
                  <a:lnTo>
                    <a:pt x="2260689" y="1130939"/>
                  </a:lnTo>
                  <a:lnTo>
                    <a:pt x="2255618" y="1140116"/>
                  </a:lnTo>
                  <a:close/>
                </a:path>
                <a:path w="2381885" h="2181859">
                  <a:moveTo>
                    <a:pt x="2260689" y="1130939"/>
                  </a:moveTo>
                  <a:lnTo>
                    <a:pt x="2261739" y="1127416"/>
                  </a:lnTo>
                  <a:lnTo>
                    <a:pt x="2262635" y="1127416"/>
                  </a:lnTo>
                  <a:lnTo>
                    <a:pt x="2260689" y="1130939"/>
                  </a:lnTo>
                  <a:close/>
                </a:path>
                <a:path w="2381885" h="2181859">
                  <a:moveTo>
                    <a:pt x="2276595" y="1152816"/>
                  </a:moveTo>
                  <a:lnTo>
                    <a:pt x="2258521" y="1152816"/>
                  </a:lnTo>
                  <a:lnTo>
                    <a:pt x="2252174" y="1140116"/>
                  </a:lnTo>
                  <a:lnTo>
                    <a:pt x="2257953" y="1140116"/>
                  </a:lnTo>
                  <a:lnTo>
                    <a:pt x="2260701" y="1130916"/>
                  </a:lnTo>
                  <a:lnTo>
                    <a:pt x="2262635" y="1127416"/>
                  </a:lnTo>
                  <a:lnTo>
                    <a:pt x="2281067" y="1127416"/>
                  </a:lnTo>
                  <a:lnTo>
                    <a:pt x="2282025" y="1134196"/>
                  </a:lnTo>
                  <a:lnTo>
                    <a:pt x="2281955" y="1137132"/>
                  </a:lnTo>
                  <a:lnTo>
                    <a:pt x="2281765" y="1140116"/>
                  </a:lnTo>
                  <a:lnTo>
                    <a:pt x="2276595" y="1152816"/>
                  </a:lnTo>
                  <a:close/>
                </a:path>
                <a:path w="2381885" h="2181859">
                  <a:moveTo>
                    <a:pt x="2282106" y="1134769"/>
                  </a:moveTo>
                  <a:lnTo>
                    <a:pt x="2281067" y="1127416"/>
                  </a:lnTo>
                  <a:lnTo>
                    <a:pt x="2282574" y="1127416"/>
                  </a:lnTo>
                  <a:lnTo>
                    <a:pt x="2282106" y="1134769"/>
                  </a:lnTo>
                  <a:close/>
                </a:path>
                <a:path w="2381885" h="2181859">
                  <a:moveTo>
                    <a:pt x="2292724" y="1140116"/>
                  </a:moveTo>
                  <a:lnTo>
                    <a:pt x="2282861" y="1140116"/>
                  </a:lnTo>
                  <a:lnTo>
                    <a:pt x="2282176" y="1135270"/>
                  </a:lnTo>
                  <a:lnTo>
                    <a:pt x="2282152" y="1134046"/>
                  </a:lnTo>
                  <a:lnTo>
                    <a:pt x="2282574" y="1127416"/>
                  </a:lnTo>
                  <a:lnTo>
                    <a:pt x="2292824" y="1127416"/>
                  </a:lnTo>
                  <a:lnTo>
                    <a:pt x="2292937" y="1128320"/>
                  </a:lnTo>
                  <a:lnTo>
                    <a:pt x="2292813" y="1136335"/>
                  </a:lnTo>
                  <a:lnTo>
                    <a:pt x="2292724" y="1140116"/>
                  </a:lnTo>
                  <a:close/>
                </a:path>
                <a:path w="2381885" h="2181859">
                  <a:moveTo>
                    <a:pt x="2295613" y="1140116"/>
                  </a:moveTo>
                  <a:lnTo>
                    <a:pt x="2294418" y="1140116"/>
                  </a:lnTo>
                  <a:lnTo>
                    <a:pt x="2293139" y="1129924"/>
                  </a:lnTo>
                  <a:lnTo>
                    <a:pt x="2293023" y="1127416"/>
                  </a:lnTo>
                  <a:lnTo>
                    <a:pt x="2301790" y="1127416"/>
                  </a:lnTo>
                  <a:lnTo>
                    <a:pt x="2295613" y="1140116"/>
                  </a:lnTo>
                  <a:close/>
                </a:path>
                <a:path w="2381885" h="2181859">
                  <a:moveTo>
                    <a:pt x="2329289" y="1152816"/>
                  </a:moveTo>
                  <a:lnTo>
                    <a:pt x="2306075" y="1152816"/>
                  </a:lnTo>
                  <a:lnTo>
                    <a:pt x="2305645" y="1143697"/>
                  </a:lnTo>
                  <a:lnTo>
                    <a:pt x="2305555" y="1139662"/>
                  </a:lnTo>
                  <a:lnTo>
                    <a:pt x="2307656" y="1127416"/>
                  </a:lnTo>
                  <a:lnTo>
                    <a:pt x="2317981" y="1127416"/>
                  </a:lnTo>
                  <a:lnTo>
                    <a:pt x="2328006" y="1140116"/>
                  </a:lnTo>
                  <a:lnTo>
                    <a:pt x="2329289" y="1152816"/>
                  </a:lnTo>
                  <a:close/>
                </a:path>
                <a:path w="2381885" h="2181859">
                  <a:moveTo>
                    <a:pt x="2328573" y="1139997"/>
                  </a:moveTo>
                  <a:lnTo>
                    <a:pt x="2326599" y="1127416"/>
                  </a:lnTo>
                  <a:lnTo>
                    <a:pt x="2337159" y="1127416"/>
                  </a:lnTo>
                  <a:lnTo>
                    <a:pt x="2328573" y="1139997"/>
                  </a:lnTo>
                  <a:close/>
                </a:path>
                <a:path w="2381885" h="2181859">
                  <a:moveTo>
                    <a:pt x="2339152" y="1140116"/>
                  </a:moveTo>
                  <a:lnTo>
                    <a:pt x="2337957" y="1140116"/>
                  </a:lnTo>
                  <a:lnTo>
                    <a:pt x="2337159" y="1127416"/>
                  </a:lnTo>
                  <a:lnTo>
                    <a:pt x="2341045" y="1127416"/>
                  </a:lnTo>
                  <a:lnTo>
                    <a:pt x="2339152" y="1140116"/>
                  </a:lnTo>
                  <a:close/>
                </a:path>
                <a:path w="2381885" h="2181859">
                  <a:moveTo>
                    <a:pt x="1934450" y="1140116"/>
                  </a:moveTo>
                  <a:lnTo>
                    <a:pt x="1934251" y="1140116"/>
                  </a:lnTo>
                  <a:lnTo>
                    <a:pt x="1938225" y="1127454"/>
                  </a:lnTo>
                  <a:lnTo>
                    <a:pt x="1934450" y="1140116"/>
                  </a:lnTo>
                  <a:close/>
                </a:path>
                <a:path w="2381885" h="2181859">
                  <a:moveTo>
                    <a:pt x="2176156" y="1140116"/>
                  </a:moveTo>
                  <a:lnTo>
                    <a:pt x="2169679" y="1140116"/>
                  </a:lnTo>
                  <a:lnTo>
                    <a:pt x="2173566" y="1128320"/>
                  </a:lnTo>
                  <a:lnTo>
                    <a:pt x="2175738" y="1135270"/>
                  </a:lnTo>
                  <a:lnTo>
                    <a:pt x="2176156" y="1140116"/>
                  </a:lnTo>
                  <a:close/>
                </a:path>
                <a:path w="2381885" h="2181859">
                  <a:moveTo>
                    <a:pt x="2204750" y="1140116"/>
                  </a:moveTo>
                  <a:lnTo>
                    <a:pt x="2198473" y="1140116"/>
                  </a:lnTo>
                  <a:lnTo>
                    <a:pt x="2199592" y="1129924"/>
                  </a:lnTo>
                  <a:lnTo>
                    <a:pt x="2204207" y="1138703"/>
                  </a:lnTo>
                  <a:lnTo>
                    <a:pt x="2204750" y="1140116"/>
                  </a:lnTo>
                  <a:close/>
                </a:path>
                <a:path w="2381885" h="2181859">
                  <a:moveTo>
                    <a:pt x="2052912" y="1140116"/>
                  </a:moveTo>
                  <a:lnTo>
                    <a:pt x="2050919" y="1140116"/>
                  </a:lnTo>
                  <a:lnTo>
                    <a:pt x="2048087" y="1131721"/>
                  </a:lnTo>
                  <a:lnTo>
                    <a:pt x="2052912" y="1140116"/>
                  </a:lnTo>
                  <a:close/>
                </a:path>
                <a:path w="2381885" h="2181859">
                  <a:moveTo>
                    <a:pt x="2023521" y="1140116"/>
                  </a:moveTo>
                  <a:lnTo>
                    <a:pt x="2023022" y="1140116"/>
                  </a:lnTo>
                  <a:lnTo>
                    <a:pt x="2023770" y="1132177"/>
                  </a:lnTo>
                  <a:lnTo>
                    <a:pt x="2023521" y="1140116"/>
                  </a:lnTo>
                  <a:close/>
                </a:path>
                <a:path w="2381885" h="2181859">
                  <a:moveTo>
                    <a:pt x="1745450" y="1140116"/>
                  </a:moveTo>
                  <a:lnTo>
                    <a:pt x="1746147" y="1133341"/>
                  </a:lnTo>
                  <a:lnTo>
                    <a:pt x="1746020" y="1135270"/>
                  </a:lnTo>
                  <a:lnTo>
                    <a:pt x="1745450" y="1140116"/>
                  </a:lnTo>
                  <a:close/>
                </a:path>
                <a:path w="2381885" h="2181859">
                  <a:moveTo>
                    <a:pt x="2090672" y="1140116"/>
                  </a:moveTo>
                  <a:lnTo>
                    <a:pt x="2090074" y="1140116"/>
                  </a:lnTo>
                  <a:lnTo>
                    <a:pt x="2091120" y="1133764"/>
                  </a:lnTo>
                  <a:lnTo>
                    <a:pt x="2090672" y="1140116"/>
                  </a:lnTo>
                  <a:close/>
                </a:path>
                <a:path w="2381885" h="2181859">
                  <a:moveTo>
                    <a:pt x="1931561" y="1140116"/>
                  </a:moveTo>
                  <a:lnTo>
                    <a:pt x="1926778" y="1140116"/>
                  </a:lnTo>
                  <a:lnTo>
                    <a:pt x="1930275" y="1134046"/>
                  </a:lnTo>
                  <a:lnTo>
                    <a:pt x="1931561" y="1140116"/>
                  </a:lnTo>
                  <a:close/>
                </a:path>
                <a:path w="2381885" h="2181859">
                  <a:moveTo>
                    <a:pt x="2198473" y="1140116"/>
                  </a:moveTo>
                  <a:lnTo>
                    <a:pt x="2198174" y="1140116"/>
                  </a:lnTo>
                  <a:lnTo>
                    <a:pt x="2198204" y="1136335"/>
                  </a:lnTo>
                  <a:lnTo>
                    <a:pt x="2198473" y="1140116"/>
                  </a:lnTo>
                  <a:close/>
                </a:path>
                <a:path w="2381885" h="2181859">
                  <a:moveTo>
                    <a:pt x="2118868" y="1140116"/>
                  </a:moveTo>
                  <a:lnTo>
                    <a:pt x="2118270" y="1140116"/>
                  </a:lnTo>
                  <a:lnTo>
                    <a:pt x="2118515" y="1138553"/>
                  </a:lnTo>
                  <a:lnTo>
                    <a:pt x="2118868" y="1140116"/>
                  </a:lnTo>
                  <a:close/>
                </a:path>
                <a:path w="2381885" h="2181859">
                  <a:moveTo>
                    <a:pt x="2204949" y="1140116"/>
                  </a:moveTo>
                  <a:lnTo>
                    <a:pt x="2204750" y="1140116"/>
                  </a:lnTo>
                  <a:lnTo>
                    <a:pt x="2204710" y="1139662"/>
                  </a:lnTo>
                  <a:lnTo>
                    <a:pt x="2204949" y="1140116"/>
                  </a:lnTo>
                  <a:close/>
                </a:path>
                <a:path w="2381885" h="2181859">
                  <a:moveTo>
                    <a:pt x="2108705" y="1140116"/>
                  </a:moveTo>
                  <a:lnTo>
                    <a:pt x="2108639" y="1139836"/>
                  </a:lnTo>
                  <a:lnTo>
                    <a:pt x="2108705" y="1140116"/>
                  </a:lnTo>
                  <a:close/>
                </a:path>
                <a:path w="2381885" h="2181859">
                  <a:moveTo>
                    <a:pt x="2027008" y="1140116"/>
                  </a:moveTo>
                  <a:lnTo>
                    <a:pt x="2027008" y="1139980"/>
                  </a:lnTo>
                  <a:lnTo>
                    <a:pt x="2027008" y="1140116"/>
                  </a:lnTo>
                  <a:close/>
                </a:path>
                <a:path w="2381885" h="2181859">
                  <a:moveTo>
                    <a:pt x="2328591" y="1140116"/>
                  </a:moveTo>
                  <a:close/>
                </a:path>
                <a:path w="2381885" h="2181859">
                  <a:moveTo>
                    <a:pt x="1632070" y="1152816"/>
                  </a:moveTo>
                  <a:lnTo>
                    <a:pt x="1619192" y="1152816"/>
                  </a:lnTo>
                  <a:lnTo>
                    <a:pt x="1619703" y="1140116"/>
                  </a:lnTo>
                  <a:lnTo>
                    <a:pt x="1629679" y="1140116"/>
                  </a:lnTo>
                  <a:lnTo>
                    <a:pt x="1632070" y="1152816"/>
                  </a:lnTo>
                  <a:close/>
                </a:path>
                <a:path w="2381885" h="2181859">
                  <a:moveTo>
                    <a:pt x="1675951" y="1152816"/>
                  </a:moveTo>
                  <a:lnTo>
                    <a:pt x="1662924" y="1152816"/>
                  </a:lnTo>
                  <a:lnTo>
                    <a:pt x="1661660" y="1140116"/>
                  </a:lnTo>
                  <a:lnTo>
                    <a:pt x="1678897" y="1140116"/>
                  </a:lnTo>
                  <a:lnTo>
                    <a:pt x="1675951" y="1152816"/>
                  </a:lnTo>
                  <a:close/>
                </a:path>
                <a:path w="2381885" h="2181859">
                  <a:moveTo>
                    <a:pt x="1686159" y="1152816"/>
                  </a:moveTo>
                  <a:lnTo>
                    <a:pt x="1675951" y="1152816"/>
                  </a:lnTo>
                  <a:lnTo>
                    <a:pt x="1678897" y="1140116"/>
                  </a:lnTo>
                  <a:lnTo>
                    <a:pt x="1685671" y="1140116"/>
                  </a:lnTo>
                  <a:lnTo>
                    <a:pt x="1686071" y="1148616"/>
                  </a:lnTo>
                  <a:lnTo>
                    <a:pt x="1686159" y="1152816"/>
                  </a:lnTo>
                  <a:close/>
                </a:path>
                <a:path w="2381885" h="2181859">
                  <a:moveTo>
                    <a:pt x="1686240" y="1152216"/>
                  </a:moveTo>
                  <a:lnTo>
                    <a:pt x="1686071" y="1148616"/>
                  </a:lnTo>
                  <a:lnTo>
                    <a:pt x="1685871" y="1140116"/>
                  </a:lnTo>
                  <a:lnTo>
                    <a:pt x="1687664" y="1140116"/>
                  </a:lnTo>
                  <a:lnTo>
                    <a:pt x="1686240" y="1152216"/>
                  </a:lnTo>
                  <a:close/>
                </a:path>
                <a:path w="2381885" h="2181859">
                  <a:moveTo>
                    <a:pt x="1686242" y="1152243"/>
                  </a:moveTo>
                  <a:lnTo>
                    <a:pt x="1687664" y="1140116"/>
                  </a:lnTo>
                  <a:lnTo>
                    <a:pt x="1686242" y="1152243"/>
                  </a:lnTo>
                  <a:close/>
                </a:path>
                <a:path w="2381885" h="2181859">
                  <a:moveTo>
                    <a:pt x="1704064" y="1152816"/>
                  </a:moveTo>
                  <a:lnTo>
                    <a:pt x="1686269" y="1152816"/>
                  </a:lnTo>
                  <a:lnTo>
                    <a:pt x="1686277" y="1152607"/>
                  </a:lnTo>
                  <a:lnTo>
                    <a:pt x="1693355" y="1140116"/>
                  </a:lnTo>
                  <a:lnTo>
                    <a:pt x="1700870" y="1140116"/>
                  </a:lnTo>
                  <a:lnTo>
                    <a:pt x="1702169" y="1144921"/>
                  </a:lnTo>
                  <a:lnTo>
                    <a:pt x="1704064" y="1152816"/>
                  </a:lnTo>
                  <a:close/>
                </a:path>
                <a:path w="2381885" h="2181859">
                  <a:moveTo>
                    <a:pt x="1735387" y="1152816"/>
                  </a:moveTo>
                  <a:lnTo>
                    <a:pt x="1704302" y="1152816"/>
                  </a:lnTo>
                  <a:lnTo>
                    <a:pt x="1702159" y="1144880"/>
                  </a:lnTo>
                  <a:lnTo>
                    <a:pt x="1701015" y="1140116"/>
                  </a:lnTo>
                  <a:lnTo>
                    <a:pt x="1734941" y="1140116"/>
                  </a:lnTo>
                  <a:lnTo>
                    <a:pt x="1735384" y="1146080"/>
                  </a:lnTo>
                  <a:lnTo>
                    <a:pt x="1735387" y="1152816"/>
                  </a:lnTo>
                  <a:close/>
                </a:path>
                <a:path w="2381885" h="2181859">
                  <a:moveTo>
                    <a:pt x="1735474" y="1147286"/>
                  </a:moveTo>
                  <a:lnTo>
                    <a:pt x="1734941" y="1140116"/>
                  </a:lnTo>
                  <a:lnTo>
                    <a:pt x="1735586" y="1140116"/>
                  </a:lnTo>
                  <a:lnTo>
                    <a:pt x="1735474" y="1147286"/>
                  </a:lnTo>
                  <a:close/>
                </a:path>
                <a:path w="2381885" h="2181859">
                  <a:moveTo>
                    <a:pt x="1752225" y="1152816"/>
                  </a:moveTo>
                  <a:lnTo>
                    <a:pt x="1735885" y="1152816"/>
                  </a:lnTo>
                  <a:lnTo>
                    <a:pt x="1735573" y="1148616"/>
                  </a:lnTo>
                  <a:lnTo>
                    <a:pt x="1735586" y="1140116"/>
                  </a:lnTo>
                  <a:lnTo>
                    <a:pt x="1749734" y="1140116"/>
                  </a:lnTo>
                  <a:lnTo>
                    <a:pt x="1750884" y="1143322"/>
                  </a:lnTo>
                  <a:lnTo>
                    <a:pt x="1752225" y="1152816"/>
                  </a:lnTo>
                  <a:close/>
                </a:path>
                <a:path w="2381885" h="2181859">
                  <a:moveTo>
                    <a:pt x="1754218" y="1152607"/>
                  </a:moveTo>
                  <a:lnTo>
                    <a:pt x="1750884" y="1143322"/>
                  </a:lnTo>
                  <a:lnTo>
                    <a:pt x="1750432" y="1140116"/>
                  </a:lnTo>
                  <a:lnTo>
                    <a:pt x="1752424" y="1140116"/>
                  </a:lnTo>
                  <a:lnTo>
                    <a:pt x="1754137" y="1151609"/>
                  </a:lnTo>
                  <a:lnTo>
                    <a:pt x="1754218" y="1152607"/>
                  </a:lnTo>
                  <a:close/>
                </a:path>
                <a:path w="2381885" h="2181859">
                  <a:moveTo>
                    <a:pt x="1758713" y="1152816"/>
                  </a:moveTo>
                  <a:lnTo>
                    <a:pt x="1754317" y="1152816"/>
                  </a:lnTo>
                  <a:lnTo>
                    <a:pt x="1754293" y="1140116"/>
                  </a:lnTo>
                  <a:lnTo>
                    <a:pt x="1761689" y="1140116"/>
                  </a:lnTo>
                  <a:lnTo>
                    <a:pt x="1760987" y="1146080"/>
                  </a:lnTo>
                  <a:lnTo>
                    <a:pt x="1758713" y="1152816"/>
                  </a:lnTo>
                  <a:close/>
                </a:path>
                <a:path w="2381885" h="2181859">
                  <a:moveTo>
                    <a:pt x="1774643" y="1152816"/>
                  </a:moveTo>
                  <a:lnTo>
                    <a:pt x="1760195" y="1152816"/>
                  </a:lnTo>
                  <a:lnTo>
                    <a:pt x="1761000" y="1146042"/>
                  </a:lnTo>
                  <a:lnTo>
                    <a:pt x="1763001" y="1140116"/>
                  </a:lnTo>
                  <a:lnTo>
                    <a:pt x="1774742" y="1140116"/>
                  </a:lnTo>
                  <a:lnTo>
                    <a:pt x="1774643" y="1152816"/>
                  </a:lnTo>
                  <a:close/>
                </a:path>
                <a:path w="2381885" h="2181859">
                  <a:moveTo>
                    <a:pt x="1781716" y="1152816"/>
                  </a:moveTo>
                  <a:lnTo>
                    <a:pt x="1775239" y="1152816"/>
                  </a:lnTo>
                  <a:lnTo>
                    <a:pt x="1775339" y="1140116"/>
                  </a:lnTo>
                  <a:lnTo>
                    <a:pt x="1775639" y="1140116"/>
                  </a:lnTo>
                  <a:lnTo>
                    <a:pt x="1781716" y="1152816"/>
                  </a:lnTo>
                  <a:close/>
                </a:path>
                <a:path w="2381885" h="2181859">
                  <a:moveTo>
                    <a:pt x="1782053" y="1152273"/>
                  </a:moveTo>
                  <a:lnTo>
                    <a:pt x="1776236" y="1140116"/>
                  </a:lnTo>
                  <a:lnTo>
                    <a:pt x="1789587" y="1140116"/>
                  </a:lnTo>
                  <a:lnTo>
                    <a:pt x="1782053" y="1152273"/>
                  </a:lnTo>
                  <a:close/>
                </a:path>
                <a:path w="2381885" h="2181859">
                  <a:moveTo>
                    <a:pt x="1789717" y="1140869"/>
                  </a:moveTo>
                  <a:lnTo>
                    <a:pt x="1789587" y="1140116"/>
                  </a:lnTo>
                  <a:lnTo>
                    <a:pt x="1790184" y="1140116"/>
                  </a:lnTo>
                  <a:lnTo>
                    <a:pt x="1789717" y="1140869"/>
                  </a:lnTo>
                  <a:close/>
                </a:path>
                <a:path w="2381885" h="2181859">
                  <a:moveTo>
                    <a:pt x="1826450" y="1152816"/>
                  </a:moveTo>
                  <a:lnTo>
                    <a:pt x="1792376" y="1152816"/>
                  </a:lnTo>
                  <a:lnTo>
                    <a:pt x="1790184" y="1140116"/>
                  </a:lnTo>
                  <a:lnTo>
                    <a:pt x="1824956" y="1140116"/>
                  </a:lnTo>
                  <a:lnTo>
                    <a:pt x="1826450" y="1152816"/>
                  </a:lnTo>
                  <a:close/>
                </a:path>
                <a:path w="2381885" h="2181859">
                  <a:moveTo>
                    <a:pt x="1835218" y="1152816"/>
                  </a:moveTo>
                  <a:lnTo>
                    <a:pt x="1828371" y="1152816"/>
                  </a:lnTo>
                  <a:lnTo>
                    <a:pt x="1825105" y="1140116"/>
                  </a:lnTo>
                  <a:lnTo>
                    <a:pt x="1835417" y="1140116"/>
                  </a:lnTo>
                  <a:lnTo>
                    <a:pt x="1835218" y="1152816"/>
                  </a:lnTo>
                  <a:close/>
                </a:path>
                <a:path w="2381885" h="2181859">
                  <a:moveTo>
                    <a:pt x="1860524" y="1152816"/>
                  </a:moveTo>
                  <a:lnTo>
                    <a:pt x="1835953" y="1152816"/>
                  </a:lnTo>
                  <a:lnTo>
                    <a:pt x="1837036" y="1140116"/>
                  </a:lnTo>
                  <a:lnTo>
                    <a:pt x="1861520" y="1140116"/>
                  </a:lnTo>
                  <a:lnTo>
                    <a:pt x="1860524" y="1152816"/>
                  </a:lnTo>
                  <a:close/>
                </a:path>
                <a:path w="2381885" h="2181859">
                  <a:moveTo>
                    <a:pt x="1863015" y="1152816"/>
                  </a:moveTo>
                  <a:lnTo>
                    <a:pt x="1861321" y="1152816"/>
                  </a:lnTo>
                  <a:lnTo>
                    <a:pt x="1861520" y="1140116"/>
                  </a:lnTo>
                  <a:lnTo>
                    <a:pt x="1863015" y="1152816"/>
                  </a:lnTo>
                  <a:close/>
                </a:path>
                <a:path w="2381885" h="2181859">
                  <a:moveTo>
                    <a:pt x="1872380" y="1152816"/>
                  </a:moveTo>
                  <a:lnTo>
                    <a:pt x="1863015" y="1152816"/>
                  </a:lnTo>
                  <a:lnTo>
                    <a:pt x="1861520" y="1140116"/>
                  </a:lnTo>
                  <a:lnTo>
                    <a:pt x="1876166" y="1140116"/>
                  </a:lnTo>
                  <a:lnTo>
                    <a:pt x="1872380" y="1152816"/>
                  </a:lnTo>
                  <a:close/>
                </a:path>
                <a:path w="2381885" h="2181859">
                  <a:moveTo>
                    <a:pt x="1882542" y="1152816"/>
                  </a:moveTo>
                  <a:lnTo>
                    <a:pt x="1872678" y="1152816"/>
                  </a:lnTo>
                  <a:lnTo>
                    <a:pt x="1877859" y="1140116"/>
                  </a:lnTo>
                  <a:lnTo>
                    <a:pt x="1882542" y="1152816"/>
                  </a:lnTo>
                  <a:close/>
                </a:path>
                <a:path w="2381885" h="2181859">
                  <a:moveTo>
                    <a:pt x="1946980" y="1141844"/>
                  </a:moveTo>
                  <a:lnTo>
                    <a:pt x="1946506" y="1140116"/>
                  </a:lnTo>
                  <a:lnTo>
                    <a:pt x="1946804" y="1140116"/>
                  </a:lnTo>
                  <a:lnTo>
                    <a:pt x="1946980" y="1141844"/>
                  </a:lnTo>
                  <a:close/>
                </a:path>
                <a:path w="2381885" h="2181859">
                  <a:moveTo>
                    <a:pt x="1949973" y="1152742"/>
                  </a:moveTo>
                  <a:lnTo>
                    <a:pt x="1946980" y="1141844"/>
                  </a:lnTo>
                  <a:lnTo>
                    <a:pt x="1946804" y="1140116"/>
                  </a:lnTo>
                  <a:lnTo>
                    <a:pt x="1962447" y="1140116"/>
                  </a:lnTo>
                  <a:lnTo>
                    <a:pt x="1961413" y="1142175"/>
                  </a:lnTo>
                  <a:lnTo>
                    <a:pt x="1949973" y="1152742"/>
                  </a:lnTo>
                  <a:close/>
                </a:path>
                <a:path w="2381885" h="2181859">
                  <a:moveTo>
                    <a:pt x="1962528" y="1141145"/>
                  </a:moveTo>
                  <a:lnTo>
                    <a:pt x="1962447" y="1140116"/>
                  </a:lnTo>
                  <a:lnTo>
                    <a:pt x="1963643" y="1140116"/>
                  </a:lnTo>
                  <a:lnTo>
                    <a:pt x="1962528" y="1141145"/>
                  </a:lnTo>
                  <a:close/>
                </a:path>
                <a:path w="2381885" h="2181859">
                  <a:moveTo>
                    <a:pt x="1964240" y="1152816"/>
                  </a:moveTo>
                  <a:lnTo>
                    <a:pt x="1963443" y="1152816"/>
                  </a:lnTo>
                  <a:lnTo>
                    <a:pt x="1963643" y="1140116"/>
                  </a:lnTo>
                  <a:lnTo>
                    <a:pt x="1964539" y="1140116"/>
                  </a:lnTo>
                  <a:lnTo>
                    <a:pt x="1964240" y="1152816"/>
                  </a:lnTo>
                  <a:close/>
                </a:path>
                <a:path w="2381885" h="2181859">
                  <a:moveTo>
                    <a:pt x="1966033" y="1152816"/>
                  </a:moveTo>
                  <a:lnTo>
                    <a:pt x="1964240" y="1152816"/>
                  </a:lnTo>
                  <a:lnTo>
                    <a:pt x="1964539" y="1140116"/>
                  </a:lnTo>
                  <a:lnTo>
                    <a:pt x="1967030" y="1140116"/>
                  </a:lnTo>
                  <a:lnTo>
                    <a:pt x="1966033" y="1152816"/>
                  </a:lnTo>
                  <a:close/>
                </a:path>
                <a:path w="2381885" h="2181859">
                  <a:moveTo>
                    <a:pt x="1967457" y="1151609"/>
                  </a:moveTo>
                  <a:lnTo>
                    <a:pt x="1967727" y="1140116"/>
                  </a:lnTo>
                  <a:lnTo>
                    <a:pt x="1969022" y="1140116"/>
                  </a:lnTo>
                  <a:lnTo>
                    <a:pt x="1968716" y="1144921"/>
                  </a:lnTo>
                  <a:lnTo>
                    <a:pt x="1967457" y="1151609"/>
                  </a:lnTo>
                  <a:close/>
                </a:path>
                <a:path w="2381885" h="2181859">
                  <a:moveTo>
                    <a:pt x="1996819" y="1165516"/>
                  </a:moveTo>
                  <a:lnTo>
                    <a:pt x="1996521" y="1165516"/>
                  </a:lnTo>
                  <a:lnTo>
                    <a:pt x="1994738" y="1152817"/>
                  </a:lnTo>
                  <a:lnTo>
                    <a:pt x="1991751" y="1140116"/>
                  </a:lnTo>
                  <a:lnTo>
                    <a:pt x="2059288" y="1140116"/>
                  </a:lnTo>
                  <a:lnTo>
                    <a:pt x="2050483" y="1152816"/>
                  </a:lnTo>
                  <a:lnTo>
                    <a:pt x="1997019" y="1152816"/>
                  </a:lnTo>
                  <a:lnTo>
                    <a:pt x="1996819" y="1165516"/>
                  </a:lnTo>
                  <a:close/>
                </a:path>
                <a:path w="2381885" h="2181859">
                  <a:moveTo>
                    <a:pt x="2063074" y="1152816"/>
                  </a:moveTo>
                  <a:lnTo>
                    <a:pt x="2061779" y="1152816"/>
                  </a:lnTo>
                  <a:lnTo>
                    <a:pt x="2059288" y="1140116"/>
                  </a:lnTo>
                  <a:lnTo>
                    <a:pt x="2060584" y="1140116"/>
                  </a:lnTo>
                  <a:lnTo>
                    <a:pt x="2063074" y="1152816"/>
                  </a:lnTo>
                  <a:close/>
                </a:path>
                <a:path w="2381885" h="2181859">
                  <a:moveTo>
                    <a:pt x="2074432" y="1152816"/>
                  </a:moveTo>
                  <a:lnTo>
                    <a:pt x="2063074" y="1152816"/>
                  </a:lnTo>
                  <a:lnTo>
                    <a:pt x="2060584" y="1140116"/>
                  </a:lnTo>
                  <a:lnTo>
                    <a:pt x="2075030" y="1140116"/>
                  </a:lnTo>
                  <a:lnTo>
                    <a:pt x="2074432" y="1152816"/>
                  </a:lnTo>
                  <a:close/>
                </a:path>
                <a:path w="2381885" h="2181859">
                  <a:moveTo>
                    <a:pt x="2082901" y="1152816"/>
                  </a:moveTo>
                  <a:lnTo>
                    <a:pt x="2074432" y="1152816"/>
                  </a:lnTo>
                  <a:lnTo>
                    <a:pt x="2075030" y="1140116"/>
                  </a:lnTo>
                  <a:lnTo>
                    <a:pt x="2082901" y="1152816"/>
                  </a:lnTo>
                  <a:close/>
                </a:path>
                <a:path w="2381885" h="2181859">
                  <a:moveTo>
                    <a:pt x="2089576" y="1152816"/>
                  </a:moveTo>
                  <a:lnTo>
                    <a:pt x="2082901" y="1152816"/>
                  </a:lnTo>
                  <a:lnTo>
                    <a:pt x="2075030" y="1140116"/>
                  </a:lnTo>
                  <a:lnTo>
                    <a:pt x="2089675" y="1140116"/>
                  </a:lnTo>
                  <a:lnTo>
                    <a:pt x="2089576" y="1152816"/>
                  </a:lnTo>
                  <a:close/>
                </a:path>
                <a:path w="2381885" h="2181859">
                  <a:moveTo>
                    <a:pt x="2093561" y="1152816"/>
                  </a:moveTo>
                  <a:lnTo>
                    <a:pt x="2092067" y="1152816"/>
                  </a:lnTo>
                  <a:lnTo>
                    <a:pt x="2089775" y="1140116"/>
                  </a:lnTo>
                  <a:lnTo>
                    <a:pt x="2092565" y="1140116"/>
                  </a:lnTo>
                  <a:lnTo>
                    <a:pt x="2093561" y="1152816"/>
                  </a:lnTo>
                  <a:close/>
                </a:path>
                <a:path w="2381885" h="2181859">
                  <a:moveTo>
                    <a:pt x="2103027" y="1152816"/>
                  </a:moveTo>
                  <a:lnTo>
                    <a:pt x="2100037" y="1152816"/>
                  </a:lnTo>
                  <a:lnTo>
                    <a:pt x="2093796" y="1140116"/>
                  </a:lnTo>
                  <a:lnTo>
                    <a:pt x="2099639" y="1140116"/>
                  </a:lnTo>
                  <a:lnTo>
                    <a:pt x="2101600" y="1146080"/>
                  </a:lnTo>
                  <a:lnTo>
                    <a:pt x="2103027" y="1152816"/>
                  </a:lnTo>
                  <a:close/>
                </a:path>
                <a:path w="2381885" h="2181859">
                  <a:moveTo>
                    <a:pt x="2123949" y="1152816"/>
                  </a:moveTo>
                  <a:lnTo>
                    <a:pt x="2103823" y="1152816"/>
                  </a:lnTo>
                  <a:lnTo>
                    <a:pt x="2101592" y="1146042"/>
                  </a:lnTo>
                  <a:lnTo>
                    <a:pt x="2100336" y="1140116"/>
                  </a:lnTo>
                  <a:lnTo>
                    <a:pt x="2121160" y="1140116"/>
                  </a:lnTo>
                  <a:lnTo>
                    <a:pt x="2123949" y="1147846"/>
                  </a:lnTo>
                  <a:lnTo>
                    <a:pt x="2123949" y="1152816"/>
                  </a:lnTo>
                  <a:close/>
                </a:path>
                <a:path w="2381885" h="2181859">
                  <a:moveTo>
                    <a:pt x="2129628" y="1152816"/>
                  </a:moveTo>
                  <a:lnTo>
                    <a:pt x="2125742" y="1152816"/>
                  </a:lnTo>
                  <a:lnTo>
                    <a:pt x="2123949" y="1147846"/>
                  </a:lnTo>
                  <a:lnTo>
                    <a:pt x="2123949" y="1140116"/>
                  </a:lnTo>
                  <a:lnTo>
                    <a:pt x="2128931" y="1140116"/>
                  </a:lnTo>
                  <a:lnTo>
                    <a:pt x="2129811" y="1143322"/>
                  </a:lnTo>
                  <a:lnTo>
                    <a:pt x="2129760" y="1148616"/>
                  </a:lnTo>
                  <a:lnTo>
                    <a:pt x="2129628" y="1152816"/>
                  </a:lnTo>
                  <a:close/>
                </a:path>
                <a:path w="2381885" h="2181859">
                  <a:moveTo>
                    <a:pt x="2129914" y="1143697"/>
                  </a:moveTo>
                  <a:lnTo>
                    <a:pt x="2128931" y="1140116"/>
                  </a:lnTo>
                  <a:lnTo>
                    <a:pt x="2130026" y="1140116"/>
                  </a:lnTo>
                  <a:lnTo>
                    <a:pt x="2129914" y="1143697"/>
                  </a:lnTo>
                  <a:close/>
                </a:path>
                <a:path w="2381885" h="2181859">
                  <a:moveTo>
                    <a:pt x="2140886" y="1152816"/>
                  </a:moveTo>
                  <a:lnTo>
                    <a:pt x="2132418" y="1152816"/>
                  </a:lnTo>
                  <a:lnTo>
                    <a:pt x="2129914" y="1143697"/>
                  </a:lnTo>
                  <a:lnTo>
                    <a:pt x="2130026" y="1140116"/>
                  </a:lnTo>
                  <a:lnTo>
                    <a:pt x="2138495" y="1140116"/>
                  </a:lnTo>
                  <a:lnTo>
                    <a:pt x="2140886" y="1152816"/>
                  </a:lnTo>
                  <a:close/>
                </a:path>
                <a:path w="2381885" h="2181859">
                  <a:moveTo>
                    <a:pt x="2151846" y="1152816"/>
                  </a:moveTo>
                  <a:lnTo>
                    <a:pt x="2140886" y="1152816"/>
                  </a:lnTo>
                  <a:lnTo>
                    <a:pt x="2138495" y="1140116"/>
                  </a:lnTo>
                  <a:lnTo>
                    <a:pt x="2150750" y="1140116"/>
                  </a:lnTo>
                  <a:lnTo>
                    <a:pt x="2151846" y="1152816"/>
                  </a:lnTo>
                  <a:close/>
                </a:path>
                <a:path w="2381885" h="2181859">
                  <a:moveTo>
                    <a:pt x="2163877" y="1152816"/>
                  </a:moveTo>
                  <a:lnTo>
                    <a:pt x="2153913" y="1152816"/>
                  </a:lnTo>
                  <a:lnTo>
                    <a:pt x="2151220" y="1140116"/>
                  </a:lnTo>
                  <a:lnTo>
                    <a:pt x="2165433" y="1140116"/>
                  </a:lnTo>
                  <a:lnTo>
                    <a:pt x="2163877" y="1152816"/>
                  </a:lnTo>
                  <a:close/>
                </a:path>
                <a:path w="2381885" h="2181859">
                  <a:moveTo>
                    <a:pt x="2165410" y="1140499"/>
                  </a:moveTo>
                  <a:lnTo>
                    <a:pt x="2165433" y="1140116"/>
                  </a:lnTo>
                  <a:lnTo>
                    <a:pt x="2165410" y="1140499"/>
                  </a:lnTo>
                  <a:close/>
                </a:path>
                <a:path w="2381885" h="2181859">
                  <a:moveTo>
                    <a:pt x="2181635" y="1152816"/>
                  </a:moveTo>
                  <a:lnTo>
                    <a:pt x="2164668" y="1152816"/>
                  </a:lnTo>
                  <a:lnTo>
                    <a:pt x="2165371" y="1141145"/>
                  </a:lnTo>
                  <a:lnTo>
                    <a:pt x="2165457" y="1140116"/>
                  </a:lnTo>
                  <a:lnTo>
                    <a:pt x="2182831" y="1140116"/>
                  </a:lnTo>
                  <a:lnTo>
                    <a:pt x="2181635" y="1152816"/>
                  </a:lnTo>
                  <a:close/>
                </a:path>
                <a:path w="2381885" h="2181859">
                  <a:moveTo>
                    <a:pt x="2206344" y="1152816"/>
                  </a:moveTo>
                  <a:lnTo>
                    <a:pt x="2198871" y="1152816"/>
                  </a:lnTo>
                  <a:lnTo>
                    <a:pt x="2198373" y="1140116"/>
                  </a:lnTo>
                  <a:lnTo>
                    <a:pt x="2200566" y="1140116"/>
                  </a:lnTo>
                  <a:lnTo>
                    <a:pt x="2206344" y="1152816"/>
                  </a:lnTo>
                  <a:close/>
                </a:path>
                <a:path w="2381885" h="2181859">
                  <a:moveTo>
                    <a:pt x="2215642" y="1152816"/>
                  </a:moveTo>
                  <a:lnTo>
                    <a:pt x="2206344" y="1152816"/>
                  </a:lnTo>
                  <a:lnTo>
                    <a:pt x="2214812" y="1140116"/>
                  </a:lnTo>
                  <a:lnTo>
                    <a:pt x="2218810" y="1140116"/>
                  </a:lnTo>
                  <a:lnTo>
                    <a:pt x="2215642" y="1152816"/>
                  </a:lnTo>
                  <a:close/>
                </a:path>
                <a:path w="2381885" h="2181859">
                  <a:moveTo>
                    <a:pt x="2216705" y="1152816"/>
                  </a:moveTo>
                  <a:lnTo>
                    <a:pt x="2215642" y="1152816"/>
                  </a:lnTo>
                  <a:lnTo>
                    <a:pt x="2218810" y="1140116"/>
                  </a:lnTo>
                  <a:lnTo>
                    <a:pt x="2220591" y="1140116"/>
                  </a:lnTo>
                  <a:lnTo>
                    <a:pt x="2216705" y="1152816"/>
                  </a:lnTo>
                  <a:close/>
                </a:path>
                <a:path w="2381885" h="2181859">
                  <a:moveTo>
                    <a:pt x="2245504" y="1152816"/>
                  </a:moveTo>
                  <a:lnTo>
                    <a:pt x="2216705" y="1152816"/>
                  </a:lnTo>
                  <a:lnTo>
                    <a:pt x="2220591" y="1140116"/>
                  </a:lnTo>
                  <a:lnTo>
                    <a:pt x="2248189" y="1140116"/>
                  </a:lnTo>
                  <a:lnTo>
                    <a:pt x="2245504" y="1152816"/>
                  </a:lnTo>
                  <a:close/>
                </a:path>
                <a:path w="2381885" h="2181859">
                  <a:moveTo>
                    <a:pt x="2306075" y="1152816"/>
                  </a:moveTo>
                  <a:lnTo>
                    <a:pt x="2296237" y="1152816"/>
                  </a:lnTo>
                  <a:lnTo>
                    <a:pt x="2302886" y="1140116"/>
                  </a:lnTo>
                  <a:lnTo>
                    <a:pt x="2306075" y="1152816"/>
                  </a:lnTo>
                  <a:close/>
                </a:path>
                <a:path w="2381885" h="2181859">
                  <a:moveTo>
                    <a:pt x="2336462" y="1152816"/>
                  </a:moveTo>
                  <a:lnTo>
                    <a:pt x="2329563" y="1152816"/>
                  </a:lnTo>
                  <a:lnTo>
                    <a:pt x="2330568" y="1140116"/>
                  </a:lnTo>
                  <a:lnTo>
                    <a:pt x="2337957" y="1140116"/>
                  </a:lnTo>
                  <a:lnTo>
                    <a:pt x="2336462" y="1152816"/>
                  </a:lnTo>
                  <a:close/>
                </a:path>
                <a:path w="2381885" h="2181859">
                  <a:moveTo>
                    <a:pt x="2061779" y="1152816"/>
                  </a:moveTo>
                  <a:lnTo>
                    <a:pt x="2056698" y="1152816"/>
                  </a:lnTo>
                  <a:lnTo>
                    <a:pt x="2059288" y="1140116"/>
                  </a:lnTo>
                  <a:lnTo>
                    <a:pt x="2061779" y="1152816"/>
                  </a:lnTo>
                  <a:close/>
                </a:path>
                <a:path w="2381885" h="2181859">
                  <a:moveTo>
                    <a:pt x="1791779" y="1152816"/>
                  </a:moveTo>
                  <a:lnTo>
                    <a:pt x="1782313" y="1152816"/>
                  </a:lnTo>
                  <a:lnTo>
                    <a:pt x="1789717" y="1140869"/>
                  </a:lnTo>
                  <a:lnTo>
                    <a:pt x="1791779" y="1152816"/>
                  </a:lnTo>
                  <a:close/>
                </a:path>
                <a:path w="2381885" h="2181859">
                  <a:moveTo>
                    <a:pt x="1963443" y="1152816"/>
                  </a:moveTo>
                  <a:lnTo>
                    <a:pt x="1956071" y="1152816"/>
                  </a:lnTo>
                  <a:lnTo>
                    <a:pt x="1961413" y="1142175"/>
                  </a:lnTo>
                  <a:lnTo>
                    <a:pt x="1962528" y="1141145"/>
                  </a:lnTo>
                  <a:lnTo>
                    <a:pt x="1963443" y="1152816"/>
                  </a:lnTo>
                  <a:close/>
                </a:path>
                <a:path w="2381885" h="2181859">
                  <a:moveTo>
                    <a:pt x="1704302" y="1152816"/>
                  </a:moveTo>
                  <a:lnTo>
                    <a:pt x="1704064" y="1152816"/>
                  </a:lnTo>
                  <a:lnTo>
                    <a:pt x="1702169" y="1144921"/>
                  </a:lnTo>
                  <a:lnTo>
                    <a:pt x="1704302" y="1152816"/>
                  </a:lnTo>
                  <a:close/>
                </a:path>
                <a:path w="2381885" h="2181859">
                  <a:moveTo>
                    <a:pt x="2103823" y="1152816"/>
                  </a:moveTo>
                  <a:lnTo>
                    <a:pt x="2103027" y="1152816"/>
                  </a:lnTo>
                  <a:lnTo>
                    <a:pt x="2101592" y="1146042"/>
                  </a:lnTo>
                  <a:lnTo>
                    <a:pt x="2103823" y="1152816"/>
                  </a:lnTo>
                  <a:close/>
                </a:path>
                <a:path w="2381885" h="2181859">
                  <a:moveTo>
                    <a:pt x="1760195" y="1152816"/>
                  </a:moveTo>
                  <a:lnTo>
                    <a:pt x="1758713" y="1152816"/>
                  </a:lnTo>
                  <a:lnTo>
                    <a:pt x="1760987" y="1146080"/>
                  </a:lnTo>
                  <a:lnTo>
                    <a:pt x="1760195" y="1152816"/>
                  </a:lnTo>
                  <a:close/>
                </a:path>
                <a:path w="2381885" h="2181859">
                  <a:moveTo>
                    <a:pt x="2125742" y="1152816"/>
                  </a:moveTo>
                  <a:lnTo>
                    <a:pt x="2123949" y="1152816"/>
                  </a:lnTo>
                  <a:lnTo>
                    <a:pt x="2123949" y="1147846"/>
                  </a:lnTo>
                  <a:lnTo>
                    <a:pt x="2125742" y="1152816"/>
                  </a:lnTo>
                  <a:close/>
                </a:path>
                <a:path w="2381885" h="2181859">
                  <a:moveTo>
                    <a:pt x="1967428" y="1152816"/>
                  </a:moveTo>
                  <a:lnTo>
                    <a:pt x="1967229" y="1152816"/>
                  </a:lnTo>
                  <a:lnTo>
                    <a:pt x="1967457" y="1151609"/>
                  </a:lnTo>
                  <a:lnTo>
                    <a:pt x="1967428" y="1152816"/>
                  </a:lnTo>
                  <a:close/>
                </a:path>
                <a:path w="2381885" h="2181859">
                  <a:moveTo>
                    <a:pt x="1782313" y="1152816"/>
                  </a:moveTo>
                  <a:lnTo>
                    <a:pt x="1781716" y="1152816"/>
                  </a:lnTo>
                  <a:lnTo>
                    <a:pt x="1782053" y="1152273"/>
                  </a:lnTo>
                  <a:lnTo>
                    <a:pt x="1782313" y="1152816"/>
                  </a:lnTo>
                  <a:close/>
                </a:path>
                <a:path w="2381885" h="2181859">
                  <a:moveTo>
                    <a:pt x="1754293" y="1152816"/>
                  </a:moveTo>
                  <a:lnTo>
                    <a:pt x="1754218" y="1152607"/>
                  </a:lnTo>
                  <a:lnTo>
                    <a:pt x="1754293" y="1152816"/>
                  </a:lnTo>
                  <a:close/>
                </a:path>
                <a:path w="2381885" h="2181859">
                  <a:moveTo>
                    <a:pt x="1686269" y="1152816"/>
                  </a:moveTo>
                  <a:lnTo>
                    <a:pt x="1686260" y="1152636"/>
                  </a:lnTo>
                  <a:lnTo>
                    <a:pt x="1686269" y="1152816"/>
                  </a:lnTo>
                  <a:close/>
                </a:path>
                <a:path w="2381885" h="2181859">
                  <a:moveTo>
                    <a:pt x="1949993" y="1152816"/>
                  </a:moveTo>
                  <a:close/>
                </a:path>
                <a:path w="2381885" h="2181859">
                  <a:moveTo>
                    <a:pt x="1647430" y="1178216"/>
                  </a:moveTo>
                  <a:lnTo>
                    <a:pt x="1616615" y="1178216"/>
                  </a:lnTo>
                  <a:lnTo>
                    <a:pt x="1615467" y="1165516"/>
                  </a:lnTo>
                  <a:lnTo>
                    <a:pt x="1616855" y="1165503"/>
                  </a:lnTo>
                  <a:lnTo>
                    <a:pt x="1620868" y="1152816"/>
                  </a:lnTo>
                  <a:lnTo>
                    <a:pt x="1638209" y="1152817"/>
                  </a:lnTo>
                  <a:lnTo>
                    <a:pt x="1646098" y="1165503"/>
                  </a:lnTo>
                  <a:lnTo>
                    <a:pt x="1647282" y="1174842"/>
                  </a:lnTo>
                  <a:lnTo>
                    <a:pt x="1647398" y="1177075"/>
                  </a:lnTo>
                  <a:lnTo>
                    <a:pt x="1647430" y="1178216"/>
                  </a:lnTo>
                  <a:close/>
                </a:path>
                <a:path w="2381885" h="2181859">
                  <a:moveTo>
                    <a:pt x="1679880" y="1178216"/>
                  </a:moveTo>
                  <a:lnTo>
                    <a:pt x="1647707" y="1178216"/>
                  </a:lnTo>
                  <a:lnTo>
                    <a:pt x="1647352" y="1175394"/>
                  </a:lnTo>
                  <a:lnTo>
                    <a:pt x="1647071" y="1165503"/>
                  </a:lnTo>
                  <a:lnTo>
                    <a:pt x="1641138" y="1152816"/>
                  </a:lnTo>
                  <a:lnTo>
                    <a:pt x="1655682" y="1152816"/>
                  </a:lnTo>
                  <a:lnTo>
                    <a:pt x="1654985" y="1165516"/>
                  </a:lnTo>
                  <a:lnTo>
                    <a:pt x="1682682" y="1165516"/>
                  </a:lnTo>
                  <a:lnTo>
                    <a:pt x="1679880" y="1178216"/>
                  </a:lnTo>
                  <a:close/>
                </a:path>
                <a:path w="2381885" h="2181859">
                  <a:moveTo>
                    <a:pt x="1656878" y="1165516"/>
                  </a:moveTo>
                  <a:lnTo>
                    <a:pt x="1654985" y="1165516"/>
                  </a:lnTo>
                  <a:lnTo>
                    <a:pt x="1655683" y="1152816"/>
                  </a:lnTo>
                  <a:lnTo>
                    <a:pt x="1656280" y="1152816"/>
                  </a:lnTo>
                  <a:lnTo>
                    <a:pt x="1656878" y="1165516"/>
                  </a:lnTo>
                  <a:close/>
                </a:path>
                <a:path w="2381885" h="2181859">
                  <a:moveTo>
                    <a:pt x="1688162" y="1165516"/>
                  </a:moveTo>
                  <a:lnTo>
                    <a:pt x="1656878" y="1165516"/>
                  </a:lnTo>
                  <a:lnTo>
                    <a:pt x="1656579" y="1152816"/>
                  </a:lnTo>
                  <a:lnTo>
                    <a:pt x="1683579" y="1152817"/>
                  </a:lnTo>
                  <a:lnTo>
                    <a:pt x="1688162" y="1165516"/>
                  </a:lnTo>
                  <a:close/>
                </a:path>
                <a:path w="2381885" h="2181859">
                  <a:moveTo>
                    <a:pt x="1688361" y="1165516"/>
                  </a:moveTo>
                  <a:lnTo>
                    <a:pt x="1688157" y="1165503"/>
                  </a:lnTo>
                  <a:lnTo>
                    <a:pt x="1683579" y="1152816"/>
                  </a:lnTo>
                  <a:lnTo>
                    <a:pt x="1683778" y="1152817"/>
                  </a:lnTo>
                  <a:lnTo>
                    <a:pt x="1688361" y="1165516"/>
                  </a:lnTo>
                  <a:close/>
                </a:path>
                <a:path w="2381885" h="2181859">
                  <a:moveTo>
                    <a:pt x="1705568" y="1165516"/>
                  </a:moveTo>
                  <a:lnTo>
                    <a:pt x="1688356" y="1165503"/>
                  </a:lnTo>
                  <a:lnTo>
                    <a:pt x="1683778" y="1152816"/>
                  </a:lnTo>
                  <a:lnTo>
                    <a:pt x="1704489" y="1152816"/>
                  </a:lnTo>
                  <a:lnTo>
                    <a:pt x="1705568" y="1165516"/>
                  </a:lnTo>
                  <a:close/>
                </a:path>
                <a:path w="2381885" h="2181859">
                  <a:moveTo>
                    <a:pt x="1711040" y="1165516"/>
                  </a:moveTo>
                  <a:lnTo>
                    <a:pt x="1705568" y="1165516"/>
                  </a:lnTo>
                  <a:lnTo>
                    <a:pt x="1704489" y="1152816"/>
                  </a:lnTo>
                  <a:lnTo>
                    <a:pt x="1705780" y="1152817"/>
                  </a:lnTo>
                  <a:lnTo>
                    <a:pt x="1711040" y="1165516"/>
                  </a:lnTo>
                  <a:close/>
                </a:path>
                <a:path w="2381885" h="2181859">
                  <a:moveTo>
                    <a:pt x="1736782" y="1165516"/>
                  </a:moveTo>
                  <a:lnTo>
                    <a:pt x="1711035" y="1165503"/>
                  </a:lnTo>
                  <a:lnTo>
                    <a:pt x="1705780" y="1152816"/>
                  </a:lnTo>
                  <a:lnTo>
                    <a:pt x="1744055" y="1152816"/>
                  </a:lnTo>
                  <a:lnTo>
                    <a:pt x="1736782" y="1165516"/>
                  </a:lnTo>
                  <a:close/>
                </a:path>
                <a:path w="2381885" h="2181859">
                  <a:moveTo>
                    <a:pt x="1764280" y="1165516"/>
                  </a:moveTo>
                  <a:lnTo>
                    <a:pt x="1738277" y="1165516"/>
                  </a:lnTo>
                  <a:lnTo>
                    <a:pt x="1750449" y="1152816"/>
                  </a:lnTo>
                  <a:lnTo>
                    <a:pt x="1764280" y="1165516"/>
                  </a:lnTo>
                  <a:close/>
                </a:path>
                <a:path w="2381885" h="2181859">
                  <a:moveTo>
                    <a:pt x="1764146" y="1161245"/>
                  </a:moveTo>
                  <a:lnTo>
                    <a:pt x="1762897" y="1159203"/>
                  </a:lnTo>
                  <a:lnTo>
                    <a:pt x="1760792" y="1152816"/>
                  </a:lnTo>
                  <a:lnTo>
                    <a:pt x="1763882" y="1152816"/>
                  </a:lnTo>
                  <a:lnTo>
                    <a:pt x="1764146" y="1161245"/>
                  </a:lnTo>
                  <a:close/>
                </a:path>
                <a:path w="2381885" h="2181859">
                  <a:moveTo>
                    <a:pt x="1764703" y="1162154"/>
                  </a:moveTo>
                  <a:lnTo>
                    <a:pt x="1764630" y="1160791"/>
                  </a:lnTo>
                  <a:lnTo>
                    <a:pt x="1764380" y="1152816"/>
                  </a:lnTo>
                  <a:lnTo>
                    <a:pt x="1765875" y="1152816"/>
                  </a:lnTo>
                  <a:lnTo>
                    <a:pt x="1764703" y="1162154"/>
                  </a:lnTo>
                  <a:close/>
                </a:path>
                <a:path w="2381885" h="2181859">
                  <a:moveTo>
                    <a:pt x="1785103" y="1178216"/>
                  </a:moveTo>
                  <a:lnTo>
                    <a:pt x="1778328" y="1178216"/>
                  </a:lnTo>
                  <a:lnTo>
                    <a:pt x="1778256" y="1173597"/>
                  </a:lnTo>
                  <a:lnTo>
                    <a:pt x="1778827" y="1165516"/>
                  </a:lnTo>
                  <a:lnTo>
                    <a:pt x="1766752" y="1165503"/>
                  </a:lnTo>
                  <a:lnTo>
                    <a:pt x="1765486" y="1163433"/>
                  </a:lnTo>
                  <a:lnTo>
                    <a:pt x="1765372" y="1162154"/>
                  </a:lnTo>
                  <a:lnTo>
                    <a:pt x="1766472" y="1152816"/>
                  </a:lnTo>
                  <a:lnTo>
                    <a:pt x="1781188" y="1152816"/>
                  </a:lnTo>
                  <a:lnTo>
                    <a:pt x="1780689" y="1161120"/>
                  </a:lnTo>
                  <a:lnTo>
                    <a:pt x="1780284" y="1165516"/>
                  </a:lnTo>
                  <a:lnTo>
                    <a:pt x="1785103" y="1178216"/>
                  </a:lnTo>
                  <a:close/>
                </a:path>
                <a:path w="2381885" h="2181859">
                  <a:moveTo>
                    <a:pt x="1786503" y="1171849"/>
                  </a:moveTo>
                  <a:lnTo>
                    <a:pt x="1784822" y="1165516"/>
                  </a:lnTo>
                  <a:lnTo>
                    <a:pt x="1780433" y="1165516"/>
                  </a:lnTo>
                  <a:lnTo>
                    <a:pt x="1780744" y="1160524"/>
                  </a:lnTo>
                  <a:lnTo>
                    <a:pt x="1781454" y="1152816"/>
                  </a:lnTo>
                  <a:lnTo>
                    <a:pt x="1796535" y="1152816"/>
                  </a:lnTo>
                  <a:lnTo>
                    <a:pt x="1787895" y="1165516"/>
                  </a:lnTo>
                  <a:lnTo>
                    <a:pt x="1786503" y="1171849"/>
                  </a:lnTo>
                  <a:close/>
                </a:path>
                <a:path w="2381885" h="2181859">
                  <a:moveTo>
                    <a:pt x="1810509" y="1165516"/>
                  </a:moveTo>
                  <a:lnTo>
                    <a:pt x="1792464" y="1165516"/>
                  </a:lnTo>
                  <a:lnTo>
                    <a:pt x="1804794" y="1152816"/>
                  </a:lnTo>
                  <a:lnTo>
                    <a:pt x="1813797" y="1152816"/>
                  </a:lnTo>
                  <a:lnTo>
                    <a:pt x="1813862" y="1156968"/>
                  </a:lnTo>
                  <a:lnTo>
                    <a:pt x="1810509" y="1165516"/>
                  </a:lnTo>
                  <a:close/>
                </a:path>
                <a:path w="2381885" h="2181859">
                  <a:moveTo>
                    <a:pt x="1816886" y="1165516"/>
                  </a:moveTo>
                  <a:lnTo>
                    <a:pt x="1813996" y="1165516"/>
                  </a:lnTo>
                  <a:lnTo>
                    <a:pt x="1813949" y="1156747"/>
                  </a:lnTo>
                  <a:lnTo>
                    <a:pt x="1815491" y="1152816"/>
                  </a:lnTo>
                  <a:lnTo>
                    <a:pt x="1815889" y="1152817"/>
                  </a:lnTo>
                  <a:lnTo>
                    <a:pt x="1816990" y="1155674"/>
                  </a:lnTo>
                  <a:lnTo>
                    <a:pt x="1816886" y="1165516"/>
                  </a:lnTo>
                  <a:close/>
                </a:path>
                <a:path w="2381885" h="2181859">
                  <a:moveTo>
                    <a:pt x="1817038" y="1155798"/>
                  </a:moveTo>
                  <a:lnTo>
                    <a:pt x="1816587" y="1152816"/>
                  </a:lnTo>
                  <a:lnTo>
                    <a:pt x="1817038" y="1153792"/>
                  </a:lnTo>
                  <a:lnTo>
                    <a:pt x="1817038" y="1155798"/>
                  </a:lnTo>
                  <a:close/>
                </a:path>
                <a:path w="2381885" h="2181859">
                  <a:moveTo>
                    <a:pt x="1852102" y="1165516"/>
                  </a:moveTo>
                  <a:lnTo>
                    <a:pt x="1822459" y="1165503"/>
                  </a:lnTo>
                  <a:lnTo>
                    <a:pt x="1817069" y="1153857"/>
                  </a:lnTo>
                  <a:lnTo>
                    <a:pt x="1817085" y="1152816"/>
                  </a:lnTo>
                  <a:lnTo>
                    <a:pt x="1854347" y="1152816"/>
                  </a:lnTo>
                  <a:lnTo>
                    <a:pt x="1852102" y="1165516"/>
                  </a:lnTo>
                  <a:close/>
                </a:path>
                <a:path w="2381885" h="2181859">
                  <a:moveTo>
                    <a:pt x="1852500" y="1165516"/>
                  </a:moveTo>
                  <a:lnTo>
                    <a:pt x="1852102" y="1165516"/>
                  </a:lnTo>
                  <a:lnTo>
                    <a:pt x="1854347" y="1152816"/>
                  </a:lnTo>
                  <a:lnTo>
                    <a:pt x="1854745" y="1152816"/>
                  </a:lnTo>
                  <a:lnTo>
                    <a:pt x="1852500" y="1165516"/>
                  </a:lnTo>
                  <a:close/>
                </a:path>
                <a:path w="2381885" h="2181859">
                  <a:moveTo>
                    <a:pt x="1860524" y="1165516"/>
                  </a:moveTo>
                  <a:lnTo>
                    <a:pt x="1852500" y="1165516"/>
                  </a:lnTo>
                  <a:lnTo>
                    <a:pt x="1854745" y="1152816"/>
                  </a:lnTo>
                  <a:lnTo>
                    <a:pt x="1855443" y="1152817"/>
                  </a:lnTo>
                  <a:lnTo>
                    <a:pt x="1860524" y="1165516"/>
                  </a:lnTo>
                  <a:close/>
                </a:path>
                <a:path w="2381885" h="2181859">
                  <a:moveTo>
                    <a:pt x="1860600" y="1164710"/>
                  </a:moveTo>
                  <a:lnTo>
                    <a:pt x="1855840" y="1152816"/>
                  </a:lnTo>
                  <a:lnTo>
                    <a:pt x="1861719" y="1152816"/>
                  </a:lnTo>
                  <a:lnTo>
                    <a:pt x="1860600" y="1164710"/>
                  </a:lnTo>
                  <a:close/>
                </a:path>
                <a:path w="2381885" h="2181859">
                  <a:moveTo>
                    <a:pt x="1860922" y="1165516"/>
                  </a:moveTo>
                  <a:lnTo>
                    <a:pt x="1860656" y="1164851"/>
                  </a:lnTo>
                  <a:lnTo>
                    <a:pt x="1860720" y="1163433"/>
                  </a:lnTo>
                  <a:lnTo>
                    <a:pt x="1861719" y="1152816"/>
                  </a:lnTo>
                  <a:lnTo>
                    <a:pt x="1862117" y="1152816"/>
                  </a:lnTo>
                  <a:lnTo>
                    <a:pt x="1860922" y="1165516"/>
                  </a:lnTo>
                  <a:close/>
                </a:path>
                <a:path w="2381885" h="2181859">
                  <a:moveTo>
                    <a:pt x="1865704" y="1165516"/>
                  </a:moveTo>
                  <a:lnTo>
                    <a:pt x="1860922" y="1165516"/>
                  </a:lnTo>
                  <a:lnTo>
                    <a:pt x="1862117" y="1152816"/>
                  </a:lnTo>
                  <a:lnTo>
                    <a:pt x="1865306" y="1152816"/>
                  </a:lnTo>
                  <a:lnTo>
                    <a:pt x="1865704" y="1165516"/>
                  </a:lnTo>
                  <a:close/>
                </a:path>
                <a:path w="2381885" h="2181859">
                  <a:moveTo>
                    <a:pt x="1870587" y="1165516"/>
                  </a:moveTo>
                  <a:lnTo>
                    <a:pt x="1866103" y="1165516"/>
                  </a:lnTo>
                  <a:lnTo>
                    <a:pt x="1865704" y="1152816"/>
                  </a:lnTo>
                  <a:lnTo>
                    <a:pt x="1869292" y="1152816"/>
                  </a:lnTo>
                  <a:lnTo>
                    <a:pt x="1870587" y="1165516"/>
                  </a:lnTo>
                  <a:close/>
                </a:path>
                <a:path w="2381885" h="2181859">
                  <a:moveTo>
                    <a:pt x="1923292" y="1178216"/>
                  </a:moveTo>
                  <a:lnTo>
                    <a:pt x="1911834" y="1178216"/>
                  </a:lnTo>
                  <a:lnTo>
                    <a:pt x="1907749" y="1165516"/>
                  </a:lnTo>
                  <a:lnTo>
                    <a:pt x="1871383" y="1165516"/>
                  </a:lnTo>
                  <a:lnTo>
                    <a:pt x="1872479" y="1152816"/>
                  </a:lnTo>
                  <a:lnTo>
                    <a:pt x="1921697" y="1152816"/>
                  </a:lnTo>
                  <a:lnTo>
                    <a:pt x="1922148" y="1159203"/>
                  </a:lnTo>
                  <a:lnTo>
                    <a:pt x="1922139" y="1161245"/>
                  </a:lnTo>
                  <a:lnTo>
                    <a:pt x="1921000" y="1165516"/>
                  </a:lnTo>
                  <a:lnTo>
                    <a:pt x="1923790" y="1172925"/>
                  </a:lnTo>
                  <a:lnTo>
                    <a:pt x="1923292" y="1178216"/>
                  </a:lnTo>
                  <a:close/>
                </a:path>
                <a:path w="2381885" h="2181859">
                  <a:moveTo>
                    <a:pt x="1925283" y="1165516"/>
                  </a:moveTo>
                  <a:lnTo>
                    <a:pt x="1922594" y="1165516"/>
                  </a:lnTo>
                  <a:lnTo>
                    <a:pt x="1922447" y="1163433"/>
                  </a:lnTo>
                  <a:lnTo>
                    <a:pt x="1922331" y="1160524"/>
                  </a:lnTo>
                  <a:lnTo>
                    <a:pt x="1924387" y="1152816"/>
                  </a:lnTo>
                  <a:lnTo>
                    <a:pt x="1925951" y="1152817"/>
                  </a:lnTo>
                  <a:lnTo>
                    <a:pt x="1927752" y="1155991"/>
                  </a:lnTo>
                  <a:lnTo>
                    <a:pt x="1927764" y="1156968"/>
                  </a:lnTo>
                  <a:lnTo>
                    <a:pt x="1925283" y="1165516"/>
                  </a:lnTo>
                  <a:close/>
                </a:path>
                <a:path w="2381885" h="2181859">
                  <a:moveTo>
                    <a:pt x="1928639" y="1157555"/>
                  </a:moveTo>
                  <a:lnTo>
                    <a:pt x="1927948" y="1156337"/>
                  </a:lnTo>
                  <a:lnTo>
                    <a:pt x="1928970" y="1152816"/>
                  </a:lnTo>
                  <a:lnTo>
                    <a:pt x="1929568" y="1152816"/>
                  </a:lnTo>
                  <a:lnTo>
                    <a:pt x="1928639" y="1157555"/>
                  </a:lnTo>
                  <a:close/>
                </a:path>
                <a:path w="2381885" h="2181859">
                  <a:moveTo>
                    <a:pt x="1933454" y="1165516"/>
                  </a:moveTo>
                  <a:lnTo>
                    <a:pt x="1933147" y="1165503"/>
                  </a:lnTo>
                  <a:lnTo>
                    <a:pt x="1928832" y="1157897"/>
                  </a:lnTo>
                  <a:lnTo>
                    <a:pt x="1928754" y="1156968"/>
                  </a:lnTo>
                  <a:lnTo>
                    <a:pt x="1929568" y="1152816"/>
                  </a:lnTo>
                  <a:lnTo>
                    <a:pt x="1930764" y="1152817"/>
                  </a:lnTo>
                  <a:lnTo>
                    <a:pt x="1933454" y="1165516"/>
                  </a:lnTo>
                  <a:close/>
                </a:path>
                <a:path w="2381885" h="2181859">
                  <a:moveTo>
                    <a:pt x="1943816" y="1165516"/>
                  </a:moveTo>
                  <a:lnTo>
                    <a:pt x="1937433" y="1165503"/>
                  </a:lnTo>
                  <a:lnTo>
                    <a:pt x="1930764" y="1152816"/>
                  </a:lnTo>
                  <a:lnTo>
                    <a:pt x="1942421" y="1152816"/>
                  </a:lnTo>
                  <a:lnTo>
                    <a:pt x="1943816" y="1165516"/>
                  </a:lnTo>
                  <a:close/>
                </a:path>
                <a:path w="2381885" h="2181859">
                  <a:moveTo>
                    <a:pt x="1951388" y="1165516"/>
                  </a:moveTo>
                  <a:lnTo>
                    <a:pt x="1944115" y="1165516"/>
                  </a:lnTo>
                  <a:lnTo>
                    <a:pt x="1942720" y="1152816"/>
                  </a:lnTo>
                  <a:lnTo>
                    <a:pt x="1950192" y="1152817"/>
                  </a:lnTo>
                  <a:lnTo>
                    <a:pt x="1950870" y="1157897"/>
                  </a:lnTo>
                  <a:lnTo>
                    <a:pt x="1950992" y="1159203"/>
                  </a:lnTo>
                  <a:lnTo>
                    <a:pt x="1951388" y="1165516"/>
                  </a:lnTo>
                  <a:close/>
                </a:path>
                <a:path w="2381885" h="2181859">
                  <a:moveTo>
                    <a:pt x="1950945" y="1158462"/>
                  </a:moveTo>
                  <a:lnTo>
                    <a:pt x="1950192" y="1152816"/>
                  </a:lnTo>
                  <a:lnTo>
                    <a:pt x="1950591" y="1152816"/>
                  </a:lnTo>
                  <a:lnTo>
                    <a:pt x="1950945" y="1158462"/>
                  </a:lnTo>
                  <a:close/>
                </a:path>
                <a:path w="2381885" h="2181859">
                  <a:moveTo>
                    <a:pt x="1965336" y="1165516"/>
                  </a:moveTo>
                  <a:lnTo>
                    <a:pt x="1951886" y="1165516"/>
                  </a:lnTo>
                  <a:lnTo>
                    <a:pt x="1950945" y="1158462"/>
                  </a:lnTo>
                  <a:lnTo>
                    <a:pt x="1950591" y="1152816"/>
                  </a:lnTo>
                  <a:lnTo>
                    <a:pt x="1963643" y="1152817"/>
                  </a:lnTo>
                  <a:lnTo>
                    <a:pt x="1965336" y="1165516"/>
                  </a:lnTo>
                  <a:close/>
                </a:path>
                <a:path w="2381885" h="2181859">
                  <a:moveTo>
                    <a:pt x="1981319" y="1165516"/>
                  </a:moveTo>
                  <a:lnTo>
                    <a:pt x="1967027" y="1165503"/>
                  </a:lnTo>
                  <a:lnTo>
                    <a:pt x="1963644" y="1152816"/>
                  </a:lnTo>
                  <a:lnTo>
                    <a:pt x="1982769" y="1152816"/>
                  </a:lnTo>
                  <a:lnTo>
                    <a:pt x="1981930" y="1162344"/>
                  </a:lnTo>
                  <a:lnTo>
                    <a:pt x="1981818" y="1163179"/>
                  </a:lnTo>
                  <a:lnTo>
                    <a:pt x="1981319" y="1165516"/>
                  </a:lnTo>
                  <a:close/>
                </a:path>
                <a:path w="2381885" h="2181859">
                  <a:moveTo>
                    <a:pt x="1996521" y="1165516"/>
                  </a:moveTo>
                  <a:lnTo>
                    <a:pt x="1981651" y="1165516"/>
                  </a:lnTo>
                  <a:lnTo>
                    <a:pt x="1981874" y="1162976"/>
                  </a:lnTo>
                  <a:lnTo>
                    <a:pt x="1984030" y="1152816"/>
                  </a:lnTo>
                  <a:lnTo>
                    <a:pt x="1994738" y="1152817"/>
                  </a:lnTo>
                  <a:lnTo>
                    <a:pt x="1996521" y="1165516"/>
                  </a:lnTo>
                  <a:close/>
                </a:path>
                <a:path w="2381885" h="2181859">
                  <a:moveTo>
                    <a:pt x="2034327" y="1165516"/>
                  </a:moveTo>
                  <a:lnTo>
                    <a:pt x="1996819" y="1165516"/>
                  </a:lnTo>
                  <a:lnTo>
                    <a:pt x="1997019" y="1152816"/>
                  </a:lnTo>
                  <a:lnTo>
                    <a:pt x="2035277" y="1152816"/>
                  </a:lnTo>
                  <a:lnTo>
                    <a:pt x="2035613" y="1155674"/>
                  </a:lnTo>
                  <a:lnTo>
                    <a:pt x="2035555" y="1157897"/>
                  </a:lnTo>
                  <a:lnTo>
                    <a:pt x="2034327" y="1165516"/>
                  </a:lnTo>
                  <a:close/>
                </a:path>
                <a:path w="2381885" h="2181859">
                  <a:moveTo>
                    <a:pt x="2046436" y="1165516"/>
                  </a:moveTo>
                  <a:lnTo>
                    <a:pt x="2036772" y="1165516"/>
                  </a:lnTo>
                  <a:lnTo>
                    <a:pt x="2035875" y="1157897"/>
                  </a:lnTo>
                  <a:lnTo>
                    <a:pt x="2035806" y="1156337"/>
                  </a:lnTo>
                  <a:lnTo>
                    <a:pt x="2036373" y="1152816"/>
                  </a:lnTo>
                  <a:lnTo>
                    <a:pt x="2046436" y="1165516"/>
                  </a:lnTo>
                  <a:close/>
                </a:path>
                <a:path w="2381885" h="2181859">
                  <a:moveTo>
                    <a:pt x="2070247" y="1165516"/>
                  </a:moveTo>
                  <a:lnTo>
                    <a:pt x="2049325" y="1165516"/>
                  </a:lnTo>
                  <a:lnTo>
                    <a:pt x="2054506" y="1152816"/>
                  </a:lnTo>
                  <a:lnTo>
                    <a:pt x="2067757" y="1152817"/>
                  </a:lnTo>
                  <a:lnTo>
                    <a:pt x="2070247" y="1165516"/>
                  </a:lnTo>
                  <a:close/>
                </a:path>
                <a:path w="2381885" h="2181859">
                  <a:moveTo>
                    <a:pt x="2075142" y="1165516"/>
                  </a:moveTo>
                  <a:lnTo>
                    <a:pt x="2070639" y="1165503"/>
                  </a:lnTo>
                  <a:lnTo>
                    <a:pt x="2067757" y="1152816"/>
                  </a:lnTo>
                  <a:lnTo>
                    <a:pt x="2079513" y="1152816"/>
                  </a:lnTo>
                  <a:lnTo>
                    <a:pt x="2079383" y="1153792"/>
                  </a:lnTo>
                  <a:lnTo>
                    <a:pt x="2075142" y="1165516"/>
                  </a:lnTo>
                  <a:close/>
                </a:path>
                <a:path w="2381885" h="2181859">
                  <a:moveTo>
                    <a:pt x="2079383" y="1153792"/>
                  </a:moveTo>
                  <a:lnTo>
                    <a:pt x="2079513" y="1152816"/>
                  </a:lnTo>
                  <a:lnTo>
                    <a:pt x="2079736" y="1152816"/>
                  </a:lnTo>
                  <a:lnTo>
                    <a:pt x="2079383" y="1153792"/>
                  </a:lnTo>
                  <a:close/>
                </a:path>
                <a:path w="2381885" h="2181859">
                  <a:moveTo>
                    <a:pt x="2082203" y="1165516"/>
                  </a:moveTo>
                  <a:lnTo>
                    <a:pt x="2077819" y="1165516"/>
                  </a:lnTo>
                  <a:lnTo>
                    <a:pt x="2079383" y="1153792"/>
                  </a:lnTo>
                  <a:lnTo>
                    <a:pt x="2079736" y="1152816"/>
                  </a:lnTo>
                  <a:lnTo>
                    <a:pt x="2084296" y="1152816"/>
                  </a:lnTo>
                  <a:lnTo>
                    <a:pt x="2083691" y="1160524"/>
                  </a:lnTo>
                  <a:lnTo>
                    <a:pt x="2082203" y="1165516"/>
                  </a:lnTo>
                  <a:close/>
                </a:path>
                <a:path w="2381885" h="2181859">
                  <a:moveTo>
                    <a:pt x="2083691" y="1160524"/>
                  </a:moveTo>
                  <a:lnTo>
                    <a:pt x="2084296" y="1152816"/>
                  </a:lnTo>
                  <a:lnTo>
                    <a:pt x="2085989" y="1152816"/>
                  </a:lnTo>
                  <a:lnTo>
                    <a:pt x="2083691" y="1160524"/>
                  </a:lnTo>
                  <a:close/>
                </a:path>
                <a:path w="2381885" h="2181859">
                  <a:moveTo>
                    <a:pt x="2091967" y="1165516"/>
                  </a:moveTo>
                  <a:lnTo>
                    <a:pt x="2083299" y="1165516"/>
                  </a:lnTo>
                  <a:lnTo>
                    <a:pt x="2083691" y="1160524"/>
                  </a:lnTo>
                  <a:lnTo>
                    <a:pt x="2085989" y="1152816"/>
                  </a:lnTo>
                  <a:lnTo>
                    <a:pt x="2088979" y="1152817"/>
                  </a:lnTo>
                  <a:lnTo>
                    <a:pt x="2091967" y="1165516"/>
                  </a:lnTo>
                  <a:close/>
                </a:path>
                <a:path w="2381885" h="2181859">
                  <a:moveTo>
                    <a:pt x="2091967" y="1165516"/>
                  </a:moveTo>
                  <a:lnTo>
                    <a:pt x="2090373" y="1152816"/>
                  </a:lnTo>
                  <a:lnTo>
                    <a:pt x="2095355" y="1152816"/>
                  </a:lnTo>
                  <a:lnTo>
                    <a:pt x="2091967" y="1165516"/>
                  </a:lnTo>
                  <a:close/>
                </a:path>
                <a:path w="2381885" h="2181859">
                  <a:moveTo>
                    <a:pt x="2106214" y="1165516"/>
                  </a:moveTo>
                  <a:lnTo>
                    <a:pt x="2092814" y="1165516"/>
                  </a:lnTo>
                  <a:lnTo>
                    <a:pt x="2097624" y="1152816"/>
                  </a:lnTo>
                  <a:lnTo>
                    <a:pt x="2104620" y="1152816"/>
                  </a:lnTo>
                  <a:lnTo>
                    <a:pt x="2106214" y="1165516"/>
                  </a:lnTo>
                  <a:close/>
                </a:path>
                <a:path w="2381885" h="2181859">
                  <a:moveTo>
                    <a:pt x="2106634" y="1163084"/>
                  </a:moveTo>
                  <a:lnTo>
                    <a:pt x="2104620" y="1152816"/>
                  </a:lnTo>
                  <a:lnTo>
                    <a:pt x="2106712" y="1152816"/>
                  </a:lnTo>
                  <a:lnTo>
                    <a:pt x="2106963" y="1160791"/>
                  </a:lnTo>
                  <a:lnTo>
                    <a:pt x="2106952" y="1161245"/>
                  </a:lnTo>
                  <a:lnTo>
                    <a:pt x="2106634" y="1163084"/>
                  </a:lnTo>
                  <a:close/>
                </a:path>
                <a:path w="2381885" h="2181859">
                  <a:moveTo>
                    <a:pt x="2128532" y="1165516"/>
                  </a:moveTo>
                  <a:lnTo>
                    <a:pt x="2107111" y="1165516"/>
                  </a:lnTo>
                  <a:lnTo>
                    <a:pt x="2107076" y="1160524"/>
                  </a:lnTo>
                  <a:lnTo>
                    <a:pt x="2108406" y="1152816"/>
                  </a:lnTo>
                  <a:lnTo>
                    <a:pt x="2126141" y="1152817"/>
                  </a:lnTo>
                  <a:lnTo>
                    <a:pt x="2128736" y="1162839"/>
                  </a:lnTo>
                  <a:lnTo>
                    <a:pt x="2128668" y="1164069"/>
                  </a:lnTo>
                  <a:lnTo>
                    <a:pt x="2128532" y="1165516"/>
                  </a:lnTo>
                  <a:close/>
                </a:path>
                <a:path w="2381885" h="2181859">
                  <a:moveTo>
                    <a:pt x="2128975" y="1160810"/>
                  </a:moveTo>
                  <a:lnTo>
                    <a:pt x="2128034" y="1152816"/>
                  </a:lnTo>
                  <a:lnTo>
                    <a:pt x="2129728" y="1152816"/>
                  </a:lnTo>
                  <a:lnTo>
                    <a:pt x="2128975" y="1160810"/>
                  </a:lnTo>
                  <a:close/>
                </a:path>
                <a:path w="2381885" h="2181859">
                  <a:moveTo>
                    <a:pt x="2129284" y="1163433"/>
                  </a:moveTo>
                  <a:lnTo>
                    <a:pt x="2129127" y="1162103"/>
                  </a:lnTo>
                  <a:lnTo>
                    <a:pt x="2129002" y="1160524"/>
                  </a:lnTo>
                  <a:lnTo>
                    <a:pt x="2129728" y="1152816"/>
                  </a:lnTo>
                  <a:lnTo>
                    <a:pt x="2131720" y="1152816"/>
                  </a:lnTo>
                  <a:lnTo>
                    <a:pt x="2131282" y="1157897"/>
                  </a:lnTo>
                  <a:lnTo>
                    <a:pt x="2129284" y="1163433"/>
                  </a:lnTo>
                  <a:close/>
                </a:path>
                <a:path w="2381885" h="2181859">
                  <a:moveTo>
                    <a:pt x="2131282" y="1157897"/>
                  </a:moveTo>
                  <a:lnTo>
                    <a:pt x="2131720" y="1152816"/>
                  </a:lnTo>
                  <a:lnTo>
                    <a:pt x="2131282" y="1157897"/>
                  </a:lnTo>
                  <a:close/>
                </a:path>
                <a:path w="2381885" h="2181859">
                  <a:moveTo>
                    <a:pt x="2131282" y="1157894"/>
                  </a:moveTo>
                  <a:lnTo>
                    <a:pt x="2131721" y="1152816"/>
                  </a:lnTo>
                  <a:lnTo>
                    <a:pt x="2133115" y="1152816"/>
                  </a:lnTo>
                  <a:lnTo>
                    <a:pt x="2131282" y="1157894"/>
                  </a:lnTo>
                  <a:close/>
                </a:path>
                <a:path w="2381885" h="2181859">
                  <a:moveTo>
                    <a:pt x="2132019" y="1165516"/>
                  </a:moveTo>
                  <a:lnTo>
                    <a:pt x="2130625" y="1165516"/>
                  </a:lnTo>
                  <a:lnTo>
                    <a:pt x="2131282" y="1157897"/>
                  </a:lnTo>
                  <a:lnTo>
                    <a:pt x="2133115" y="1152816"/>
                  </a:lnTo>
                  <a:lnTo>
                    <a:pt x="2133514" y="1152816"/>
                  </a:lnTo>
                  <a:lnTo>
                    <a:pt x="2132019" y="1165516"/>
                  </a:lnTo>
                  <a:close/>
                </a:path>
                <a:path w="2381885" h="2181859">
                  <a:moveTo>
                    <a:pt x="2132119" y="1165516"/>
                  </a:moveTo>
                  <a:lnTo>
                    <a:pt x="2133514" y="1152816"/>
                  </a:lnTo>
                  <a:lnTo>
                    <a:pt x="2132119" y="1165516"/>
                  </a:lnTo>
                  <a:close/>
                </a:path>
                <a:path w="2381885" h="2181859">
                  <a:moveTo>
                    <a:pt x="2156030" y="1165516"/>
                  </a:moveTo>
                  <a:lnTo>
                    <a:pt x="2132119" y="1165516"/>
                  </a:lnTo>
                  <a:lnTo>
                    <a:pt x="2133613" y="1152816"/>
                  </a:lnTo>
                  <a:lnTo>
                    <a:pt x="2153677" y="1152817"/>
                  </a:lnTo>
                  <a:lnTo>
                    <a:pt x="2155131" y="1157555"/>
                  </a:lnTo>
                  <a:lnTo>
                    <a:pt x="2156030" y="1165516"/>
                  </a:lnTo>
                  <a:close/>
                </a:path>
                <a:path w="2381885" h="2181859">
                  <a:moveTo>
                    <a:pt x="2155170" y="1157683"/>
                  </a:moveTo>
                  <a:lnTo>
                    <a:pt x="2153676" y="1152816"/>
                  </a:lnTo>
                  <a:lnTo>
                    <a:pt x="2154635" y="1152816"/>
                  </a:lnTo>
                  <a:lnTo>
                    <a:pt x="2155170" y="1157683"/>
                  </a:lnTo>
                  <a:close/>
                </a:path>
                <a:path w="2381885" h="2181859">
                  <a:moveTo>
                    <a:pt x="2157015" y="1163696"/>
                  </a:moveTo>
                  <a:lnTo>
                    <a:pt x="2155170" y="1157683"/>
                  </a:lnTo>
                  <a:lnTo>
                    <a:pt x="2154635" y="1152816"/>
                  </a:lnTo>
                  <a:lnTo>
                    <a:pt x="2155233" y="1152817"/>
                  </a:lnTo>
                  <a:lnTo>
                    <a:pt x="2157368" y="1162344"/>
                  </a:lnTo>
                  <a:lnTo>
                    <a:pt x="2157295" y="1163179"/>
                  </a:lnTo>
                  <a:lnTo>
                    <a:pt x="2157015" y="1163696"/>
                  </a:lnTo>
                  <a:close/>
                </a:path>
                <a:path w="2381885" h="2181859">
                  <a:moveTo>
                    <a:pt x="2162407" y="1165516"/>
                  </a:moveTo>
                  <a:lnTo>
                    <a:pt x="2158076" y="1165503"/>
                  </a:lnTo>
                  <a:lnTo>
                    <a:pt x="2157479" y="1162839"/>
                  </a:lnTo>
                  <a:lnTo>
                    <a:pt x="2162905" y="1152816"/>
                  </a:lnTo>
                  <a:lnTo>
                    <a:pt x="2162407" y="1165516"/>
                  </a:lnTo>
                  <a:close/>
                </a:path>
                <a:path w="2381885" h="2181859">
                  <a:moveTo>
                    <a:pt x="2184131" y="1165516"/>
                  </a:moveTo>
                  <a:lnTo>
                    <a:pt x="2168156" y="1165503"/>
                  </a:lnTo>
                  <a:lnTo>
                    <a:pt x="2162905" y="1152816"/>
                  </a:lnTo>
                  <a:lnTo>
                    <a:pt x="2187314" y="1152816"/>
                  </a:lnTo>
                  <a:lnTo>
                    <a:pt x="2184131" y="1165516"/>
                  </a:lnTo>
                  <a:close/>
                </a:path>
                <a:path w="2381885" h="2181859">
                  <a:moveTo>
                    <a:pt x="2214613" y="1165516"/>
                  </a:moveTo>
                  <a:lnTo>
                    <a:pt x="2193625" y="1165503"/>
                  </a:lnTo>
                  <a:lnTo>
                    <a:pt x="2189716" y="1152816"/>
                  </a:lnTo>
                  <a:lnTo>
                    <a:pt x="2215110" y="1152816"/>
                  </a:lnTo>
                  <a:lnTo>
                    <a:pt x="2214613" y="1165516"/>
                  </a:lnTo>
                  <a:close/>
                </a:path>
                <a:path w="2381885" h="2181859">
                  <a:moveTo>
                    <a:pt x="2259945" y="1165516"/>
                  </a:moveTo>
                  <a:lnTo>
                    <a:pt x="2220288" y="1165503"/>
                  </a:lnTo>
                  <a:lnTo>
                    <a:pt x="2216108" y="1152816"/>
                  </a:lnTo>
                  <a:lnTo>
                    <a:pt x="2257455" y="1152817"/>
                  </a:lnTo>
                  <a:lnTo>
                    <a:pt x="2259945" y="1165516"/>
                  </a:lnTo>
                  <a:close/>
                </a:path>
                <a:path w="2381885" h="2181859">
                  <a:moveTo>
                    <a:pt x="2287643" y="1165516"/>
                  </a:moveTo>
                  <a:lnTo>
                    <a:pt x="2283159" y="1165516"/>
                  </a:lnTo>
                  <a:lnTo>
                    <a:pt x="2283159" y="1152816"/>
                  </a:lnTo>
                  <a:lnTo>
                    <a:pt x="2284455" y="1152817"/>
                  </a:lnTo>
                  <a:lnTo>
                    <a:pt x="2287643" y="1165516"/>
                  </a:lnTo>
                  <a:close/>
                </a:path>
                <a:path w="2381885" h="2181859">
                  <a:moveTo>
                    <a:pt x="2307462" y="1165516"/>
                  </a:moveTo>
                  <a:lnTo>
                    <a:pt x="2296539" y="1165516"/>
                  </a:lnTo>
                  <a:lnTo>
                    <a:pt x="2294156" y="1152816"/>
                  </a:lnTo>
                  <a:lnTo>
                    <a:pt x="2309723" y="1152816"/>
                  </a:lnTo>
                  <a:lnTo>
                    <a:pt x="2307462" y="1165516"/>
                  </a:lnTo>
                  <a:close/>
                </a:path>
                <a:path w="2381885" h="2181859">
                  <a:moveTo>
                    <a:pt x="1936841" y="1165516"/>
                  </a:moveTo>
                  <a:lnTo>
                    <a:pt x="1933452" y="1165503"/>
                  </a:lnTo>
                  <a:lnTo>
                    <a:pt x="1930764" y="1152817"/>
                  </a:lnTo>
                  <a:lnTo>
                    <a:pt x="1936841" y="1165516"/>
                  </a:lnTo>
                  <a:close/>
                </a:path>
                <a:path w="2381885" h="2181859">
                  <a:moveTo>
                    <a:pt x="1822465" y="1165516"/>
                  </a:moveTo>
                  <a:lnTo>
                    <a:pt x="1820780" y="1165503"/>
                  </a:lnTo>
                  <a:lnTo>
                    <a:pt x="1817113" y="1155991"/>
                  </a:lnTo>
                  <a:lnTo>
                    <a:pt x="1817069" y="1153857"/>
                  </a:lnTo>
                  <a:lnTo>
                    <a:pt x="1822465" y="1165516"/>
                  </a:lnTo>
                  <a:close/>
                </a:path>
                <a:path w="2381885" h="2181859">
                  <a:moveTo>
                    <a:pt x="1820784" y="1165516"/>
                  </a:moveTo>
                  <a:lnTo>
                    <a:pt x="1818380" y="1165516"/>
                  </a:lnTo>
                  <a:lnTo>
                    <a:pt x="1817142" y="1156747"/>
                  </a:lnTo>
                  <a:lnTo>
                    <a:pt x="1817038" y="1155798"/>
                  </a:lnTo>
                  <a:lnTo>
                    <a:pt x="1820784" y="1165516"/>
                  </a:lnTo>
                  <a:close/>
                </a:path>
                <a:path w="2381885" h="2181859">
                  <a:moveTo>
                    <a:pt x="1933155" y="1165516"/>
                  </a:moveTo>
                  <a:lnTo>
                    <a:pt x="1927078" y="1165516"/>
                  </a:lnTo>
                  <a:lnTo>
                    <a:pt x="1928639" y="1157555"/>
                  </a:lnTo>
                  <a:lnTo>
                    <a:pt x="1933155" y="1165516"/>
                  </a:lnTo>
                  <a:close/>
                </a:path>
                <a:path w="2381885" h="2181859">
                  <a:moveTo>
                    <a:pt x="2130625" y="1165516"/>
                  </a:moveTo>
                  <a:lnTo>
                    <a:pt x="2131282" y="1157894"/>
                  </a:lnTo>
                  <a:lnTo>
                    <a:pt x="2130625" y="1165516"/>
                  </a:lnTo>
                  <a:close/>
                </a:path>
                <a:path w="2381885" h="2181859">
                  <a:moveTo>
                    <a:pt x="2130624" y="1165516"/>
                  </a:moveTo>
                  <a:lnTo>
                    <a:pt x="2129529" y="1165516"/>
                  </a:lnTo>
                  <a:lnTo>
                    <a:pt x="2129450" y="1164851"/>
                  </a:lnTo>
                  <a:lnTo>
                    <a:pt x="2129375" y="1163179"/>
                  </a:lnTo>
                  <a:lnTo>
                    <a:pt x="2131282" y="1157897"/>
                  </a:lnTo>
                  <a:lnTo>
                    <a:pt x="2130624" y="1165516"/>
                  </a:lnTo>
                  <a:close/>
                </a:path>
                <a:path w="2381885" h="2181859">
                  <a:moveTo>
                    <a:pt x="2129054" y="1164069"/>
                  </a:moveTo>
                  <a:lnTo>
                    <a:pt x="2128958" y="1163696"/>
                  </a:lnTo>
                  <a:lnTo>
                    <a:pt x="2128848" y="1162154"/>
                  </a:lnTo>
                  <a:lnTo>
                    <a:pt x="2128975" y="1160810"/>
                  </a:lnTo>
                  <a:lnTo>
                    <a:pt x="2129254" y="1163179"/>
                  </a:lnTo>
                  <a:lnTo>
                    <a:pt x="2129189" y="1163696"/>
                  </a:lnTo>
                  <a:lnTo>
                    <a:pt x="2129054" y="1164069"/>
                  </a:lnTo>
                  <a:close/>
                </a:path>
                <a:path w="2381885" h="2181859">
                  <a:moveTo>
                    <a:pt x="2107111" y="1165516"/>
                  </a:moveTo>
                  <a:lnTo>
                    <a:pt x="2106636" y="1163072"/>
                  </a:lnTo>
                  <a:lnTo>
                    <a:pt x="2106973" y="1161120"/>
                  </a:lnTo>
                  <a:lnTo>
                    <a:pt x="2107111" y="1165516"/>
                  </a:lnTo>
                  <a:close/>
                </a:path>
                <a:path w="2381885" h="2181859">
                  <a:moveTo>
                    <a:pt x="1764473" y="1163986"/>
                  </a:moveTo>
                  <a:lnTo>
                    <a:pt x="1764207" y="1163179"/>
                  </a:lnTo>
                  <a:lnTo>
                    <a:pt x="1764146" y="1161245"/>
                  </a:lnTo>
                  <a:lnTo>
                    <a:pt x="1764671" y="1162103"/>
                  </a:lnTo>
                  <a:lnTo>
                    <a:pt x="1764574" y="1163179"/>
                  </a:lnTo>
                  <a:lnTo>
                    <a:pt x="1764473" y="1163986"/>
                  </a:lnTo>
                  <a:close/>
                </a:path>
                <a:path w="2381885" h="2181859">
                  <a:moveTo>
                    <a:pt x="1764977" y="1165516"/>
                  </a:moveTo>
                  <a:lnTo>
                    <a:pt x="1764758" y="1164851"/>
                  </a:lnTo>
                  <a:lnTo>
                    <a:pt x="1764703" y="1162154"/>
                  </a:lnTo>
                  <a:lnTo>
                    <a:pt x="1765206" y="1162976"/>
                  </a:lnTo>
                  <a:lnTo>
                    <a:pt x="1765147" y="1164069"/>
                  </a:lnTo>
                  <a:lnTo>
                    <a:pt x="1764977" y="1165516"/>
                  </a:lnTo>
                  <a:close/>
                </a:path>
                <a:path w="2381885" h="2181859">
                  <a:moveTo>
                    <a:pt x="1764758" y="1164851"/>
                  </a:moveTo>
                  <a:lnTo>
                    <a:pt x="1764500" y="1164069"/>
                  </a:lnTo>
                  <a:lnTo>
                    <a:pt x="1764574" y="1163179"/>
                  </a:lnTo>
                  <a:lnTo>
                    <a:pt x="1764679" y="1162344"/>
                  </a:lnTo>
                  <a:lnTo>
                    <a:pt x="1764758" y="1164851"/>
                  </a:lnTo>
                  <a:close/>
                </a:path>
                <a:path w="2381885" h="2181859">
                  <a:moveTo>
                    <a:pt x="2154087" y="1178216"/>
                  </a:moveTo>
                  <a:lnTo>
                    <a:pt x="2094458" y="1178216"/>
                  </a:lnTo>
                  <a:lnTo>
                    <a:pt x="2093561" y="1165516"/>
                  </a:lnTo>
                  <a:lnTo>
                    <a:pt x="2157573" y="1165516"/>
                  </a:lnTo>
                  <a:lnTo>
                    <a:pt x="2157015" y="1163696"/>
                  </a:lnTo>
                  <a:lnTo>
                    <a:pt x="2157479" y="1162839"/>
                  </a:lnTo>
                  <a:lnTo>
                    <a:pt x="2158079" y="1165516"/>
                  </a:lnTo>
                  <a:lnTo>
                    <a:pt x="2154087" y="1178216"/>
                  </a:lnTo>
                  <a:close/>
                </a:path>
                <a:path w="2381885" h="2181859">
                  <a:moveTo>
                    <a:pt x="2128532" y="1165516"/>
                  </a:moveTo>
                  <a:lnTo>
                    <a:pt x="2128771" y="1162976"/>
                  </a:lnTo>
                  <a:lnTo>
                    <a:pt x="2129054" y="1164069"/>
                  </a:lnTo>
                  <a:lnTo>
                    <a:pt x="2128532" y="1165516"/>
                  </a:lnTo>
                  <a:close/>
                </a:path>
                <a:path w="2381885" h="2181859">
                  <a:moveTo>
                    <a:pt x="1766760" y="1165516"/>
                  </a:moveTo>
                  <a:lnTo>
                    <a:pt x="1764977" y="1165516"/>
                  </a:lnTo>
                  <a:lnTo>
                    <a:pt x="1765264" y="1163072"/>
                  </a:lnTo>
                  <a:lnTo>
                    <a:pt x="1766760" y="1165516"/>
                  </a:lnTo>
                  <a:close/>
                </a:path>
                <a:path w="2381885" h="2181859">
                  <a:moveTo>
                    <a:pt x="2107111" y="1165516"/>
                  </a:moveTo>
                  <a:lnTo>
                    <a:pt x="2106214" y="1165516"/>
                  </a:lnTo>
                  <a:lnTo>
                    <a:pt x="2106634" y="1163084"/>
                  </a:lnTo>
                  <a:lnTo>
                    <a:pt x="2107111" y="1165516"/>
                  </a:lnTo>
                  <a:close/>
                </a:path>
                <a:path w="2381885" h="2181859">
                  <a:moveTo>
                    <a:pt x="1764281" y="1165516"/>
                  </a:moveTo>
                  <a:lnTo>
                    <a:pt x="1764207" y="1163179"/>
                  </a:lnTo>
                  <a:lnTo>
                    <a:pt x="1764377" y="1163696"/>
                  </a:lnTo>
                  <a:lnTo>
                    <a:pt x="1764281" y="1165516"/>
                  </a:lnTo>
                  <a:close/>
                </a:path>
                <a:path w="2381885" h="2181859">
                  <a:moveTo>
                    <a:pt x="2157573" y="1165516"/>
                  </a:moveTo>
                  <a:lnTo>
                    <a:pt x="2156030" y="1165516"/>
                  </a:lnTo>
                  <a:lnTo>
                    <a:pt x="2157015" y="1163696"/>
                  </a:lnTo>
                  <a:lnTo>
                    <a:pt x="2157573" y="1165516"/>
                  </a:lnTo>
                  <a:close/>
                </a:path>
                <a:path w="2381885" h="2181859">
                  <a:moveTo>
                    <a:pt x="1764779" y="1165516"/>
                  </a:moveTo>
                  <a:lnTo>
                    <a:pt x="1764281" y="1165516"/>
                  </a:lnTo>
                  <a:lnTo>
                    <a:pt x="1764473" y="1163986"/>
                  </a:lnTo>
                  <a:lnTo>
                    <a:pt x="1764711" y="1164710"/>
                  </a:lnTo>
                  <a:lnTo>
                    <a:pt x="1764779" y="1165516"/>
                  </a:lnTo>
                  <a:close/>
                </a:path>
                <a:path w="2381885" h="2181859">
                  <a:moveTo>
                    <a:pt x="2129429" y="1165516"/>
                  </a:moveTo>
                  <a:lnTo>
                    <a:pt x="2128532" y="1165516"/>
                  </a:lnTo>
                  <a:lnTo>
                    <a:pt x="2129054" y="1164069"/>
                  </a:lnTo>
                  <a:lnTo>
                    <a:pt x="2129429" y="1165516"/>
                  </a:lnTo>
                  <a:close/>
                </a:path>
                <a:path w="2381885" h="2181859">
                  <a:moveTo>
                    <a:pt x="1860922" y="1165516"/>
                  </a:moveTo>
                  <a:lnTo>
                    <a:pt x="1860524" y="1165516"/>
                  </a:lnTo>
                  <a:lnTo>
                    <a:pt x="1860600" y="1164710"/>
                  </a:lnTo>
                  <a:lnTo>
                    <a:pt x="1860922" y="1165516"/>
                  </a:lnTo>
                  <a:close/>
                </a:path>
                <a:path w="2381885" h="2181859">
                  <a:moveTo>
                    <a:pt x="1764977" y="1165516"/>
                  </a:moveTo>
                  <a:lnTo>
                    <a:pt x="1764779" y="1165516"/>
                  </a:lnTo>
                  <a:lnTo>
                    <a:pt x="1764758" y="1164851"/>
                  </a:lnTo>
                  <a:lnTo>
                    <a:pt x="1764977" y="1165516"/>
                  </a:lnTo>
                  <a:close/>
                </a:path>
                <a:path w="2381885" h="2181859">
                  <a:moveTo>
                    <a:pt x="1616328" y="1178216"/>
                  </a:moveTo>
                  <a:lnTo>
                    <a:pt x="1597689" y="1178216"/>
                  </a:lnTo>
                  <a:lnTo>
                    <a:pt x="1602990" y="1165516"/>
                  </a:lnTo>
                  <a:lnTo>
                    <a:pt x="1615189" y="1165516"/>
                  </a:lnTo>
                  <a:lnTo>
                    <a:pt x="1616328" y="1178216"/>
                  </a:lnTo>
                  <a:close/>
                </a:path>
                <a:path w="2381885" h="2181859">
                  <a:moveTo>
                    <a:pt x="1680077" y="1178216"/>
                  </a:moveTo>
                  <a:lnTo>
                    <a:pt x="1679880" y="1178216"/>
                  </a:lnTo>
                  <a:lnTo>
                    <a:pt x="1682682" y="1165516"/>
                  </a:lnTo>
                  <a:lnTo>
                    <a:pt x="1682881" y="1165516"/>
                  </a:lnTo>
                  <a:lnTo>
                    <a:pt x="1680077" y="1178216"/>
                  </a:lnTo>
                  <a:close/>
                </a:path>
                <a:path w="2381885" h="2181859">
                  <a:moveTo>
                    <a:pt x="1718669" y="1183730"/>
                  </a:moveTo>
                  <a:lnTo>
                    <a:pt x="1718117" y="1181720"/>
                  </a:lnTo>
                  <a:lnTo>
                    <a:pt x="1717952" y="1178216"/>
                  </a:lnTo>
                  <a:lnTo>
                    <a:pt x="1680077" y="1178216"/>
                  </a:lnTo>
                  <a:lnTo>
                    <a:pt x="1682881" y="1165516"/>
                  </a:lnTo>
                  <a:lnTo>
                    <a:pt x="1716618" y="1165516"/>
                  </a:lnTo>
                  <a:lnTo>
                    <a:pt x="1718964" y="1177779"/>
                  </a:lnTo>
                  <a:lnTo>
                    <a:pt x="1718881" y="1180877"/>
                  </a:lnTo>
                  <a:lnTo>
                    <a:pt x="1718729" y="1183288"/>
                  </a:lnTo>
                  <a:lnTo>
                    <a:pt x="1718669" y="1183730"/>
                  </a:lnTo>
                  <a:close/>
                </a:path>
                <a:path w="2381885" h="2181859">
                  <a:moveTo>
                    <a:pt x="1734989" y="1178216"/>
                  </a:moveTo>
                  <a:lnTo>
                    <a:pt x="1723482" y="1178216"/>
                  </a:lnTo>
                  <a:lnTo>
                    <a:pt x="1717096" y="1165516"/>
                  </a:lnTo>
                  <a:lnTo>
                    <a:pt x="1734989" y="1165516"/>
                  </a:lnTo>
                  <a:lnTo>
                    <a:pt x="1735305" y="1166261"/>
                  </a:lnTo>
                  <a:lnTo>
                    <a:pt x="1735196" y="1172925"/>
                  </a:lnTo>
                  <a:lnTo>
                    <a:pt x="1734989" y="1178216"/>
                  </a:lnTo>
                  <a:close/>
                </a:path>
                <a:path w="2381885" h="2181859">
                  <a:moveTo>
                    <a:pt x="1740867" y="1178216"/>
                  </a:moveTo>
                  <a:lnTo>
                    <a:pt x="1740369" y="1178216"/>
                  </a:lnTo>
                  <a:lnTo>
                    <a:pt x="1735445" y="1166592"/>
                  </a:lnTo>
                  <a:lnTo>
                    <a:pt x="1735487" y="1165516"/>
                  </a:lnTo>
                  <a:lnTo>
                    <a:pt x="1737978" y="1165516"/>
                  </a:lnTo>
                  <a:lnTo>
                    <a:pt x="1740864" y="1177779"/>
                  </a:lnTo>
                  <a:lnTo>
                    <a:pt x="1740867" y="1178216"/>
                  </a:lnTo>
                  <a:close/>
                </a:path>
                <a:path w="2381885" h="2181859">
                  <a:moveTo>
                    <a:pt x="1740864" y="1177779"/>
                  </a:moveTo>
                  <a:lnTo>
                    <a:pt x="1737978" y="1165516"/>
                  </a:lnTo>
                  <a:lnTo>
                    <a:pt x="1740767" y="1165516"/>
                  </a:lnTo>
                  <a:lnTo>
                    <a:pt x="1740864" y="1177779"/>
                  </a:lnTo>
                  <a:close/>
                </a:path>
                <a:path w="2381885" h="2181859">
                  <a:moveTo>
                    <a:pt x="1777930" y="1178216"/>
                  </a:moveTo>
                  <a:lnTo>
                    <a:pt x="1740967" y="1178216"/>
                  </a:lnTo>
                  <a:lnTo>
                    <a:pt x="1740864" y="1177779"/>
                  </a:lnTo>
                  <a:lnTo>
                    <a:pt x="1740767" y="1165516"/>
                  </a:lnTo>
                  <a:lnTo>
                    <a:pt x="1778029" y="1165516"/>
                  </a:lnTo>
                  <a:lnTo>
                    <a:pt x="1778111" y="1168974"/>
                  </a:lnTo>
                  <a:lnTo>
                    <a:pt x="1778011" y="1177075"/>
                  </a:lnTo>
                  <a:lnTo>
                    <a:pt x="1777930" y="1178216"/>
                  </a:lnTo>
                  <a:close/>
                </a:path>
                <a:path w="2381885" h="2181859">
                  <a:moveTo>
                    <a:pt x="1785353" y="1177075"/>
                  </a:moveTo>
                  <a:lnTo>
                    <a:pt x="1782836" y="1165516"/>
                  </a:lnTo>
                  <a:lnTo>
                    <a:pt x="1784822" y="1165516"/>
                  </a:lnTo>
                  <a:lnTo>
                    <a:pt x="1786503" y="1171849"/>
                  </a:lnTo>
                  <a:lnTo>
                    <a:pt x="1785353" y="1177075"/>
                  </a:lnTo>
                  <a:close/>
                </a:path>
                <a:path w="2381885" h="2181859">
                  <a:moveTo>
                    <a:pt x="1831174" y="1178216"/>
                  </a:moveTo>
                  <a:lnTo>
                    <a:pt x="1788192" y="1178216"/>
                  </a:lnTo>
                  <a:lnTo>
                    <a:pt x="1786503" y="1171849"/>
                  </a:lnTo>
                  <a:lnTo>
                    <a:pt x="1787895" y="1165516"/>
                  </a:lnTo>
                  <a:lnTo>
                    <a:pt x="1826437" y="1165516"/>
                  </a:lnTo>
                  <a:lnTo>
                    <a:pt x="1831174" y="1178216"/>
                  </a:lnTo>
                  <a:close/>
                </a:path>
                <a:path w="2381885" h="2181859">
                  <a:moveTo>
                    <a:pt x="1833325" y="1178216"/>
                  </a:moveTo>
                  <a:lnTo>
                    <a:pt x="1831174" y="1178216"/>
                  </a:lnTo>
                  <a:lnTo>
                    <a:pt x="1826437" y="1165516"/>
                  </a:lnTo>
                  <a:lnTo>
                    <a:pt x="1829539" y="1165516"/>
                  </a:lnTo>
                  <a:lnTo>
                    <a:pt x="1833325" y="1178216"/>
                  </a:lnTo>
                  <a:close/>
                </a:path>
                <a:path w="2381885" h="2181859">
                  <a:moveTo>
                    <a:pt x="1845069" y="1178216"/>
                  </a:moveTo>
                  <a:lnTo>
                    <a:pt x="1833325" y="1178216"/>
                  </a:lnTo>
                  <a:lnTo>
                    <a:pt x="1829539" y="1165516"/>
                  </a:lnTo>
                  <a:lnTo>
                    <a:pt x="1847511" y="1165516"/>
                  </a:lnTo>
                  <a:lnTo>
                    <a:pt x="1845069" y="1178216"/>
                  </a:lnTo>
                  <a:close/>
                </a:path>
                <a:path w="2381885" h="2181859">
                  <a:moveTo>
                    <a:pt x="1845429" y="1178216"/>
                  </a:moveTo>
                  <a:lnTo>
                    <a:pt x="1845069" y="1178216"/>
                  </a:lnTo>
                  <a:lnTo>
                    <a:pt x="1847511" y="1165516"/>
                  </a:lnTo>
                  <a:lnTo>
                    <a:pt x="1847867" y="1165516"/>
                  </a:lnTo>
                  <a:lnTo>
                    <a:pt x="1845429" y="1178216"/>
                  </a:lnTo>
                  <a:close/>
                </a:path>
                <a:path w="2381885" h="2181859">
                  <a:moveTo>
                    <a:pt x="1853849" y="1178216"/>
                  </a:moveTo>
                  <a:lnTo>
                    <a:pt x="1845429" y="1178216"/>
                  </a:lnTo>
                  <a:lnTo>
                    <a:pt x="1847867" y="1165516"/>
                  </a:lnTo>
                  <a:lnTo>
                    <a:pt x="1857336" y="1165516"/>
                  </a:lnTo>
                  <a:lnTo>
                    <a:pt x="1857225" y="1166261"/>
                  </a:lnTo>
                  <a:lnTo>
                    <a:pt x="1853849" y="1178216"/>
                  </a:lnTo>
                  <a:close/>
                </a:path>
                <a:path w="2381885" h="2181859">
                  <a:moveTo>
                    <a:pt x="1859402" y="1186920"/>
                  </a:moveTo>
                  <a:lnTo>
                    <a:pt x="1854993" y="1180877"/>
                  </a:lnTo>
                  <a:lnTo>
                    <a:pt x="1855244" y="1178216"/>
                  </a:lnTo>
                  <a:lnTo>
                    <a:pt x="1855841" y="1178216"/>
                  </a:lnTo>
                  <a:lnTo>
                    <a:pt x="1857264" y="1166121"/>
                  </a:lnTo>
                  <a:lnTo>
                    <a:pt x="1857435" y="1165516"/>
                  </a:lnTo>
                  <a:lnTo>
                    <a:pt x="1869192" y="1165516"/>
                  </a:lnTo>
                  <a:lnTo>
                    <a:pt x="1865007" y="1178216"/>
                  </a:lnTo>
                  <a:lnTo>
                    <a:pt x="1864942" y="1178612"/>
                  </a:lnTo>
                  <a:lnTo>
                    <a:pt x="1859402" y="1186920"/>
                  </a:lnTo>
                  <a:close/>
                </a:path>
                <a:path w="2381885" h="2181859">
                  <a:moveTo>
                    <a:pt x="1880550" y="1178216"/>
                  </a:moveTo>
                  <a:lnTo>
                    <a:pt x="1865340" y="1178216"/>
                  </a:lnTo>
                  <a:lnTo>
                    <a:pt x="1869192" y="1165516"/>
                  </a:lnTo>
                  <a:lnTo>
                    <a:pt x="1887026" y="1165516"/>
                  </a:lnTo>
                  <a:lnTo>
                    <a:pt x="1880550" y="1178216"/>
                  </a:lnTo>
                  <a:close/>
                </a:path>
                <a:path w="2381885" h="2181859">
                  <a:moveTo>
                    <a:pt x="1901971" y="1178216"/>
                  </a:moveTo>
                  <a:lnTo>
                    <a:pt x="1892406" y="1178216"/>
                  </a:lnTo>
                  <a:lnTo>
                    <a:pt x="1887026" y="1165516"/>
                  </a:lnTo>
                  <a:lnTo>
                    <a:pt x="1907749" y="1165516"/>
                  </a:lnTo>
                  <a:lnTo>
                    <a:pt x="1901971" y="1178216"/>
                  </a:lnTo>
                  <a:close/>
                </a:path>
                <a:path w="2381885" h="2181859">
                  <a:moveTo>
                    <a:pt x="1911834" y="1178216"/>
                  </a:moveTo>
                  <a:lnTo>
                    <a:pt x="1901971" y="1178216"/>
                  </a:lnTo>
                  <a:lnTo>
                    <a:pt x="1907749" y="1165516"/>
                  </a:lnTo>
                  <a:lnTo>
                    <a:pt x="1911834" y="1178216"/>
                  </a:lnTo>
                  <a:close/>
                </a:path>
                <a:path w="2381885" h="2181859">
                  <a:moveTo>
                    <a:pt x="1925782" y="1178216"/>
                  </a:moveTo>
                  <a:lnTo>
                    <a:pt x="1923790" y="1172925"/>
                  </a:lnTo>
                  <a:lnTo>
                    <a:pt x="1924487" y="1165516"/>
                  </a:lnTo>
                  <a:lnTo>
                    <a:pt x="1926779" y="1165516"/>
                  </a:lnTo>
                  <a:lnTo>
                    <a:pt x="1926725" y="1168974"/>
                  </a:lnTo>
                  <a:lnTo>
                    <a:pt x="1925782" y="1178216"/>
                  </a:lnTo>
                  <a:close/>
                </a:path>
                <a:path w="2381885" h="2181859">
                  <a:moveTo>
                    <a:pt x="1934350" y="1178216"/>
                  </a:moveTo>
                  <a:lnTo>
                    <a:pt x="1926978" y="1178216"/>
                  </a:lnTo>
                  <a:lnTo>
                    <a:pt x="1926831" y="1167932"/>
                  </a:lnTo>
                  <a:lnTo>
                    <a:pt x="1927077" y="1165516"/>
                  </a:lnTo>
                  <a:lnTo>
                    <a:pt x="1930166" y="1165516"/>
                  </a:lnTo>
                  <a:lnTo>
                    <a:pt x="1934483" y="1174842"/>
                  </a:lnTo>
                  <a:lnTo>
                    <a:pt x="1934350" y="1178216"/>
                  </a:lnTo>
                  <a:close/>
                </a:path>
                <a:path w="2381885" h="2181859">
                  <a:moveTo>
                    <a:pt x="1934754" y="1167932"/>
                  </a:moveTo>
                  <a:lnTo>
                    <a:pt x="1934450" y="1165516"/>
                  </a:lnTo>
                  <a:lnTo>
                    <a:pt x="1934848" y="1165516"/>
                  </a:lnTo>
                  <a:lnTo>
                    <a:pt x="1934754" y="1167932"/>
                  </a:lnTo>
                  <a:close/>
                </a:path>
                <a:path w="2381885" h="2181859">
                  <a:moveTo>
                    <a:pt x="1953393" y="1178216"/>
                  </a:moveTo>
                  <a:lnTo>
                    <a:pt x="1936045" y="1178216"/>
                  </a:lnTo>
                  <a:lnTo>
                    <a:pt x="1934885" y="1168974"/>
                  </a:lnTo>
                  <a:lnTo>
                    <a:pt x="1935047" y="1165516"/>
                  </a:lnTo>
                  <a:lnTo>
                    <a:pt x="1957943" y="1165516"/>
                  </a:lnTo>
                  <a:lnTo>
                    <a:pt x="1953393" y="1178216"/>
                  </a:lnTo>
                  <a:close/>
                </a:path>
                <a:path w="2381885" h="2181859">
                  <a:moveTo>
                    <a:pt x="1959158" y="1178216"/>
                  </a:moveTo>
                  <a:lnTo>
                    <a:pt x="1954177" y="1178216"/>
                  </a:lnTo>
                  <a:lnTo>
                    <a:pt x="1957963" y="1165516"/>
                  </a:lnTo>
                  <a:lnTo>
                    <a:pt x="1960155" y="1165516"/>
                  </a:lnTo>
                  <a:lnTo>
                    <a:pt x="1959158" y="1178216"/>
                  </a:lnTo>
                  <a:close/>
                </a:path>
                <a:path w="2381885" h="2181859">
                  <a:moveTo>
                    <a:pt x="1984366" y="1178216"/>
                  </a:moveTo>
                  <a:lnTo>
                    <a:pt x="1967727" y="1178216"/>
                  </a:lnTo>
                  <a:lnTo>
                    <a:pt x="1961468" y="1165516"/>
                  </a:lnTo>
                  <a:lnTo>
                    <a:pt x="1982273" y="1165516"/>
                  </a:lnTo>
                  <a:lnTo>
                    <a:pt x="1983852" y="1173572"/>
                  </a:lnTo>
                  <a:lnTo>
                    <a:pt x="1984366" y="1178216"/>
                  </a:lnTo>
                  <a:close/>
                </a:path>
                <a:path w="2381885" h="2181859">
                  <a:moveTo>
                    <a:pt x="1988650" y="1178216"/>
                  </a:moveTo>
                  <a:lnTo>
                    <a:pt x="1984763" y="1178216"/>
                  </a:lnTo>
                  <a:lnTo>
                    <a:pt x="1983857" y="1173597"/>
                  </a:lnTo>
                  <a:lnTo>
                    <a:pt x="1982962" y="1165516"/>
                  </a:lnTo>
                  <a:lnTo>
                    <a:pt x="1987355" y="1165516"/>
                  </a:lnTo>
                  <a:lnTo>
                    <a:pt x="1988343" y="1172925"/>
                  </a:lnTo>
                  <a:lnTo>
                    <a:pt x="1988451" y="1173984"/>
                  </a:lnTo>
                  <a:lnTo>
                    <a:pt x="1988650" y="1178216"/>
                  </a:lnTo>
                  <a:close/>
                </a:path>
                <a:path w="2381885" h="2181859">
                  <a:moveTo>
                    <a:pt x="1988432" y="1173597"/>
                  </a:moveTo>
                  <a:lnTo>
                    <a:pt x="1987355" y="1165516"/>
                  </a:lnTo>
                  <a:lnTo>
                    <a:pt x="1988052" y="1165516"/>
                  </a:lnTo>
                  <a:lnTo>
                    <a:pt x="1988432" y="1173597"/>
                  </a:lnTo>
                  <a:close/>
                </a:path>
                <a:path w="2381885" h="2181859">
                  <a:moveTo>
                    <a:pt x="2007082" y="1178216"/>
                  </a:moveTo>
                  <a:lnTo>
                    <a:pt x="1989048" y="1178216"/>
                  </a:lnTo>
                  <a:lnTo>
                    <a:pt x="1988432" y="1173597"/>
                  </a:lnTo>
                  <a:lnTo>
                    <a:pt x="1988052" y="1165516"/>
                  </a:lnTo>
                  <a:lnTo>
                    <a:pt x="2005986" y="1165516"/>
                  </a:lnTo>
                  <a:lnTo>
                    <a:pt x="2007082" y="1178216"/>
                  </a:lnTo>
                  <a:close/>
                </a:path>
                <a:path w="2381885" h="2181859">
                  <a:moveTo>
                    <a:pt x="2012761" y="1178216"/>
                  </a:moveTo>
                  <a:lnTo>
                    <a:pt x="2008676" y="1178216"/>
                  </a:lnTo>
                  <a:lnTo>
                    <a:pt x="2009074" y="1165516"/>
                  </a:lnTo>
                  <a:lnTo>
                    <a:pt x="2014554" y="1165516"/>
                  </a:lnTo>
                  <a:lnTo>
                    <a:pt x="2012761" y="1178216"/>
                  </a:lnTo>
                  <a:close/>
                </a:path>
                <a:path w="2381885" h="2181859">
                  <a:moveTo>
                    <a:pt x="2017045" y="1178216"/>
                  </a:moveTo>
                  <a:lnTo>
                    <a:pt x="2012761" y="1178216"/>
                  </a:lnTo>
                  <a:lnTo>
                    <a:pt x="2014554" y="1165516"/>
                  </a:lnTo>
                  <a:lnTo>
                    <a:pt x="2016546" y="1165516"/>
                  </a:lnTo>
                  <a:lnTo>
                    <a:pt x="2017045" y="1178216"/>
                  </a:lnTo>
                  <a:close/>
                </a:path>
                <a:path w="2381885" h="2181859">
                  <a:moveTo>
                    <a:pt x="2024915" y="1178216"/>
                  </a:moveTo>
                  <a:lnTo>
                    <a:pt x="2017045" y="1178216"/>
                  </a:lnTo>
                  <a:lnTo>
                    <a:pt x="2016546" y="1165516"/>
                  </a:lnTo>
                  <a:lnTo>
                    <a:pt x="2022823" y="1165516"/>
                  </a:lnTo>
                  <a:lnTo>
                    <a:pt x="2022999" y="1166121"/>
                  </a:lnTo>
                  <a:lnTo>
                    <a:pt x="2023092" y="1166592"/>
                  </a:lnTo>
                  <a:lnTo>
                    <a:pt x="2024915" y="1178216"/>
                  </a:lnTo>
                  <a:close/>
                </a:path>
                <a:path w="2381885" h="2181859">
                  <a:moveTo>
                    <a:pt x="2023040" y="1166261"/>
                  </a:moveTo>
                  <a:lnTo>
                    <a:pt x="2022823" y="1165516"/>
                  </a:lnTo>
                  <a:lnTo>
                    <a:pt x="2023040" y="1166261"/>
                  </a:lnTo>
                  <a:close/>
                </a:path>
                <a:path w="2381885" h="2181859">
                  <a:moveTo>
                    <a:pt x="2080410" y="1178216"/>
                  </a:moveTo>
                  <a:lnTo>
                    <a:pt x="2026510" y="1178216"/>
                  </a:lnTo>
                  <a:lnTo>
                    <a:pt x="2023040" y="1166261"/>
                  </a:lnTo>
                  <a:lnTo>
                    <a:pt x="2022923" y="1165516"/>
                  </a:lnTo>
                  <a:lnTo>
                    <a:pt x="2080908" y="1165516"/>
                  </a:lnTo>
                  <a:lnTo>
                    <a:pt x="2080410" y="1178216"/>
                  </a:lnTo>
                  <a:close/>
                </a:path>
                <a:path w="2381885" h="2181859">
                  <a:moveTo>
                    <a:pt x="2089301" y="1178216"/>
                  </a:moveTo>
                  <a:lnTo>
                    <a:pt x="2082954" y="1178216"/>
                  </a:lnTo>
                  <a:lnTo>
                    <a:pt x="2087683" y="1165516"/>
                  </a:lnTo>
                  <a:lnTo>
                    <a:pt x="2092366" y="1165516"/>
                  </a:lnTo>
                  <a:lnTo>
                    <a:pt x="2089301" y="1178216"/>
                  </a:lnTo>
                  <a:close/>
                </a:path>
                <a:path w="2381885" h="2181859">
                  <a:moveTo>
                    <a:pt x="2253469" y="1178216"/>
                  </a:moveTo>
                  <a:lnTo>
                    <a:pt x="2227067" y="1178216"/>
                  </a:lnTo>
                  <a:lnTo>
                    <a:pt x="2219595" y="1165516"/>
                  </a:lnTo>
                  <a:lnTo>
                    <a:pt x="2252573" y="1165516"/>
                  </a:lnTo>
                  <a:lnTo>
                    <a:pt x="2253469" y="1178216"/>
                  </a:lnTo>
                  <a:close/>
                </a:path>
                <a:path w="2381885" h="2181859">
                  <a:moveTo>
                    <a:pt x="2280270" y="1178216"/>
                  </a:moveTo>
                  <a:lnTo>
                    <a:pt x="2270207" y="1165516"/>
                  </a:lnTo>
                  <a:lnTo>
                    <a:pt x="2282861" y="1165516"/>
                  </a:lnTo>
                  <a:lnTo>
                    <a:pt x="2280270" y="1178216"/>
                  </a:lnTo>
                  <a:close/>
                </a:path>
                <a:path w="2381885" h="2181859">
                  <a:moveTo>
                    <a:pt x="2298204" y="1178216"/>
                  </a:moveTo>
                  <a:lnTo>
                    <a:pt x="2284691" y="1178216"/>
                  </a:lnTo>
                  <a:lnTo>
                    <a:pt x="2290848" y="1165516"/>
                  </a:lnTo>
                  <a:lnTo>
                    <a:pt x="2298602" y="1165516"/>
                  </a:lnTo>
                  <a:lnTo>
                    <a:pt x="2298204" y="1178216"/>
                  </a:lnTo>
                  <a:close/>
                </a:path>
                <a:path w="2381885" h="2181859">
                  <a:moveTo>
                    <a:pt x="1855841" y="1178216"/>
                  </a:moveTo>
                  <a:lnTo>
                    <a:pt x="1853849" y="1178216"/>
                  </a:lnTo>
                  <a:lnTo>
                    <a:pt x="1857264" y="1166121"/>
                  </a:lnTo>
                  <a:lnTo>
                    <a:pt x="1855841" y="1178216"/>
                  </a:lnTo>
                  <a:close/>
                </a:path>
                <a:path w="2381885" h="2181859">
                  <a:moveTo>
                    <a:pt x="1934597" y="1175089"/>
                  </a:moveTo>
                  <a:lnTo>
                    <a:pt x="1934600" y="1171849"/>
                  </a:lnTo>
                  <a:lnTo>
                    <a:pt x="1934754" y="1167932"/>
                  </a:lnTo>
                  <a:lnTo>
                    <a:pt x="1934885" y="1168974"/>
                  </a:lnTo>
                  <a:lnTo>
                    <a:pt x="1934597" y="1175089"/>
                  </a:lnTo>
                  <a:close/>
                </a:path>
                <a:path w="2381885" h="2181859">
                  <a:moveTo>
                    <a:pt x="1926978" y="1178216"/>
                  </a:moveTo>
                  <a:lnTo>
                    <a:pt x="1925782" y="1178216"/>
                  </a:lnTo>
                  <a:lnTo>
                    <a:pt x="1926818" y="1168053"/>
                  </a:lnTo>
                  <a:lnTo>
                    <a:pt x="1926978" y="1178216"/>
                  </a:lnTo>
                  <a:close/>
                </a:path>
                <a:path w="2381885" h="2181859">
                  <a:moveTo>
                    <a:pt x="1925782" y="1178216"/>
                  </a:moveTo>
                  <a:lnTo>
                    <a:pt x="1923292" y="1178216"/>
                  </a:lnTo>
                  <a:lnTo>
                    <a:pt x="1923790" y="1172925"/>
                  </a:lnTo>
                  <a:lnTo>
                    <a:pt x="1925782" y="1178216"/>
                  </a:lnTo>
                  <a:close/>
                </a:path>
                <a:path w="2381885" h="2181859">
                  <a:moveTo>
                    <a:pt x="1984763" y="1178216"/>
                  </a:moveTo>
                  <a:lnTo>
                    <a:pt x="1984366" y="1178216"/>
                  </a:lnTo>
                  <a:lnTo>
                    <a:pt x="1983852" y="1173572"/>
                  </a:lnTo>
                  <a:lnTo>
                    <a:pt x="1984763" y="1178216"/>
                  </a:lnTo>
                  <a:close/>
                </a:path>
                <a:path w="2381885" h="2181859">
                  <a:moveTo>
                    <a:pt x="1778328" y="1178216"/>
                  </a:moveTo>
                  <a:lnTo>
                    <a:pt x="1777930" y="1178216"/>
                  </a:lnTo>
                  <a:lnTo>
                    <a:pt x="1778229" y="1173984"/>
                  </a:lnTo>
                  <a:lnTo>
                    <a:pt x="1778328" y="1178216"/>
                  </a:lnTo>
                  <a:close/>
                </a:path>
                <a:path w="2381885" h="2181859">
                  <a:moveTo>
                    <a:pt x="1936044" y="1178216"/>
                  </a:moveTo>
                  <a:lnTo>
                    <a:pt x="1934450" y="1178216"/>
                  </a:lnTo>
                  <a:lnTo>
                    <a:pt x="1934597" y="1175089"/>
                  </a:lnTo>
                  <a:lnTo>
                    <a:pt x="1936044" y="1178216"/>
                  </a:lnTo>
                  <a:close/>
                </a:path>
                <a:path w="2381885" h="2181859">
                  <a:moveTo>
                    <a:pt x="1785602" y="1178216"/>
                  </a:moveTo>
                  <a:lnTo>
                    <a:pt x="1785103" y="1178216"/>
                  </a:lnTo>
                  <a:lnTo>
                    <a:pt x="1785353" y="1177075"/>
                  </a:lnTo>
                  <a:lnTo>
                    <a:pt x="1785602" y="1178216"/>
                  </a:lnTo>
                  <a:close/>
                </a:path>
                <a:path w="2381885" h="2181859">
                  <a:moveTo>
                    <a:pt x="1636852" y="1190916"/>
                  </a:moveTo>
                  <a:lnTo>
                    <a:pt x="1589417" y="1190916"/>
                  </a:lnTo>
                  <a:lnTo>
                    <a:pt x="1593214" y="1178216"/>
                  </a:lnTo>
                  <a:lnTo>
                    <a:pt x="1637450" y="1178216"/>
                  </a:lnTo>
                  <a:lnTo>
                    <a:pt x="1636852" y="1190916"/>
                  </a:lnTo>
                  <a:close/>
                </a:path>
                <a:path w="2381885" h="2181859">
                  <a:moveTo>
                    <a:pt x="1661771" y="1203616"/>
                  </a:moveTo>
                  <a:lnTo>
                    <a:pt x="1645819" y="1203616"/>
                  </a:lnTo>
                  <a:lnTo>
                    <a:pt x="1649107" y="1190916"/>
                  </a:lnTo>
                  <a:lnTo>
                    <a:pt x="1636952" y="1190916"/>
                  </a:lnTo>
                  <a:lnTo>
                    <a:pt x="1637549" y="1178216"/>
                  </a:lnTo>
                  <a:lnTo>
                    <a:pt x="1660809" y="1178216"/>
                  </a:lnTo>
                  <a:lnTo>
                    <a:pt x="1658099" y="1190520"/>
                  </a:lnTo>
                  <a:lnTo>
                    <a:pt x="1658201" y="1191558"/>
                  </a:lnTo>
                  <a:lnTo>
                    <a:pt x="1661771" y="1203616"/>
                  </a:lnTo>
                  <a:close/>
                </a:path>
                <a:path w="2381885" h="2181859">
                  <a:moveTo>
                    <a:pt x="1661814" y="1203616"/>
                  </a:moveTo>
                  <a:lnTo>
                    <a:pt x="1658201" y="1191558"/>
                  </a:lnTo>
                  <a:lnTo>
                    <a:pt x="1658099" y="1190520"/>
                  </a:lnTo>
                  <a:lnTo>
                    <a:pt x="1660809" y="1178216"/>
                  </a:lnTo>
                  <a:lnTo>
                    <a:pt x="1660764" y="1178612"/>
                  </a:lnTo>
                  <a:lnTo>
                    <a:pt x="1658124" y="1190520"/>
                  </a:lnTo>
                  <a:lnTo>
                    <a:pt x="1658227" y="1191558"/>
                  </a:lnTo>
                  <a:lnTo>
                    <a:pt x="1661814" y="1203616"/>
                  </a:lnTo>
                  <a:close/>
                </a:path>
                <a:path w="2381885" h="2181859">
                  <a:moveTo>
                    <a:pt x="1660844" y="1178250"/>
                  </a:moveTo>
                  <a:close/>
                </a:path>
                <a:path w="2381885" h="2181859">
                  <a:moveTo>
                    <a:pt x="1674057" y="1190767"/>
                  </a:moveTo>
                  <a:lnTo>
                    <a:pt x="1660852" y="1178216"/>
                  </a:lnTo>
                  <a:lnTo>
                    <a:pt x="1669232" y="1178216"/>
                  </a:lnTo>
                  <a:lnTo>
                    <a:pt x="1674057" y="1190767"/>
                  </a:lnTo>
                  <a:close/>
                </a:path>
                <a:path w="2381885" h="2181859">
                  <a:moveTo>
                    <a:pt x="1674213" y="1190916"/>
                  </a:moveTo>
                  <a:lnTo>
                    <a:pt x="1674057" y="1190767"/>
                  </a:lnTo>
                  <a:lnTo>
                    <a:pt x="1669232" y="1178216"/>
                  </a:lnTo>
                  <a:lnTo>
                    <a:pt x="1669431" y="1178216"/>
                  </a:lnTo>
                  <a:lnTo>
                    <a:pt x="1674213" y="1190916"/>
                  </a:lnTo>
                  <a:close/>
                </a:path>
                <a:path w="2381885" h="2181859">
                  <a:moveTo>
                    <a:pt x="1717690" y="1190916"/>
                  </a:moveTo>
                  <a:lnTo>
                    <a:pt x="1674213" y="1190916"/>
                  </a:lnTo>
                  <a:lnTo>
                    <a:pt x="1669431" y="1178216"/>
                  </a:lnTo>
                  <a:lnTo>
                    <a:pt x="1717155" y="1178216"/>
                  </a:lnTo>
                  <a:lnTo>
                    <a:pt x="1718117" y="1181720"/>
                  </a:lnTo>
                  <a:lnTo>
                    <a:pt x="1718228" y="1184091"/>
                  </a:lnTo>
                  <a:lnTo>
                    <a:pt x="1718109" y="1187844"/>
                  </a:lnTo>
                  <a:lnTo>
                    <a:pt x="1717690" y="1190916"/>
                  </a:lnTo>
                  <a:close/>
                </a:path>
                <a:path w="2381885" h="2181859">
                  <a:moveTo>
                    <a:pt x="1718117" y="1181720"/>
                  </a:moveTo>
                  <a:lnTo>
                    <a:pt x="1717155" y="1178216"/>
                  </a:lnTo>
                  <a:lnTo>
                    <a:pt x="1717952" y="1178216"/>
                  </a:lnTo>
                  <a:lnTo>
                    <a:pt x="1718117" y="1181720"/>
                  </a:lnTo>
                  <a:close/>
                </a:path>
                <a:path w="2381885" h="2181859">
                  <a:moveTo>
                    <a:pt x="1729210" y="1190916"/>
                  </a:moveTo>
                  <a:lnTo>
                    <a:pt x="1720642" y="1190916"/>
                  </a:lnTo>
                  <a:lnTo>
                    <a:pt x="1718768" y="1184091"/>
                  </a:lnTo>
                  <a:lnTo>
                    <a:pt x="1718745" y="1183170"/>
                  </a:lnTo>
                  <a:lnTo>
                    <a:pt x="1719420" y="1178216"/>
                  </a:lnTo>
                  <a:lnTo>
                    <a:pt x="1722834" y="1178216"/>
                  </a:lnTo>
                  <a:lnTo>
                    <a:pt x="1729210" y="1190916"/>
                  </a:lnTo>
                  <a:close/>
                </a:path>
                <a:path w="2381885" h="2181859">
                  <a:moveTo>
                    <a:pt x="1740157" y="1178405"/>
                  </a:moveTo>
                  <a:lnTo>
                    <a:pt x="1740169" y="1178216"/>
                  </a:lnTo>
                  <a:lnTo>
                    <a:pt x="1740157" y="1178405"/>
                  </a:lnTo>
                  <a:close/>
                </a:path>
                <a:path w="2381885" h="2181859">
                  <a:moveTo>
                    <a:pt x="1759398" y="1203616"/>
                  </a:moveTo>
                  <a:lnTo>
                    <a:pt x="1739472" y="1203616"/>
                  </a:lnTo>
                  <a:lnTo>
                    <a:pt x="1739305" y="1199369"/>
                  </a:lnTo>
                  <a:lnTo>
                    <a:pt x="1739206" y="1196207"/>
                  </a:lnTo>
                  <a:lnTo>
                    <a:pt x="1739325" y="1192428"/>
                  </a:lnTo>
                  <a:lnTo>
                    <a:pt x="1739424" y="1190095"/>
                  </a:lnTo>
                  <a:lnTo>
                    <a:pt x="1740145" y="1178612"/>
                  </a:lnTo>
                  <a:lnTo>
                    <a:pt x="1740269" y="1178216"/>
                  </a:lnTo>
                  <a:lnTo>
                    <a:pt x="1742162" y="1190916"/>
                  </a:lnTo>
                  <a:lnTo>
                    <a:pt x="1757704" y="1190916"/>
                  </a:lnTo>
                  <a:lnTo>
                    <a:pt x="1759398" y="1203616"/>
                  </a:lnTo>
                  <a:close/>
                </a:path>
                <a:path w="2381885" h="2181859">
                  <a:moveTo>
                    <a:pt x="1750332" y="1190916"/>
                  </a:moveTo>
                  <a:lnTo>
                    <a:pt x="1742162" y="1190916"/>
                  </a:lnTo>
                  <a:lnTo>
                    <a:pt x="1740269" y="1178216"/>
                  </a:lnTo>
                  <a:lnTo>
                    <a:pt x="1750631" y="1178216"/>
                  </a:lnTo>
                  <a:lnTo>
                    <a:pt x="1750332" y="1190916"/>
                  </a:lnTo>
                  <a:close/>
                </a:path>
                <a:path w="2381885" h="2181859">
                  <a:moveTo>
                    <a:pt x="1771753" y="1190916"/>
                  </a:moveTo>
                  <a:lnTo>
                    <a:pt x="1751029" y="1190916"/>
                  </a:lnTo>
                  <a:lnTo>
                    <a:pt x="1750731" y="1178216"/>
                  </a:lnTo>
                  <a:lnTo>
                    <a:pt x="1773945" y="1178216"/>
                  </a:lnTo>
                  <a:lnTo>
                    <a:pt x="1771918" y="1190520"/>
                  </a:lnTo>
                  <a:lnTo>
                    <a:pt x="1771753" y="1190916"/>
                  </a:lnTo>
                  <a:close/>
                </a:path>
                <a:path w="2381885" h="2181859">
                  <a:moveTo>
                    <a:pt x="1771918" y="1190520"/>
                  </a:moveTo>
                  <a:lnTo>
                    <a:pt x="1773945" y="1178216"/>
                  </a:lnTo>
                  <a:lnTo>
                    <a:pt x="1777033" y="1178216"/>
                  </a:lnTo>
                  <a:lnTo>
                    <a:pt x="1771918" y="1190520"/>
                  </a:lnTo>
                  <a:close/>
                </a:path>
                <a:path w="2381885" h="2181859">
                  <a:moveTo>
                    <a:pt x="1778528" y="1190916"/>
                  </a:moveTo>
                  <a:lnTo>
                    <a:pt x="1771852" y="1190916"/>
                  </a:lnTo>
                  <a:lnTo>
                    <a:pt x="1771918" y="1190520"/>
                  </a:lnTo>
                  <a:lnTo>
                    <a:pt x="1777033" y="1178216"/>
                  </a:lnTo>
                  <a:lnTo>
                    <a:pt x="1783011" y="1178216"/>
                  </a:lnTo>
                  <a:lnTo>
                    <a:pt x="1778528" y="1190916"/>
                  </a:lnTo>
                  <a:close/>
                </a:path>
                <a:path w="2381885" h="2181859">
                  <a:moveTo>
                    <a:pt x="1783039" y="1178612"/>
                  </a:moveTo>
                  <a:lnTo>
                    <a:pt x="1783011" y="1178216"/>
                  </a:lnTo>
                  <a:lnTo>
                    <a:pt x="1783039" y="1178612"/>
                  </a:lnTo>
                  <a:close/>
                </a:path>
                <a:path w="2381885" h="2181859">
                  <a:moveTo>
                    <a:pt x="1793174" y="1190916"/>
                  </a:moveTo>
                  <a:lnTo>
                    <a:pt x="1783908" y="1190916"/>
                  </a:lnTo>
                  <a:lnTo>
                    <a:pt x="1783199" y="1180877"/>
                  </a:lnTo>
                  <a:lnTo>
                    <a:pt x="1783111" y="1178216"/>
                  </a:lnTo>
                  <a:lnTo>
                    <a:pt x="1794768" y="1178216"/>
                  </a:lnTo>
                  <a:lnTo>
                    <a:pt x="1793174" y="1190916"/>
                  </a:lnTo>
                  <a:close/>
                </a:path>
                <a:path w="2381885" h="2181859">
                  <a:moveTo>
                    <a:pt x="1832415" y="1190916"/>
                  </a:moveTo>
                  <a:lnTo>
                    <a:pt x="1795665" y="1190916"/>
                  </a:lnTo>
                  <a:lnTo>
                    <a:pt x="1797059" y="1178216"/>
                  </a:lnTo>
                  <a:lnTo>
                    <a:pt x="1832129" y="1178216"/>
                  </a:lnTo>
                  <a:lnTo>
                    <a:pt x="1832475" y="1183730"/>
                  </a:lnTo>
                  <a:lnTo>
                    <a:pt x="1832415" y="1190916"/>
                  </a:lnTo>
                  <a:close/>
                </a:path>
                <a:path w="2381885" h="2181859">
                  <a:moveTo>
                    <a:pt x="1832497" y="1184077"/>
                  </a:moveTo>
                  <a:lnTo>
                    <a:pt x="1832129" y="1178216"/>
                  </a:lnTo>
                  <a:lnTo>
                    <a:pt x="1832567" y="1178216"/>
                  </a:lnTo>
                  <a:lnTo>
                    <a:pt x="1832497" y="1184077"/>
                  </a:lnTo>
                  <a:close/>
                </a:path>
                <a:path w="2381885" h="2181859">
                  <a:moveTo>
                    <a:pt x="1837609" y="1190916"/>
                  </a:moveTo>
                  <a:lnTo>
                    <a:pt x="1832926" y="1190916"/>
                  </a:lnTo>
                  <a:lnTo>
                    <a:pt x="1832680" y="1186991"/>
                  </a:lnTo>
                  <a:lnTo>
                    <a:pt x="1832567" y="1178216"/>
                  </a:lnTo>
                  <a:lnTo>
                    <a:pt x="1842989" y="1178216"/>
                  </a:lnTo>
                  <a:lnTo>
                    <a:pt x="1837609" y="1190916"/>
                  </a:lnTo>
                  <a:close/>
                </a:path>
                <a:path w="2381885" h="2181859">
                  <a:moveTo>
                    <a:pt x="1845953" y="1187902"/>
                  </a:moveTo>
                  <a:lnTo>
                    <a:pt x="1842989" y="1178216"/>
                  </a:lnTo>
                  <a:lnTo>
                    <a:pt x="1847472" y="1178216"/>
                  </a:lnTo>
                  <a:lnTo>
                    <a:pt x="1845953" y="1187902"/>
                  </a:lnTo>
                  <a:close/>
                </a:path>
                <a:path w="2381885" h="2181859">
                  <a:moveTo>
                    <a:pt x="1849764" y="1190916"/>
                  </a:moveTo>
                  <a:lnTo>
                    <a:pt x="1846875" y="1190916"/>
                  </a:lnTo>
                  <a:lnTo>
                    <a:pt x="1846272" y="1188945"/>
                  </a:lnTo>
                  <a:lnTo>
                    <a:pt x="1847871" y="1178216"/>
                  </a:lnTo>
                  <a:lnTo>
                    <a:pt x="1853052" y="1178216"/>
                  </a:lnTo>
                  <a:lnTo>
                    <a:pt x="1852545" y="1184091"/>
                  </a:lnTo>
                  <a:lnTo>
                    <a:pt x="1849764" y="1190916"/>
                  </a:lnTo>
                  <a:close/>
                </a:path>
                <a:path w="2381885" h="2181859">
                  <a:moveTo>
                    <a:pt x="1852545" y="1184091"/>
                  </a:moveTo>
                  <a:lnTo>
                    <a:pt x="1853052" y="1178216"/>
                  </a:lnTo>
                  <a:lnTo>
                    <a:pt x="1854262" y="1179875"/>
                  </a:lnTo>
                  <a:lnTo>
                    <a:pt x="1852545" y="1184091"/>
                  </a:lnTo>
                  <a:close/>
                </a:path>
                <a:path w="2381885" h="2181859">
                  <a:moveTo>
                    <a:pt x="1854262" y="1179875"/>
                  </a:moveTo>
                  <a:lnTo>
                    <a:pt x="1853052" y="1178216"/>
                  </a:lnTo>
                  <a:lnTo>
                    <a:pt x="1854939" y="1178216"/>
                  </a:lnTo>
                  <a:lnTo>
                    <a:pt x="1854262" y="1179875"/>
                  </a:lnTo>
                  <a:close/>
                </a:path>
                <a:path w="2381885" h="2181859">
                  <a:moveTo>
                    <a:pt x="1865110" y="1178510"/>
                  </a:moveTo>
                  <a:lnTo>
                    <a:pt x="1865206" y="1178216"/>
                  </a:lnTo>
                  <a:lnTo>
                    <a:pt x="1865110" y="1178510"/>
                  </a:lnTo>
                  <a:close/>
                </a:path>
                <a:path w="2381885" h="2181859">
                  <a:moveTo>
                    <a:pt x="1876926" y="1190916"/>
                  </a:moveTo>
                  <a:lnTo>
                    <a:pt x="1869556" y="1190916"/>
                  </a:lnTo>
                  <a:lnTo>
                    <a:pt x="1865954" y="1178216"/>
                  </a:lnTo>
                  <a:lnTo>
                    <a:pt x="1882044" y="1178216"/>
                  </a:lnTo>
                  <a:lnTo>
                    <a:pt x="1876926" y="1190916"/>
                  </a:lnTo>
                  <a:close/>
                </a:path>
                <a:path w="2381885" h="2181859">
                  <a:moveTo>
                    <a:pt x="1894399" y="1190916"/>
                  </a:moveTo>
                  <a:lnTo>
                    <a:pt x="1880617" y="1190916"/>
                  </a:lnTo>
                  <a:lnTo>
                    <a:pt x="1882629" y="1178216"/>
                  </a:lnTo>
                  <a:lnTo>
                    <a:pt x="1891559" y="1178216"/>
                  </a:lnTo>
                  <a:lnTo>
                    <a:pt x="1894256" y="1187765"/>
                  </a:lnTo>
                  <a:lnTo>
                    <a:pt x="1894399" y="1190916"/>
                  </a:lnTo>
                  <a:close/>
                </a:path>
                <a:path w="2381885" h="2181859">
                  <a:moveTo>
                    <a:pt x="1894199" y="1203616"/>
                  </a:moveTo>
                  <a:lnTo>
                    <a:pt x="1894274" y="1201501"/>
                  </a:lnTo>
                  <a:lnTo>
                    <a:pt x="1895021" y="1192428"/>
                  </a:lnTo>
                  <a:lnTo>
                    <a:pt x="1895034" y="1190520"/>
                  </a:lnTo>
                  <a:lnTo>
                    <a:pt x="1894374" y="1188185"/>
                  </a:lnTo>
                  <a:lnTo>
                    <a:pt x="1894257" y="1187295"/>
                  </a:lnTo>
                  <a:lnTo>
                    <a:pt x="1893901" y="1178216"/>
                  </a:lnTo>
                  <a:lnTo>
                    <a:pt x="1902070" y="1178216"/>
                  </a:lnTo>
                  <a:lnTo>
                    <a:pt x="1899580" y="1190916"/>
                  </a:lnTo>
                  <a:lnTo>
                    <a:pt x="1896391" y="1190916"/>
                  </a:lnTo>
                  <a:lnTo>
                    <a:pt x="1894199" y="1203616"/>
                  </a:lnTo>
                  <a:close/>
                </a:path>
                <a:path w="2381885" h="2181859">
                  <a:moveTo>
                    <a:pt x="1902336" y="1190916"/>
                  </a:moveTo>
                  <a:lnTo>
                    <a:pt x="1899679" y="1190916"/>
                  </a:lnTo>
                  <a:lnTo>
                    <a:pt x="1902170" y="1178216"/>
                  </a:lnTo>
                  <a:lnTo>
                    <a:pt x="1904362" y="1178216"/>
                  </a:lnTo>
                  <a:lnTo>
                    <a:pt x="1903142" y="1187844"/>
                  </a:lnTo>
                  <a:lnTo>
                    <a:pt x="1902336" y="1190916"/>
                  </a:lnTo>
                  <a:close/>
                </a:path>
                <a:path w="2381885" h="2181859">
                  <a:moveTo>
                    <a:pt x="1930365" y="1190916"/>
                  </a:moveTo>
                  <a:lnTo>
                    <a:pt x="1902768" y="1190916"/>
                  </a:lnTo>
                  <a:lnTo>
                    <a:pt x="1903163" y="1187765"/>
                  </a:lnTo>
                  <a:lnTo>
                    <a:pt x="1905669" y="1178216"/>
                  </a:lnTo>
                  <a:lnTo>
                    <a:pt x="1932557" y="1178216"/>
                  </a:lnTo>
                  <a:lnTo>
                    <a:pt x="1930365" y="1190916"/>
                  </a:lnTo>
                  <a:close/>
                </a:path>
                <a:path w="2381885" h="2181859">
                  <a:moveTo>
                    <a:pt x="1944313" y="1190916"/>
                  </a:moveTo>
                  <a:lnTo>
                    <a:pt x="1932191" y="1190916"/>
                  </a:lnTo>
                  <a:lnTo>
                    <a:pt x="1934550" y="1178216"/>
                  </a:lnTo>
                  <a:lnTo>
                    <a:pt x="1943217" y="1178216"/>
                  </a:lnTo>
                  <a:lnTo>
                    <a:pt x="1944313" y="1190916"/>
                  </a:lnTo>
                  <a:close/>
                </a:path>
                <a:path w="2381885" h="2181859">
                  <a:moveTo>
                    <a:pt x="1956568" y="1190916"/>
                  </a:moveTo>
                  <a:lnTo>
                    <a:pt x="1952284" y="1190916"/>
                  </a:lnTo>
                  <a:lnTo>
                    <a:pt x="1944314" y="1178216"/>
                  </a:lnTo>
                  <a:lnTo>
                    <a:pt x="1961826" y="1178216"/>
                  </a:lnTo>
                  <a:lnTo>
                    <a:pt x="1956568" y="1190916"/>
                  </a:lnTo>
                  <a:close/>
                </a:path>
                <a:path w="2381885" h="2181859">
                  <a:moveTo>
                    <a:pt x="1974801" y="1190916"/>
                  </a:moveTo>
                  <a:lnTo>
                    <a:pt x="1956569" y="1190916"/>
                  </a:lnTo>
                  <a:lnTo>
                    <a:pt x="1961827" y="1178216"/>
                  </a:lnTo>
                  <a:lnTo>
                    <a:pt x="1971214" y="1178216"/>
                  </a:lnTo>
                  <a:lnTo>
                    <a:pt x="1974801" y="1190916"/>
                  </a:lnTo>
                  <a:close/>
                </a:path>
                <a:path w="2381885" h="2181859">
                  <a:moveTo>
                    <a:pt x="1978188" y="1190916"/>
                  </a:moveTo>
                  <a:lnTo>
                    <a:pt x="1974801" y="1190916"/>
                  </a:lnTo>
                  <a:lnTo>
                    <a:pt x="1971313" y="1178216"/>
                  </a:lnTo>
                  <a:lnTo>
                    <a:pt x="1983469" y="1178216"/>
                  </a:lnTo>
                  <a:lnTo>
                    <a:pt x="1985335" y="1180198"/>
                  </a:lnTo>
                  <a:lnTo>
                    <a:pt x="1978188" y="1190916"/>
                  </a:lnTo>
                  <a:close/>
                </a:path>
                <a:path w="2381885" h="2181859">
                  <a:moveTo>
                    <a:pt x="1985442" y="1180312"/>
                  </a:moveTo>
                  <a:lnTo>
                    <a:pt x="1986657" y="1178216"/>
                  </a:lnTo>
                  <a:lnTo>
                    <a:pt x="1986856" y="1178216"/>
                  </a:lnTo>
                  <a:lnTo>
                    <a:pt x="1985442" y="1180312"/>
                  </a:lnTo>
                  <a:close/>
                </a:path>
                <a:path w="2381885" h="2181859">
                  <a:moveTo>
                    <a:pt x="2000117" y="1190916"/>
                  </a:moveTo>
                  <a:lnTo>
                    <a:pt x="1995425" y="1190916"/>
                  </a:lnTo>
                  <a:lnTo>
                    <a:pt x="1992017" y="1187295"/>
                  </a:lnTo>
                  <a:lnTo>
                    <a:pt x="1988466" y="1178216"/>
                  </a:lnTo>
                  <a:lnTo>
                    <a:pt x="2004691" y="1178216"/>
                  </a:lnTo>
                  <a:lnTo>
                    <a:pt x="2000117" y="1190916"/>
                  </a:lnTo>
                  <a:close/>
                </a:path>
                <a:path w="2381885" h="2181859">
                  <a:moveTo>
                    <a:pt x="2005335" y="1195478"/>
                  </a:moveTo>
                  <a:lnTo>
                    <a:pt x="2004690" y="1190916"/>
                  </a:lnTo>
                  <a:lnTo>
                    <a:pt x="2003993" y="1190916"/>
                  </a:lnTo>
                  <a:lnTo>
                    <a:pt x="2004890" y="1178216"/>
                  </a:lnTo>
                  <a:lnTo>
                    <a:pt x="2006630" y="1190095"/>
                  </a:lnTo>
                  <a:lnTo>
                    <a:pt x="2006551" y="1191558"/>
                  </a:lnTo>
                  <a:lnTo>
                    <a:pt x="2005335" y="1195478"/>
                  </a:lnTo>
                  <a:close/>
                </a:path>
                <a:path w="2381885" h="2181859">
                  <a:moveTo>
                    <a:pt x="2055253" y="1190916"/>
                  </a:moveTo>
                  <a:lnTo>
                    <a:pt x="2041482" y="1190916"/>
                  </a:lnTo>
                  <a:lnTo>
                    <a:pt x="2037868" y="1178216"/>
                  </a:lnTo>
                  <a:lnTo>
                    <a:pt x="2057296" y="1178216"/>
                  </a:lnTo>
                  <a:lnTo>
                    <a:pt x="2058229" y="1183170"/>
                  </a:lnTo>
                  <a:lnTo>
                    <a:pt x="2055253" y="1190916"/>
                  </a:lnTo>
                  <a:close/>
                </a:path>
                <a:path w="2381885" h="2181859">
                  <a:moveTo>
                    <a:pt x="2074731" y="1190916"/>
                  </a:moveTo>
                  <a:lnTo>
                    <a:pt x="2059687" y="1190916"/>
                  </a:lnTo>
                  <a:lnTo>
                    <a:pt x="2058229" y="1183170"/>
                  </a:lnTo>
                  <a:lnTo>
                    <a:pt x="2060132" y="1178216"/>
                  </a:lnTo>
                  <a:lnTo>
                    <a:pt x="2077521" y="1178216"/>
                  </a:lnTo>
                  <a:lnTo>
                    <a:pt x="2074731" y="1190916"/>
                  </a:lnTo>
                  <a:close/>
                </a:path>
                <a:path w="2381885" h="2181859">
                  <a:moveTo>
                    <a:pt x="2114389" y="1186583"/>
                  </a:moveTo>
                  <a:lnTo>
                    <a:pt x="2109204" y="1178216"/>
                  </a:lnTo>
                  <a:lnTo>
                    <a:pt x="2114783" y="1178216"/>
                  </a:lnTo>
                  <a:lnTo>
                    <a:pt x="2114389" y="1186583"/>
                  </a:lnTo>
                  <a:close/>
                </a:path>
                <a:path w="2381885" h="2181859">
                  <a:moveTo>
                    <a:pt x="2117174" y="1190916"/>
                  </a:moveTo>
                  <a:lnTo>
                    <a:pt x="2114616" y="1186948"/>
                  </a:lnTo>
                  <a:lnTo>
                    <a:pt x="2114506" y="1184091"/>
                  </a:lnTo>
                  <a:lnTo>
                    <a:pt x="2114783" y="1178216"/>
                  </a:lnTo>
                  <a:lnTo>
                    <a:pt x="2117174" y="1190916"/>
                  </a:lnTo>
                  <a:close/>
                </a:path>
                <a:path w="2381885" h="2181859">
                  <a:moveTo>
                    <a:pt x="2135107" y="1190916"/>
                  </a:moveTo>
                  <a:lnTo>
                    <a:pt x="2117174" y="1190916"/>
                  </a:lnTo>
                  <a:lnTo>
                    <a:pt x="2114783" y="1178216"/>
                  </a:lnTo>
                  <a:lnTo>
                    <a:pt x="2135108" y="1178216"/>
                  </a:lnTo>
                  <a:lnTo>
                    <a:pt x="2135164" y="1178612"/>
                  </a:lnTo>
                  <a:lnTo>
                    <a:pt x="2135107" y="1190916"/>
                  </a:lnTo>
                  <a:close/>
                </a:path>
                <a:path w="2381885" h="2181859">
                  <a:moveTo>
                    <a:pt x="2139312" y="1190916"/>
                  </a:moveTo>
                  <a:lnTo>
                    <a:pt x="2136901" y="1190916"/>
                  </a:lnTo>
                  <a:lnTo>
                    <a:pt x="2135404" y="1180312"/>
                  </a:lnTo>
                  <a:lnTo>
                    <a:pt x="2135307" y="1178216"/>
                  </a:lnTo>
                  <a:lnTo>
                    <a:pt x="2139312" y="1190916"/>
                  </a:lnTo>
                  <a:close/>
                </a:path>
                <a:path w="2381885" h="2181859">
                  <a:moveTo>
                    <a:pt x="2162008" y="1190916"/>
                  </a:moveTo>
                  <a:lnTo>
                    <a:pt x="2142381" y="1190916"/>
                  </a:lnTo>
                  <a:lnTo>
                    <a:pt x="2142879" y="1178216"/>
                  </a:lnTo>
                  <a:lnTo>
                    <a:pt x="2157525" y="1178216"/>
                  </a:lnTo>
                  <a:lnTo>
                    <a:pt x="2161870" y="1187765"/>
                  </a:lnTo>
                  <a:lnTo>
                    <a:pt x="2162008" y="1190916"/>
                  </a:lnTo>
                  <a:close/>
                </a:path>
                <a:path w="2381885" h="2181859">
                  <a:moveTo>
                    <a:pt x="2162051" y="1188164"/>
                  </a:moveTo>
                  <a:lnTo>
                    <a:pt x="2161932" y="1187902"/>
                  </a:lnTo>
                  <a:lnTo>
                    <a:pt x="2161866" y="1187295"/>
                  </a:lnTo>
                  <a:lnTo>
                    <a:pt x="2161510" y="1178216"/>
                  </a:lnTo>
                  <a:lnTo>
                    <a:pt x="2162207" y="1178216"/>
                  </a:lnTo>
                  <a:lnTo>
                    <a:pt x="2162051" y="1188164"/>
                  </a:lnTo>
                  <a:close/>
                </a:path>
                <a:path w="2381885" h="2181859">
                  <a:moveTo>
                    <a:pt x="2179742" y="1190916"/>
                  </a:moveTo>
                  <a:lnTo>
                    <a:pt x="2170277" y="1190916"/>
                  </a:lnTo>
                  <a:lnTo>
                    <a:pt x="2174960" y="1178216"/>
                  </a:lnTo>
                  <a:lnTo>
                    <a:pt x="2182134" y="1178216"/>
                  </a:lnTo>
                  <a:lnTo>
                    <a:pt x="2179742" y="1190916"/>
                  </a:lnTo>
                  <a:close/>
                </a:path>
                <a:path w="2381885" h="2181859">
                  <a:moveTo>
                    <a:pt x="2189307" y="1190916"/>
                  </a:moveTo>
                  <a:lnTo>
                    <a:pt x="2180938" y="1190916"/>
                  </a:lnTo>
                  <a:lnTo>
                    <a:pt x="2183840" y="1178216"/>
                  </a:lnTo>
                  <a:lnTo>
                    <a:pt x="2188086" y="1178216"/>
                  </a:lnTo>
                  <a:lnTo>
                    <a:pt x="2189092" y="1186226"/>
                  </a:lnTo>
                  <a:lnTo>
                    <a:pt x="2189212" y="1187902"/>
                  </a:lnTo>
                  <a:lnTo>
                    <a:pt x="2189307" y="1190916"/>
                  </a:lnTo>
                  <a:close/>
                </a:path>
                <a:path w="2381885" h="2181859">
                  <a:moveTo>
                    <a:pt x="2189577" y="1190095"/>
                  </a:moveTo>
                  <a:lnTo>
                    <a:pt x="2189188" y="1186991"/>
                  </a:lnTo>
                  <a:lnTo>
                    <a:pt x="2188908" y="1178216"/>
                  </a:lnTo>
                  <a:lnTo>
                    <a:pt x="2193491" y="1178216"/>
                  </a:lnTo>
                  <a:lnTo>
                    <a:pt x="2189577" y="1190095"/>
                  </a:lnTo>
                  <a:close/>
                </a:path>
                <a:path w="2381885" h="2181859">
                  <a:moveTo>
                    <a:pt x="2222584" y="1190916"/>
                  </a:moveTo>
                  <a:lnTo>
                    <a:pt x="2216905" y="1190916"/>
                  </a:lnTo>
                  <a:lnTo>
                    <a:pt x="2211425" y="1178216"/>
                  </a:lnTo>
                  <a:lnTo>
                    <a:pt x="2219097" y="1178216"/>
                  </a:lnTo>
                  <a:lnTo>
                    <a:pt x="2222584" y="1190916"/>
                  </a:lnTo>
                  <a:close/>
                </a:path>
                <a:path w="2381885" h="2181859">
                  <a:moveTo>
                    <a:pt x="2231152" y="1190916"/>
                  </a:moveTo>
                  <a:lnTo>
                    <a:pt x="2228661" y="1190916"/>
                  </a:lnTo>
                  <a:lnTo>
                    <a:pt x="2228462" y="1178216"/>
                  </a:lnTo>
                  <a:lnTo>
                    <a:pt x="2231152" y="1190916"/>
                  </a:lnTo>
                  <a:close/>
                </a:path>
                <a:path w="2381885" h="2181859">
                  <a:moveTo>
                    <a:pt x="2249883" y="1190916"/>
                  </a:moveTo>
                  <a:lnTo>
                    <a:pt x="2244503" y="1178216"/>
                  </a:lnTo>
                  <a:lnTo>
                    <a:pt x="2253270" y="1178216"/>
                  </a:lnTo>
                  <a:lnTo>
                    <a:pt x="2249883" y="1190916"/>
                  </a:lnTo>
                  <a:close/>
                </a:path>
                <a:path w="2381885" h="2181859">
                  <a:moveTo>
                    <a:pt x="1680391" y="1203616"/>
                  </a:moveTo>
                  <a:lnTo>
                    <a:pt x="1661814" y="1203616"/>
                  </a:lnTo>
                  <a:lnTo>
                    <a:pt x="1658227" y="1191558"/>
                  </a:lnTo>
                  <a:lnTo>
                    <a:pt x="1658124" y="1190520"/>
                  </a:lnTo>
                  <a:lnTo>
                    <a:pt x="1660844" y="1178250"/>
                  </a:lnTo>
                  <a:lnTo>
                    <a:pt x="1674114" y="1190916"/>
                  </a:lnTo>
                  <a:lnTo>
                    <a:pt x="1679694" y="1190916"/>
                  </a:lnTo>
                  <a:lnTo>
                    <a:pt x="1680391" y="1203616"/>
                  </a:lnTo>
                  <a:close/>
                </a:path>
                <a:path w="2381885" h="2181859">
                  <a:moveTo>
                    <a:pt x="1739373" y="1190916"/>
                  </a:moveTo>
                  <a:lnTo>
                    <a:pt x="1732797" y="1190916"/>
                  </a:lnTo>
                  <a:lnTo>
                    <a:pt x="1740157" y="1178405"/>
                  </a:lnTo>
                  <a:lnTo>
                    <a:pt x="1739373" y="1190916"/>
                  </a:lnTo>
                  <a:close/>
                </a:path>
                <a:path w="2381885" h="2181859">
                  <a:moveTo>
                    <a:pt x="1869416" y="1190916"/>
                  </a:moveTo>
                  <a:lnTo>
                    <a:pt x="1862318" y="1190916"/>
                  </a:lnTo>
                  <a:lnTo>
                    <a:pt x="1859454" y="1186991"/>
                  </a:lnTo>
                  <a:lnTo>
                    <a:pt x="1865110" y="1178510"/>
                  </a:lnTo>
                  <a:lnTo>
                    <a:pt x="1869416" y="1190916"/>
                  </a:lnTo>
                  <a:close/>
                </a:path>
                <a:path w="2381885" h="2181859">
                  <a:moveTo>
                    <a:pt x="1783509" y="1190916"/>
                  </a:moveTo>
                  <a:lnTo>
                    <a:pt x="1780819" y="1190916"/>
                  </a:lnTo>
                  <a:lnTo>
                    <a:pt x="1783039" y="1178612"/>
                  </a:lnTo>
                  <a:lnTo>
                    <a:pt x="1783159" y="1180312"/>
                  </a:lnTo>
                  <a:lnTo>
                    <a:pt x="1783509" y="1190916"/>
                  </a:lnTo>
                  <a:close/>
                </a:path>
                <a:path w="2381885" h="2181859">
                  <a:moveTo>
                    <a:pt x="2136901" y="1190916"/>
                  </a:moveTo>
                  <a:lnTo>
                    <a:pt x="2135107" y="1190916"/>
                  </a:lnTo>
                  <a:lnTo>
                    <a:pt x="2135287" y="1179485"/>
                  </a:lnTo>
                  <a:lnTo>
                    <a:pt x="2136901" y="1190916"/>
                  </a:lnTo>
                  <a:close/>
                </a:path>
                <a:path w="2381885" h="2181859">
                  <a:moveTo>
                    <a:pt x="1856738" y="1203616"/>
                  </a:moveTo>
                  <a:lnTo>
                    <a:pt x="1853973" y="1203616"/>
                  </a:lnTo>
                  <a:lnTo>
                    <a:pt x="1853753" y="1203165"/>
                  </a:lnTo>
                  <a:lnTo>
                    <a:pt x="1852696" y="1198176"/>
                  </a:lnTo>
                  <a:lnTo>
                    <a:pt x="1852110" y="1192428"/>
                  </a:lnTo>
                  <a:lnTo>
                    <a:pt x="1852027" y="1190095"/>
                  </a:lnTo>
                  <a:lnTo>
                    <a:pt x="1852545" y="1184091"/>
                  </a:lnTo>
                  <a:lnTo>
                    <a:pt x="1854262" y="1179875"/>
                  </a:lnTo>
                  <a:lnTo>
                    <a:pt x="1854902" y="1180751"/>
                  </a:lnTo>
                  <a:lnTo>
                    <a:pt x="1854914" y="1181720"/>
                  </a:lnTo>
                  <a:lnTo>
                    <a:pt x="1854048" y="1190916"/>
                  </a:lnTo>
                  <a:lnTo>
                    <a:pt x="1864210" y="1190916"/>
                  </a:lnTo>
                  <a:lnTo>
                    <a:pt x="1856738" y="1203616"/>
                  </a:lnTo>
                  <a:close/>
                </a:path>
                <a:path w="2381885" h="2181859">
                  <a:moveTo>
                    <a:pt x="1978288" y="1190916"/>
                  </a:moveTo>
                  <a:lnTo>
                    <a:pt x="1985335" y="1180198"/>
                  </a:lnTo>
                  <a:lnTo>
                    <a:pt x="1978288" y="1190916"/>
                  </a:lnTo>
                  <a:close/>
                </a:path>
                <a:path w="2381885" h="2181859">
                  <a:moveTo>
                    <a:pt x="1993432" y="1190916"/>
                  </a:moveTo>
                  <a:lnTo>
                    <a:pt x="1978288" y="1190916"/>
                  </a:lnTo>
                  <a:lnTo>
                    <a:pt x="1985442" y="1180312"/>
                  </a:lnTo>
                  <a:lnTo>
                    <a:pt x="1992017" y="1187295"/>
                  </a:lnTo>
                  <a:lnTo>
                    <a:pt x="1993432" y="1190916"/>
                  </a:lnTo>
                  <a:close/>
                </a:path>
                <a:path w="2381885" h="2181859">
                  <a:moveTo>
                    <a:pt x="1718421" y="1188185"/>
                  </a:moveTo>
                  <a:lnTo>
                    <a:pt x="1718329" y="1186226"/>
                  </a:lnTo>
                  <a:lnTo>
                    <a:pt x="1718669" y="1183730"/>
                  </a:lnTo>
                  <a:lnTo>
                    <a:pt x="1718679" y="1184091"/>
                  </a:lnTo>
                  <a:lnTo>
                    <a:pt x="1718421" y="1188185"/>
                  </a:lnTo>
                  <a:close/>
                </a:path>
                <a:path w="2381885" h="2181859">
                  <a:moveTo>
                    <a:pt x="1718249" y="1190916"/>
                  </a:moveTo>
                  <a:lnTo>
                    <a:pt x="1717690" y="1190916"/>
                  </a:lnTo>
                  <a:lnTo>
                    <a:pt x="1718329" y="1186226"/>
                  </a:lnTo>
                  <a:lnTo>
                    <a:pt x="1718249" y="1190916"/>
                  </a:lnTo>
                  <a:close/>
                </a:path>
                <a:path w="2381885" h="2181859">
                  <a:moveTo>
                    <a:pt x="2117075" y="1190916"/>
                  </a:moveTo>
                  <a:lnTo>
                    <a:pt x="2114185" y="1190916"/>
                  </a:lnTo>
                  <a:lnTo>
                    <a:pt x="2114389" y="1186583"/>
                  </a:lnTo>
                  <a:lnTo>
                    <a:pt x="2117075" y="1190916"/>
                  </a:lnTo>
                  <a:close/>
                </a:path>
                <a:path w="2381885" h="2181859">
                  <a:moveTo>
                    <a:pt x="1856837" y="1190916"/>
                  </a:moveTo>
                  <a:lnTo>
                    <a:pt x="1859402" y="1186920"/>
                  </a:lnTo>
                  <a:lnTo>
                    <a:pt x="1856837" y="1190916"/>
                  </a:lnTo>
                  <a:close/>
                </a:path>
                <a:path w="2381885" h="2181859">
                  <a:moveTo>
                    <a:pt x="2189307" y="1190916"/>
                  </a:moveTo>
                  <a:lnTo>
                    <a:pt x="2189182" y="1186948"/>
                  </a:lnTo>
                  <a:lnTo>
                    <a:pt x="2189577" y="1190095"/>
                  </a:lnTo>
                  <a:lnTo>
                    <a:pt x="2189307" y="1190916"/>
                  </a:lnTo>
                  <a:close/>
                </a:path>
                <a:path w="2381885" h="2181859">
                  <a:moveTo>
                    <a:pt x="1995425" y="1190916"/>
                  </a:moveTo>
                  <a:lnTo>
                    <a:pt x="1993432" y="1190916"/>
                  </a:lnTo>
                  <a:lnTo>
                    <a:pt x="1992017" y="1187295"/>
                  </a:lnTo>
                  <a:lnTo>
                    <a:pt x="1995425" y="1190916"/>
                  </a:lnTo>
                  <a:close/>
                </a:path>
                <a:path w="2381885" h="2181859">
                  <a:moveTo>
                    <a:pt x="1902768" y="1190916"/>
                  </a:moveTo>
                  <a:lnTo>
                    <a:pt x="1902336" y="1190916"/>
                  </a:lnTo>
                  <a:lnTo>
                    <a:pt x="1903163" y="1187765"/>
                  </a:lnTo>
                  <a:lnTo>
                    <a:pt x="1902768" y="1190916"/>
                  </a:lnTo>
                  <a:close/>
                </a:path>
                <a:path w="2381885" h="2181859">
                  <a:moveTo>
                    <a:pt x="2162008" y="1190916"/>
                  </a:moveTo>
                  <a:lnTo>
                    <a:pt x="2161886" y="1187800"/>
                  </a:lnTo>
                  <a:lnTo>
                    <a:pt x="2162008" y="1190916"/>
                  </a:lnTo>
                  <a:close/>
                </a:path>
                <a:path w="2381885" h="2181859">
                  <a:moveTo>
                    <a:pt x="1845978" y="1190916"/>
                  </a:moveTo>
                  <a:lnTo>
                    <a:pt x="1845480" y="1190916"/>
                  </a:lnTo>
                  <a:lnTo>
                    <a:pt x="1845953" y="1187902"/>
                  </a:lnTo>
                  <a:lnTo>
                    <a:pt x="1846272" y="1188945"/>
                  </a:lnTo>
                  <a:lnTo>
                    <a:pt x="1845978" y="1190916"/>
                  </a:lnTo>
                  <a:close/>
                </a:path>
                <a:path w="2381885" h="2181859">
                  <a:moveTo>
                    <a:pt x="2163303" y="1190916"/>
                  </a:moveTo>
                  <a:lnTo>
                    <a:pt x="2162008" y="1190916"/>
                  </a:lnTo>
                  <a:lnTo>
                    <a:pt x="2162051" y="1188164"/>
                  </a:lnTo>
                  <a:lnTo>
                    <a:pt x="2163303" y="1190916"/>
                  </a:lnTo>
                  <a:close/>
                </a:path>
                <a:path w="2381885" h="2181859">
                  <a:moveTo>
                    <a:pt x="1718550" y="1190916"/>
                  </a:moveTo>
                  <a:lnTo>
                    <a:pt x="1718249" y="1190916"/>
                  </a:lnTo>
                  <a:lnTo>
                    <a:pt x="1718421" y="1188185"/>
                  </a:lnTo>
                  <a:lnTo>
                    <a:pt x="1718550" y="1190916"/>
                  </a:lnTo>
                  <a:close/>
                </a:path>
                <a:path w="2381885" h="2181859">
                  <a:moveTo>
                    <a:pt x="1846875" y="1190916"/>
                  </a:moveTo>
                  <a:lnTo>
                    <a:pt x="1845978" y="1190916"/>
                  </a:lnTo>
                  <a:lnTo>
                    <a:pt x="1846272" y="1188945"/>
                  </a:lnTo>
                  <a:lnTo>
                    <a:pt x="1846875" y="1190916"/>
                  </a:lnTo>
                  <a:close/>
                </a:path>
                <a:path w="2381885" h="2181859">
                  <a:moveTo>
                    <a:pt x="2189680" y="1190916"/>
                  </a:moveTo>
                  <a:lnTo>
                    <a:pt x="2189307" y="1190916"/>
                  </a:lnTo>
                  <a:lnTo>
                    <a:pt x="2189577" y="1190095"/>
                  </a:lnTo>
                  <a:lnTo>
                    <a:pt x="2189680" y="1190916"/>
                  </a:lnTo>
                  <a:close/>
                </a:path>
                <a:path w="2381885" h="2181859">
                  <a:moveTo>
                    <a:pt x="1674213" y="1190916"/>
                  </a:moveTo>
                  <a:lnTo>
                    <a:pt x="1674057" y="1190767"/>
                  </a:lnTo>
                  <a:lnTo>
                    <a:pt x="1674213" y="1190916"/>
                  </a:lnTo>
                  <a:close/>
                </a:path>
                <a:path w="2381885" h="2181859">
                  <a:moveTo>
                    <a:pt x="1642220" y="1203616"/>
                  </a:moveTo>
                  <a:lnTo>
                    <a:pt x="1582944" y="1203616"/>
                  </a:lnTo>
                  <a:lnTo>
                    <a:pt x="1584583" y="1190916"/>
                  </a:lnTo>
                  <a:lnTo>
                    <a:pt x="1646147" y="1190916"/>
                  </a:lnTo>
                  <a:lnTo>
                    <a:pt x="1642220" y="1203616"/>
                  </a:lnTo>
                  <a:close/>
                </a:path>
                <a:path w="2381885" h="2181859">
                  <a:moveTo>
                    <a:pt x="1690453" y="1203616"/>
                  </a:moveTo>
                  <a:lnTo>
                    <a:pt x="1680490" y="1203616"/>
                  </a:lnTo>
                  <a:lnTo>
                    <a:pt x="1679793" y="1190916"/>
                  </a:lnTo>
                  <a:lnTo>
                    <a:pt x="1681587" y="1190916"/>
                  </a:lnTo>
                  <a:lnTo>
                    <a:pt x="1681950" y="1191299"/>
                  </a:lnTo>
                  <a:lnTo>
                    <a:pt x="1690453" y="1203616"/>
                  </a:lnTo>
                  <a:close/>
                </a:path>
                <a:path w="2381885" h="2181859">
                  <a:moveTo>
                    <a:pt x="1681950" y="1191299"/>
                  </a:moveTo>
                  <a:lnTo>
                    <a:pt x="1681587" y="1190916"/>
                  </a:lnTo>
                  <a:lnTo>
                    <a:pt x="1681950" y="1191299"/>
                  </a:lnTo>
                  <a:close/>
                </a:path>
                <a:path w="2381885" h="2181859">
                  <a:moveTo>
                    <a:pt x="1707732" y="1216316"/>
                  </a:moveTo>
                  <a:lnTo>
                    <a:pt x="1690753" y="1216316"/>
                  </a:lnTo>
                  <a:lnTo>
                    <a:pt x="1690830" y="1214432"/>
                  </a:lnTo>
                  <a:lnTo>
                    <a:pt x="1691849" y="1203616"/>
                  </a:lnTo>
                  <a:lnTo>
                    <a:pt x="1693642" y="1203616"/>
                  </a:lnTo>
                  <a:lnTo>
                    <a:pt x="1681950" y="1191299"/>
                  </a:lnTo>
                  <a:lnTo>
                    <a:pt x="1681686" y="1190916"/>
                  </a:lnTo>
                  <a:lnTo>
                    <a:pt x="1708022" y="1190916"/>
                  </a:lnTo>
                  <a:lnTo>
                    <a:pt x="1707646" y="1198472"/>
                  </a:lnTo>
                  <a:lnTo>
                    <a:pt x="1706925" y="1203260"/>
                  </a:lnTo>
                  <a:lnTo>
                    <a:pt x="1706915" y="1204035"/>
                  </a:lnTo>
                  <a:lnTo>
                    <a:pt x="1707571" y="1210318"/>
                  </a:lnTo>
                  <a:lnTo>
                    <a:pt x="1707732" y="1216316"/>
                  </a:lnTo>
                  <a:close/>
                </a:path>
                <a:path w="2381885" h="2181859">
                  <a:moveTo>
                    <a:pt x="1715959" y="1216316"/>
                  </a:moveTo>
                  <a:lnTo>
                    <a:pt x="1708197" y="1216316"/>
                  </a:lnTo>
                  <a:lnTo>
                    <a:pt x="1707571" y="1210318"/>
                  </a:lnTo>
                  <a:lnTo>
                    <a:pt x="1707477" y="1201888"/>
                  </a:lnTo>
                  <a:lnTo>
                    <a:pt x="1707602" y="1199369"/>
                  </a:lnTo>
                  <a:lnTo>
                    <a:pt x="1707691" y="1198176"/>
                  </a:lnTo>
                  <a:lnTo>
                    <a:pt x="1708786" y="1190916"/>
                  </a:lnTo>
                  <a:lnTo>
                    <a:pt x="1720144" y="1190916"/>
                  </a:lnTo>
                  <a:lnTo>
                    <a:pt x="1720191" y="1192428"/>
                  </a:lnTo>
                  <a:lnTo>
                    <a:pt x="1720134" y="1197325"/>
                  </a:lnTo>
                  <a:lnTo>
                    <a:pt x="1719147" y="1203616"/>
                  </a:lnTo>
                  <a:lnTo>
                    <a:pt x="1710978" y="1203616"/>
                  </a:lnTo>
                  <a:lnTo>
                    <a:pt x="1715959" y="1216316"/>
                  </a:lnTo>
                  <a:close/>
                </a:path>
                <a:path w="2381885" h="2181859">
                  <a:moveTo>
                    <a:pt x="1728413" y="1203616"/>
                  </a:moveTo>
                  <a:lnTo>
                    <a:pt x="1720542" y="1203616"/>
                  </a:lnTo>
                  <a:lnTo>
                    <a:pt x="1720424" y="1195478"/>
                  </a:lnTo>
                  <a:lnTo>
                    <a:pt x="1721140" y="1190916"/>
                  </a:lnTo>
                  <a:lnTo>
                    <a:pt x="1727977" y="1190916"/>
                  </a:lnTo>
                  <a:lnTo>
                    <a:pt x="1728720" y="1199369"/>
                  </a:lnTo>
                  <a:lnTo>
                    <a:pt x="1728413" y="1203616"/>
                  </a:lnTo>
                  <a:close/>
                </a:path>
                <a:path w="2381885" h="2181859">
                  <a:moveTo>
                    <a:pt x="1734490" y="1203616"/>
                  </a:moveTo>
                  <a:lnTo>
                    <a:pt x="1729093" y="1203616"/>
                  </a:lnTo>
                  <a:lnTo>
                    <a:pt x="1728929" y="1201747"/>
                  </a:lnTo>
                  <a:lnTo>
                    <a:pt x="1728806" y="1198176"/>
                  </a:lnTo>
                  <a:lnTo>
                    <a:pt x="1729331" y="1190916"/>
                  </a:lnTo>
                  <a:lnTo>
                    <a:pt x="1732398" y="1190916"/>
                  </a:lnTo>
                  <a:lnTo>
                    <a:pt x="1734490" y="1203616"/>
                  </a:lnTo>
                  <a:close/>
                </a:path>
                <a:path w="2381885" h="2181859">
                  <a:moveTo>
                    <a:pt x="1734772" y="1201723"/>
                  </a:moveTo>
                  <a:lnTo>
                    <a:pt x="1732398" y="1190916"/>
                  </a:lnTo>
                  <a:lnTo>
                    <a:pt x="1736383" y="1190916"/>
                  </a:lnTo>
                  <a:lnTo>
                    <a:pt x="1734772" y="1201723"/>
                  </a:lnTo>
                  <a:close/>
                </a:path>
                <a:path w="2381885" h="2181859">
                  <a:moveTo>
                    <a:pt x="1738974" y="1203616"/>
                  </a:moveTo>
                  <a:lnTo>
                    <a:pt x="1735188" y="1203616"/>
                  </a:lnTo>
                  <a:lnTo>
                    <a:pt x="1737380" y="1190916"/>
                  </a:lnTo>
                  <a:lnTo>
                    <a:pt x="1738974" y="1190916"/>
                  </a:lnTo>
                  <a:lnTo>
                    <a:pt x="1739153" y="1195478"/>
                  </a:lnTo>
                  <a:lnTo>
                    <a:pt x="1739028" y="1201888"/>
                  </a:lnTo>
                  <a:lnTo>
                    <a:pt x="1738974" y="1203616"/>
                  </a:lnTo>
                  <a:close/>
                </a:path>
                <a:path w="2381885" h="2181859">
                  <a:moveTo>
                    <a:pt x="1810310" y="1203616"/>
                  </a:moveTo>
                  <a:lnTo>
                    <a:pt x="1772151" y="1203616"/>
                  </a:lnTo>
                  <a:lnTo>
                    <a:pt x="1757704" y="1190916"/>
                  </a:lnTo>
                  <a:lnTo>
                    <a:pt x="1810808" y="1190916"/>
                  </a:lnTo>
                  <a:lnTo>
                    <a:pt x="1810310" y="1203616"/>
                  </a:lnTo>
                  <a:close/>
                </a:path>
                <a:path w="2381885" h="2181859">
                  <a:moveTo>
                    <a:pt x="1819974" y="1203616"/>
                  </a:moveTo>
                  <a:lnTo>
                    <a:pt x="1817583" y="1203616"/>
                  </a:lnTo>
                  <a:lnTo>
                    <a:pt x="1810808" y="1190916"/>
                  </a:lnTo>
                  <a:lnTo>
                    <a:pt x="1824458" y="1190916"/>
                  </a:lnTo>
                  <a:lnTo>
                    <a:pt x="1819974" y="1203616"/>
                  </a:lnTo>
                  <a:close/>
                </a:path>
                <a:path w="2381885" h="2181859">
                  <a:moveTo>
                    <a:pt x="1824856" y="1203616"/>
                  </a:moveTo>
                  <a:lnTo>
                    <a:pt x="1819974" y="1203616"/>
                  </a:lnTo>
                  <a:lnTo>
                    <a:pt x="1824458" y="1190916"/>
                  </a:lnTo>
                  <a:lnTo>
                    <a:pt x="1824856" y="1203616"/>
                  </a:lnTo>
                  <a:close/>
                </a:path>
                <a:path w="2381885" h="2181859">
                  <a:moveTo>
                    <a:pt x="1827845" y="1203616"/>
                  </a:moveTo>
                  <a:lnTo>
                    <a:pt x="1824856" y="1203616"/>
                  </a:lnTo>
                  <a:lnTo>
                    <a:pt x="1824458" y="1190916"/>
                  </a:lnTo>
                  <a:lnTo>
                    <a:pt x="1831232" y="1190916"/>
                  </a:lnTo>
                  <a:lnTo>
                    <a:pt x="1831172" y="1191558"/>
                  </a:lnTo>
                  <a:lnTo>
                    <a:pt x="1827845" y="1203616"/>
                  </a:lnTo>
                  <a:close/>
                </a:path>
                <a:path w="2381885" h="2181859">
                  <a:moveTo>
                    <a:pt x="1838605" y="1203616"/>
                  </a:moveTo>
                  <a:lnTo>
                    <a:pt x="1830037" y="1203616"/>
                  </a:lnTo>
                  <a:lnTo>
                    <a:pt x="1831144" y="1191857"/>
                  </a:lnTo>
                  <a:lnTo>
                    <a:pt x="1831243" y="1191299"/>
                  </a:lnTo>
                  <a:lnTo>
                    <a:pt x="1831349" y="1190916"/>
                  </a:lnTo>
                  <a:lnTo>
                    <a:pt x="1839402" y="1190916"/>
                  </a:lnTo>
                  <a:lnTo>
                    <a:pt x="1838605" y="1203616"/>
                  </a:lnTo>
                  <a:close/>
                </a:path>
                <a:path w="2381885" h="2181859">
                  <a:moveTo>
                    <a:pt x="1842291" y="1203616"/>
                  </a:moveTo>
                  <a:lnTo>
                    <a:pt x="1838805" y="1203616"/>
                  </a:lnTo>
                  <a:lnTo>
                    <a:pt x="1839602" y="1190916"/>
                  </a:lnTo>
                  <a:lnTo>
                    <a:pt x="1842889" y="1190916"/>
                  </a:lnTo>
                  <a:lnTo>
                    <a:pt x="1842291" y="1203616"/>
                  </a:lnTo>
                  <a:close/>
                </a:path>
                <a:path w="2381885" h="2181859">
                  <a:moveTo>
                    <a:pt x="1853251" y="1203616"/>
                  </a:moveTo>
                  <a:lnTo>
                    <a:pt x="1847099" y="1203616"/>
                  </a:lnTo>
                  <a:lnTo>
                    <a:pt x="1842989" y="1190916"/>
                  </a:lnTo>
                  <a:lnTo>
                    <a:pt x="1847771" y="1190916"/>
                  </a:lnTo>
                  <a:lnTo>
                    <a:pt x="1853060" y="1201747"/>
                  </a:lnTo>
                  <a:lnTo>
                    <a:pt x="1853251" y="1203616"/>
                  </a:lnTo>
                  <a:close/>
                </a:path>
                <a:path w="2381885" h="2181859">
                  <a:moveTo>
                    <a:pt x="1853035" y="1201501"/>
                  </a:moveTo>
                  <a:lnTo>
                    <a:pt x="1850461" y="1190916"/>
                  </a:lnTo>
                  <a:lnTo>
                    <a:pt x="1851158" y="1190916"/>
                  </a:lnTo>
                  <a:lnTo>
                    <a:pt x="1852696" y="1198176"/>
                  </a:lnTo>
                  <a:lnTo>
                    <a:pt x="1853035" y="1201501"/>
                  </a:lnTo>
                  <a:close/>
                </a:path>
                <a:path w="2381885" h="2181859">
                  <a:moveTo>
                    <a:pt x="1894099" y="1203616"/>
                  </a:moveTo>
                  <a:lnTo>
                    <a:pt x="1861620" y="1203616"/>
                  </a:lnTo>
                  <a:lnTo>
                    <a:pt x="1866004" y="1190916"/>
                  </a:lnTo>
                  <a:lnTo>
                    <a:pt x="1893801" y="1190916"/>
                  </a:lnTo>
                  <a:lnTo>
                    <a:pt x="1894066" y="1199369"/>
                  </a:lnTo>
                  <a:lnTo>
                    <a:pt x="1894099" y="1203616"/>
                  </a:lnTo>
                  <a:close/>
                </a:path>
                <a:path w="2381885" h="2181859">
                  <a:moveTo>
                    <a:pt x="1901010" y="1203260"/>
                  </a:moveTo>
                  <a:lnTo>
                    <a:pt x="1898782" y="1190916"/>
                  </a:lnTo>
                  <a:lnTo>
                    <a:pt x="1902269" y="1190916"/>
                  </a:lnTo>
                  <a:lnTo>
                    <a:pt x="1901010" y="1203260"/>
                  </a:lnTo>
                  <a:close/>
                </a:path>
                <a:path w="2381885" h="2181859">
                  <a:moveTo>
                    <a:pt x="1920601" y="1203616"/>
                  </a:moveTo>
                  <a:lnTo>
                    <a:pt x="1901074" y="1203616"/>
                  </a:lnTo>
                  <a:lnTo>
                    <a:pt x="1902369" y="1190916"/>
                  </a:lnTo>
                  <a:lnTo>
                    <a:pt x="1916217" y="1190916"/>
                  </a:lnTo>
                  <a:lnTo>
                    <a:pt x="1920601" y="1203616"/>
                  </a:lnTo>
                  <a:close/>
                </a:path>
                <a:path w="2381885" h="2181859">
                  <a:moveTo>
                    <a:pt x="1951288" y="1203616"/>
                  </a:moveTo>
                  <a:lnTo>
                    <a:pt x="1920602" y="1203616"/>
                  </a:lnTo>
                  <a:lnTo>
                    <a:pt x="1916318" y="1190916"/>
                  </a:lnTo>
                  <a:lnTo>
                    <a:pt x="1951388" y="1190916"/>
                  </a:lnTo>
                  <a:lnTo>
                    <a:pt x="1951288" y="1203616"/>
                  </a:lnTo>
                  <a:close/>
                </a:path>
                <a:path w="2381885" h="2181859">
                  <a:moveTo>
                    <a:pt x="1953580" y="1203616"/>
                  </a:moveTo>
                  <a:lnTo>
                    <a:pt x="1951487" y="1203616"/>
                  </a:lnTo>
                  <a:lnTo>
                    <a:pt x="1951388" y="1190916"/>
                  </a:lnTo>
                  <a:lnTo>
                    <a:pt x="1952683" y="1190916"/>
                  </a:lnTo>
                  <a:lnTo>
                    <a:pt x="1953580" y="1203616"/>
                  </a:lnTo>
                  <a:close/>
                </a:path>
                <a:path w="2381885" h="2181859">
                  <a:moveTo>
                    <a:pt x="1959258" y="1203616"/>
                  </a:moveTo>
                  <a:lnTo>
                    <a:pt x="1953580" y="1203616"/>
                  </a:lnTo>
                  <a:lnTo>
                    <a:pt x="1952683" y="1190916"/>
                  </a:lnTo>
                  <a:lnTo>
                    <a:pt x="1958860" y="1190916"/>
                  </a:lnTo>
                  <a:lnTo>
                    <a:pt x="1959258" y="1203616"/>
                  </a:lnTo>
                  <a:close/>
                </a:path>
                <a:path w="2381885" h="2181859">
                  <a:moveTo>
                    <a:pt x="1961625" y="1203616"/>
                  </a:moveTo>
                  <a:lnTo>
                    <a:pt x="1959258" y="1203616"/>
                  </a:lnTo>
                  <a:lnTo>
                    <a:pt x="1958860" y="1190916"/>
                  </a:lnTo>
                  <a:lnTo>
                    <a:pt x="1964439" y="1190916"/>
                  </a:lnTo>
                  <a:lnTo>
                    <a:pt x="1963830" y="1197325"/>
                  </a:lnTo>
                  <a:lnTo>
                    <a:pt x="1961625" y="1203616"/>
                  </a:lnTo>
                  <a:close/>
                </a:path>
                <a:path w="2381885" h="2181859">
                  <a:moveTo>
                    <a:pt x="1992834" y="1216316"/>
                  </a:moveTo>
                  <a:lnTo>
                    <a:pt x="1982074" y="1216316"/>
                  </a:lnTo>
                  <a:lnTo>
                    <a:pt x="1982174" y="1203616"/>
                  </a:lnTo>
                  <a:lnTo>
                    <a:pt x="1963244" y="1203616"/>
                  </a:lnTo>
                  <a:lnTo>
                    <a:pt x="1963838" y="1197302"/>
                  </a:lnTo>
                  <a:lnTo>
                    <a:pt x="1966077" y="1190916"/>
                  </a:lnTo>
                  <a:lnTo>
                    <a:pt x="1985462" y="1190916"/>
                  </a:lnTo>
                  <a:lnTo>
                    <a:pt x="1986358" y="1203616"/>
                  </a:lnTo>
                  <a:lnTo>
                    <a:pt x="1992834" y="1216316"/>
                  </a:lnTo>
                  <a:close/>
                </a:path>
                <a:path w="2381885" h="2181859">
                  <a:moveTo>
                    <a:pt x="2002810" y="1203616"/>
                  </a:moveTo>
                  <a:lnTo>
                    <a:pt x="1987653" y="1203616"/>
                  </a:lnTo>
                  <a:lnTo>
                    <a:pt x="1985760" y="1190916"/>
                  </a:lnTo>
                  <a:lnTo>
                    <a:pt x="2004690" y="1190916"/>
                  </a:lnTo>
                  <a:lnTo>
                    <a:pt x="2005335" y="1195478"/>
                  </a:lnTo>
                  <a:lnTo>
                    <a:pt x="2002810" y="1203616"/>
                  </a:lnTo>
                  <a:close/>
                </a:path>
                <a:path w="2381885" h="2181859">
                  <a:moveTo>
                    <a:pt x="2006484" y="1203616"/>
                  </a:moveTo>
                  <a:lnTo>
                    <a:pt x="2005335" y="1195478"/>
                  </a:lnTo>
                  <a:lnTo>
                    <a:pt x="2006750" y="1190916"/>
                  </a:lnTo>
                  <a:lnTo>
                    <a:pt x="2009672" y="1190916"/>
                  </a:lnTo>
                  <a:lnTo>
                    <a:pt x="2006484" y="1203616"/>
                  </a:lnTo>
                  <a:close/>
                </a:path>
                <a:path w="2381885" h="2181859">
                  <a:moveTo>
                    <a:pt x="2056797" y="1203616"/>
                  </a:moveTo>
                  <a:lnTo>
                    <a:pt x="2034281" y="1203616"/>
                  </a:lnTo>
                  <a:lnTo>
                    <a:pt x="2035374" y="1190916"/>
                  </a:lnTo>
                  <a:lnTo>
                    <a:pt x="2054260" y="1190916"/>
                  </a:lnTo>
                  <a:lnTo>
                    <a:pt x="2056797" y="1203616"/>
                  </a:lnTo>
                  <a:close/>
                </a:path>
                <a:path w="2381885" h="2181859">
                  <a:moveTo>
                    <a:pt x="2067682" y="1203616"/>
                  </a:moveTo>
                  <a:lnTo>
                    <a:pt x="2056797" y="1203616"/>
                  </a:lnTo>
                  <a:lnTo>
                    <a:pt x="2055303" y="1190916"/>
                  </a:lnTo>
                  <a:lnTo>
                    <a:pt x="2062311" y="1190916"/>
                  </a:lnTo>
                  <a:lnTo>
                    <a:pt x="2067682" y="1203616"/>
                  </a:lnTo>
                  <a:close/>
                </a:path>
                <a:path w="2381885" h="2181859">
                  <a:moveTo>
                    <a:pt x="2130425" y="1229016"/>
                  </a:moveTo>
                  <a:lnTo>
                    <a:pt x="2128557" y="1217112"/>
                  </a:lnTo>
                  <a:lnTo>
                    <a:pt x="2128535" y="1216000"/>
                  </a:lnTo>
                  <a:lnTo>
                    <a:pt x="2132579" y="1203616"/>
                  </a:lnTo>
                  <a:lnTo>
                    <a:pt x="2139939" y="1190916"/>
                  </a:lnTo>
                  <a:lnTo>
                    <a:pt x="2141584" y="1190916"/>
                  </a:lnTo>
                  <a:lnTo>
                    <a:pt x="2146744" y="1197302"/>
                  </a:lnTo>
                  <a:lnTo>
                    <a:pt x="2147262" y="1203616"/>
                  </a:lnTo>
                  <a:lnTo>
                    <a:pt x="2190104" y="1203616"/>
                  </a:lnTo>
                  <a:lnTo>
                    <a:pt x="2191541" y="1208566"/>
                  </a:lnTo>
                  <a:lnTo>
                    <a:pt x="2190203" y="1216316"/>
                  </a:lnTo>
                  <a:lnTo>
                    <a:pt x="2138686" y="1216328"/>
                  </a:lnTo>
                  <a:lnTo>
                    <a:pt x="2130425" y="1229016"/>
                  </a:lnTo>
                  <a:close/>
                </a:path>
                <a:path w="2381885" h="2181859">
                  <a:moveTo>
                    <a:pt x="2151846" y="1203616"/>
                  </a:moveTo>
                  <a:lnTo>
                    <a:pt x="2146763" y="1197325"/>
                  </a:lnTo>
                  <a:lnTo>
                    <a:pt x="2146254" y="1190916"/>
                  </a:lnTo>
                  <a:lnTo>
                    <a:pt x="2154934" y="1190916"/>
                  </a:lnTo>
                  <a:lnTo>
                    <a:pt x="2151846" y="1203616"/>
                  </a:lnTo>
                  <a:close/>
                </a:path>
                <a:path w="2381885" h="2181859">
                  <a:moveTo>
                    <a:pt x="2166460" y="1198984"/>
                  </a:moveTo>
                  <a:lnTo>
                    <a:pt x="2163802" y="1190916"/>
                  </a:lnTo>
                  <a:lnTo>
                    <a:pt x="2169181" y="1190916"/>
                  </a:lnTo>
                  <a:lnTo>
                    <a:pt x="2166460" y="1198984"/>
                  </a:lnTo>
                  <a:close/>
                </a:path>
                <a:path w="2381885" h="2181859">
                  <a:moveTo>
                    <a:pt x="2167986" y="1203616"/>
                  </a:moveTo>
                  <a:lnTo>
                    <a:pt x="2166460" y="1198984"/>
                  </a:lnTo>
                  <a:lnTo>
                    <a:pt x="2169181" y="1190916"/>
                  </a:lnTo>
                  <a:lnTo>
                    <a:pt x="2167986" y="1203616"/>
                  </a:lnTo>
                  <a:close/>
                </a:path>
                <a:path w="2381885" h="2181859">
                  <a:moveTo>
                    <a:pt x="2176654" y="1203616"/>
                  </a:moveTo>
                  <a:lnTo>
                    <a:pt x="2167986" y="1203616"/>
                  </a:lnTo>
                  <a:lnTo>
                    <a:pt x="2169281" y="1190916"/>
                  </a:lnTo>
                  <a:lnTo>
                    <a:pt x="2174462" y="1190916"/>
                  </a:lnTo>
                  <a:lnTo>
                    <a:pt x="2176654" y="1203616"/>
                  </a:lnTo>
                  <a:close/>
                </a:path>
                <a:path w="2381885" h="2181859">
                  <a:moveTo>
                    <a:pt x="2176654" y="1203616"/>
                  </a:moveTo>
                  <a:lnTo>
                    <a:pt x="2174462" y="1190916"/>
                  </a:lnTo>
                  <a:lnTo>
                    <a:pt x="2184824" y="1190916"/>
                  </a:lnTo>
                  <a:lnTo>
                    <a:pt x="2184729" y="1192428"/>
                  </a:lnTo>
                  <a:lnTo>
                    <a:pt x="2176654" y="1203616"/>
                  </a:lnTo>
                  <a:close/>
                </a:path>
                <a:path w="2381885" h="2181859">
                  <a:moveTo>
                    <a:pt x="2184729" y="1192428"/>
                  </a:moveTo>
                  <a:lnTo>
                    <a:pt x="2184824" y="1190916"/>
                  </a:lnTo>
                  <a:lnTo>
                    <a:pt x="2185222" y="1190916"/>
                  </a:lnTo>
                  <a:lnTo>
                    <a:pt x="2185141" y="1191857"/>
                  </a:lnTo>
                  <a:lnTo>
                    <a:pt x="2184729" y="1192428"/>
                  </a:lnTo>
                  <a:close/>
                </a:path>
                <a:path w="2381885" h="2181859">
                  <a:moveTo>
                    <a:pt x="2185141" y="1191857"/>
                  </a:moveTo>
                  <a:lnTo>
                    <a:pt x="2185222" y="1190916"/>
                  </a:lnTo>
                  <a:lnTo>
                    <a:pt x="2185426" y="1191299"/>
                  </a:lnTo>
                  <a:lnTo>
                    <a:pt x="2185357" y="1191558"/>
                  </a:lnTo>
                  <a:lnTo>
                    <a:pt x="2185141" y="1191857"/>
                  </a:lnTo>
                  <a:close/>
                </a:path>
                <a:path w="2381885" h="2181859">
                  <a:moveTo>
                    <a:pt x="2185458" y="1191417"/>
                  </a:moveTo>
                  <a:lnTo>
                    <a:pt x="2185322" y="1190916"/>
                  </a:lnTo>
                  <a:lnTo>
                    <a:pt x="2185820" y="1190916"/>
                  </a:lnTo>
                  <a:lnTo>
                    <a:pt x="2185458" y="1191417"/>
                  </a:lnTo>
                  <a:close/>
                </a:path>
                <a:path w="2381885" h="2181859">
                  <a:moveTo>
                    <a:pt x="2198590" y="1203616"/>
                  </a:moveTo>
                  <a:lnTo>
                    <a:pt x="2188773" y="1203616"/>
                  </a:lnTo>
                  <a:lnTo>
                    <a:pt x="2193429" y="1190916"/>
                  </a:lnTo>
                  <a:lnTo>
                    <a:pt x="2198590" y="1203616"/>
                  </a:lnTo>
                  <a:close/>
                </a:path>
                <a:path w="2381885" h="2181859">
                  <a:moveTo>
                    <a:pt x="2251278" y="1216316"/>
                  </a:moveTo>
                  <a:lnTo>
                    <a:pt x="2238226" y="1216316"/>
                  </a:lnTo>
                  <a:lnTo>
                    <a:pt x="2238091" y="1202736"/>
                  </a:lnTo>
                  <a:lnTo>
                    <a:pt x="2239372" y="1190916"/>
                  </a:lnTo>
                  <a:lnTo>
                    <a:pt x="2254865" y="1190916"/>
                  </a:lnTo>
                  <a:lnTo>
                    <a:pt x="2251490" y="1203616"/>
                  </a:lnTo>
                  <a:lnTo>
                    <a:pt x="2250356" y="1203616"/>
                  </a:lnTo>
                  <a:lnTo>
                    <a:pt x="2250871" y="1206499"/>
                  </a:lnTo>
                  <a:lnTo>
                    <a:pt x="2251278" y="1216316"/>
                  </a:lnTo>
                  <a:close/>
                </a:path>
                <a:path w="2381885" h="2181859">
                  <a:moveTo>
                    <a:pt x="2269224" y="1203616"/>
                  </a:moveTo>
                  <a:lnTo>
                    <a:pt x="2252075" y="1203616"/>
                  </a:lnTo>
                  <a:lnTo>
                    <a:pt x="2259944" y="1190916"/>
                  </a:lnTo>
                  <a:lnTo>
                    <a:pt x="2269224" y="1203616"/>
                  </a:lnTo>
                  <a:close/>
                </a:path>
                <a:path w="2381885" h="2181859">
                  <a:moveTo>
                    <a:pt x="2320222" y="1203616"/>
                  </a:moveTo>
                  <a:lnTo>
                    <a:pt x="2301939" y="1203616"/>
                  </a:lnTo>
                  <a:lnTo>
                    <a:pt x="2303347" y="1190916"/>
                  </a:lnTo>
                  <a:lnTo>
                    <a:pt x="2318927" y="1190916"/>
                  </a:lnTo>
                  <a:lnTo>
                    <a:pt x="2320222" y="1203616"/>
                  </a:lnTo>
                  <a:close/>
                </a:path>
                <a:path w="2381885" h="2181859">
                  <a:moveTo>
                    <a:pt x="2188773" y="1203616"/>
                  </a:moveTo>
                  <a:lnTo>
                    <a:pt x="2184126" y="1203616"/>
                  </a:lnTo>
                  <a:lnTo>
                    <a:pt x="2185141" y="1191857"/>
                  </a:lnTo>
                  <a:lnTo>
                    <a:pt x="2185458" y="1191417"/>
                  </a:lnTo>
                  <a:lnTo>
                    <a:pt x="2188773" y="1203616"/>
                  </a:lnTo>
                  <a:close/>
                </a:path>
                <a:path w="2381885" h="2181859">
                  <a:moveTo>
                    <a:pt x="2184126" y="1203616"/>
                  </a:moveTo>
                  <a:lnTo>
                    <a:pt x="2184729" y="1192428"/>
                  </a:lnTo>
                  <a:lnTo>
                    <a:pt x="2185141" y="1191857"/>
                  </a:lnTo>
                  <a:lnTo>
                    <a:pt x="2184126" y="1203616"/>
                  </a:lnTo>
                  <a:close/>
                </a:path>
                <a:path w="2381885" h="2181859">
                  <a:moveTo>
                    <a:pt x="2184027" y="1203616"/>
                  </a:moveTo>
                  <a:lnTo>
                    <a:pt x="2176654" y="1203616"/>
                  </a:lnTo>
                  <a:lnTo>
                    <a:pt x="2184729" y="1192428"/>
                  </a:lnTo>
                  <a:lnTo>
                    <a:pt x="2184027" y="1203616"/>
                  </a:lnTo>
                  <a:close/>
                </a:path>
                <a:path w="2381885" h="2181859">
                  <a:moveTo>
                    <a:pt x="1739472" y="1203616"/>
                  </a:moveTo>
                  <a:lnTo>
                    <a:pt x="1738974" y="1203616"/>
                  </a:lnTo>
                  <a:lnTo>
                    <a:pt x="1739195" y="1196562"/>
                  </a:lnTo>
                  <a:lnTo>
                    <a:pt x="1739472" y="1203616"/>
                  </a:lnTo>
                  <a:close/>
                </a:path>
                <a:path w="2381885" h="2181859">
                  <a:moveTo>
                    <a:pt x="1963244" y="1203616"/>
                  </a:moveTo>
                  <a:lnTo>
                    <a:pt x="1961625" y="1203616"/>
                  </a:lnTo>
                  <a:lnTo>
                    <a:pt x="1963838" y="1197302"/>
                  </a:lnTo>
                  <a:lnTo>
                    <a:pt x="1963244" y="1203616"/>
                  </a:lnTo>
                  <a:close/>
                </a:path>
                <a:path w="2381885" h="2181859">
                  <a:moveTo>
                    <a:pt x="1707571" y="1210318"/>
                  </a:moveTo>
                  <a:lnTo>
                    <a:pt x="1706915" y="1204035"/>
                  </a:lnTo>
                  <a:lnTo>
                    <a:pt x="1706925" y="1203260"/>
                  </a:lnTo>
                  <a:lnTo>
                    <a:pt x="1707646" y="1198472"/>
                  </a:lnTo>
                  <a:lnTo>
                    <a:pt x="1707477" y="1201888"/>
                  </a:lnTo>
                  <a:lnTo>
                    <a:pt x="1707571" y="1210318"/>
                  </a:lnTo>
                  <a:close/>
                </a:path>
                <a:path w="2381885" h="2181859">
                  <a:moveTo>
                    <a:pt x="2167986" y="1203616"/>
                  </a:moveTo>
                  <a:lnTo>
                    <a:pt x="2164897" y="1203616"/>
                  </a:lnTo>
                  <a:lnTo>
                    <a:pt x="2166460" y="1198984"/>
                  </a:lnTo>
                  <a:lnTo>
                    <a:pt x="2167986" y="1203616"/>
                  </a:lnTo>
                  <a:close/>
                </a:path>
                <a:path w="2381885" h="2181859">
                  <a:moveTo>
                    <a:pt x="1735188" y="1203616"/>
                  </a:moveTo>
                  <a:lnTo>
                    <a:pt x="1734490" y="1203616"/>
                  </a:lnTo>
                  <a:lnTo>
                    <a:pt x="1734772" y="1201723"/>
                  </a:lnTo>
                  <a:lnTo>
                    <a:pt x="1735188" y="1203616"/>
                  </a:lnTo>
                  <a:close/>
                </a:path>
                <a:path w="2381885" h="2181859">
                  <a:moveTo>
                    <a:pt x="1853550" y="1203616"/>
                  </a:moveTo>
                  <a:lnTo>
                    <a:pt x="1853251" y="1203616"/>
                  </a:lnTo>
                  <a:lnTo>
                    <a:pt x="1853060" y="1201747"/>
                  </a:lnTo>
                  <a:lnTo>
                    <a:pt x="1853130" y="1201888"/>
                  </a:lnTo>
                  <a:lnTo>
                    <a:pt x="1853550" y="1203616"/>
                  </a:lnTo>
                  <a:close/>
                </a:path>
                <a:path w="2381885" h="2181859">
                  <a:moveTo>
                    <a:pt x="1853849" y="1203616"/>
                  </a:moveTo>
                  <a:lnTo>
                    <a:pt x="1853550" y="1203616"/>
                  </a:lnTo>
                  <a:lnTo>
                    <a:pt x="1853130" y="1201888"/>
                  </a:lnTo>
                  <a:lnTo>
                    <a:pt x="1853753" y="1203165"/>
                  </a:lnTo>
                  <a:lnTo>
                    <a:pt x="1853849" y="1203616"/>
                  </a:lnTo>
                  <a:close/>
                </a:path>
                <a:path w="2381885" h="2181859">
                  <a:moveTo>
                    <a:pt x="1853973" y="1203616"/>
                  </a:moveTo>
                  <a:lnTo>
                    <a:pt x="1853753" y="1203165"/>
                  </a:lnTo>
                  <a:lnTo>
                    <a:pt x="1853973" y="1203616"/>
                  </a:lnTo>
                  <a:close/>
                </a:path>
                <a:path w="2381885" h="2181859">
                  <a:moveTo>
                    <a:pt x="1901074" y="1203616"/>
                  </a:moveTo>
                  <a:lnTo>
                    <a:pt x="1901010" y="1203260"/>
                  </a:lnTo>
                  <a:lnTo>
                    <a:pt x="1901074" y="1203616"/>
                  </a:lnTo>
                  <a:close/>
                </a:path>
                <a:path w="2381885" h="2181859">
                  <a:moveTo>
                    <a:pt x="1575878" y="1216316"/>
                  </a:moveTo>
                  <a:lnTo>
                    <a:pt x="1572490" y="1216316"/>
                  </a:lnTo>
                  <a:lnTo>
                    <a:pt x="1574981" y="1203616"/>
                  </a:lnTo>
                  <a:lnTo>
                    <a:pt x="1575878" y="1216316"/>
                  </a:lnTo>
                  <a:close/>
                </a:path>
                <a:path w="2381885" h="2181859">
                  <a:moveTo>
                    <a:pt x="1592914" y="1216316"/>
                  </a:moveTo>
                  <a:lnTo>
                    <a:pt x="1577239" y="1216316"/>
                  </a:lnTo>
                  <a:lnTo>
                    <a:pt x="1575180" y="1203616"/>
                  </a:lnTo>
                  <a:lnTo>
                    <a:pt x="1594608" y="1203616"/>
                  </a:lnTo>
                  <a:lnTo>
                    <a:pt x="1592914" y="1216316"/>
                  </a:lnTo>
                  <a:close/>
                </a:path>
                <a:path w="2381885" h="2181859">
                  <a:moveTo>
                    <a:pt x="1625594" y="1216316"/>
                  </a:moveTo>
                  <a:lnTo>
                    <a:pt x="1594686" y="1216316"/>
                  </a:lnTo>
                  <a:lnTo>
                    <a:pt x="1600088" y="1203616"/>
                  </a:lnTo>
                  <a:lnTo>
                    <a:pt x="1633566" y="1203616"/>
                  </a:lnTo>
                  <a:lnTo>
                    <a:pt x="1625594" y="1216316"/>
                  </a:lnTo>
                  <a:close/>
                </a:path>
                <a:path w="2381885" h="2181859">
                  <a:moveTo>
                    <a:pt x="1675509" y="1216316"/>
                  </a:moveTo>
                  <a:lnTo>
                    <a:pt x="1628384" y="1216316"/>
                  </a:lnTo>
                  <a:lnTo>
                    <a:pt x="1634162" y="1203616"/>
                  </a:lnTo>
                  <a:lnTo>
                    <a:pt x="1668136" y="1203616"/>
                  </a:lnTo>
                  <a:lnTo>
                    <a:pt x="1675509" y="1216316"/>
                  </a:lnTo>
                  <a:close/>
                </a:path>
                <a:path w="2381885" h="2181859">
                  <a:moveTo>
                    <a:pt x="1675509" y="1216316"/>
                  </a:moveTo>
                  <a:lnTo>
                    <a:pt x="1668136" y="1203616"/>
                  </a:lnTo>
                  <a:lnTo>
                    <a:pt x="1675522" y="1216000"/>
                  </a:lnTo>
                  <a:lnTo>
                    <a:pt x="1675509" y="1216316"/>
                  </a:lnTo>
                  <a:close/>
                </a:path>
                <a:path w="2381885" h="2181859">
                  <a:moveTo>
                    <a:pt x="1675568" y="1216079"/>
                  </a:moveTo>
                  <a:lnTo>
                    <a:pt x="1668235" y="1203616"/>
                  </a:lnTo>
                  <a:lnTo>
                    <a:pt x="1678697" y="1203616"/>
                  </a:lnTo>
                  <a:lnTo>
                    <a:pt x="1675568" y="1216079"/>
                  </a:lnTo>
                  <a:close/>
                </a:path>
                <a:path w="2381885" h="2181859">
                  <a:moveTo>
                    <a:pt x="1675982" y="1229016"/>
                  </a:moveTo>
                  <a:lnTo>
                    <a:pt x="1675143" y="1229016"/>
                  </a:lnTo>
                  <a:lnTo>
                    <a:pt x="1679893" y="1216316"/>
                  </a:lnTo>
                  <a:lnTo>
                    <a:pt x="1675708" y="1216316"/>
                  </a:lnTo>
                  <a:lnTo>
                    <a:pt x="1678796" y="1203616"/>
                  </a:lnTo>
                  <a:lnTo>
                    <a:pt x="1690753" y="1203616"/>
                  </a:lnTo>
                  <a:lnTo>
                    <a:pt x="1690656" y="1203969"/>
                  </a:lnTo>
                  <a:lnTo>
                    <a:pt x="1680329" y="1216315"/>
                  </a:lnTo>
                  <a:lnTo>
                    <a:pt x="1675982" y="1229016"/>
                  </a:lnTo>
                  <a:close/>
                </a:path>
                <a:path w="2381885" h="2181859">
                  <a:moveTo>
                    <a:pt x="1690753" y="1203853"/>
                  </a:moveTo>
                  <a:lnTo>
                    <a:pt x="1690753" y="1203616"/>
                  </a:lnTo>
                  <a:lnTo>
                    <a:pt x="1690951" y="1203616"/>
                  </a:lnTo>
                  <a:lnTo>
                    <a:pt x="1690753" y="1203853"/>
                  </a:lnTo>
                  <a:close/>
                </a:path>
                <a:path w="2381885" h="2181859">
                  <a:moveTo>
                    <a:pt x="1726420" y="1216316"/>
                  </a:moveTo>
                  <a:lnTo>
                    <a:pt x="1715959" y="1216316"/>
                  </a:lnTo>
                  <a:lnTo>
                    <a:pt x="1710978" y="1203616"/>
                  </a:lnTo>
                  <a:lnTo>
                    <a:pt x="1725723" y="1203616"/>
                  </a:lnTo>
                  <a:lnTo>
                    <a:pt x="1727963" y="1213134"/>
                  </a:lnTo>
                  <a:lnTo>
                    <a:pt x="1726420" y="1216316"/>
                  </a:lnTo>
                  <a:close/>
                </a:path>
                <a:path w="2381885" h="2181859">
                  <a:moveTo>
                    <a:pt x="1727963" y="1213134"/>
                  </a:moveTo>
                  <a:lnTo>
                    <a:pt x="1725723" y="1203616"/>
                  </a:lnTo>
                  <a:lnTo>
                    <a:pt x="1729310" y="1203616"/>
                  </a:lnTo>
                  <a:lnTo>
                    <a:pt x="1728958" y="1211082"/>
                  </a:lnTo>
                  <a:lnTo>
                    <a:pt x="1727963" y="1213134"/>
                  </a:lnTo>
                  <a:close/>
                </a:path>
                <a:path w="2381885" h="2181859">
                  <a:moveTo>
                    <a:pt x="1728959" y="1211081"/>
                  </a:moveTo>
                  <a:lnTo>
                    <a:pt x="1729310" y="1203616"/>
                  </a:lnTo>
                  <a:lnTo>
                    <a:pt x="1732579" y="1203616"/>
                  </a:lnTo>
                  <a:lnTo>
                    <a:pt x="1728959" y="1211081"/>
                  </a:lnTo>
                  <a:close/>
                </a:path>
                <a:path w="2381885" h="2181859">
                  <a:moveTo>
                    <a:pt x="1728784" y="1214788"/>
                  </a:moveTo>
                  <a:lnTo>
                    <a:pt x="1728959" y="1211082"/>
                  </a:lnTo>
                  <a:lnTo>
                    <a:pt x="1732579" y="1203616"/>
                  </a:lnTo>
                  <a:lnTo>
                    <a:pt x="1732862" y="1204035"/>
                  </a:lnTo>
                  <a:lnTo>
                    <a:pt x="1728784" y="1214788"/>
                  </a:lnTo>
                  <a:close/>
                </a:path>
                <a:path w="2381885" h="2181859">
                  <a:moveTo>
                    <a:pt x="1732862" y="1204035"/>
                  </a:moveTo>
                  <a:lnTo>
                    <a:pt x="1732579" y="1203616"/>
                  </a:lnTo>
                  <a:lnTo>
                    <a:pt x="1733021" y="1203616"/>
                  </a:lnTo>
                  <a:lnTo>
                    <a:pt x="1732862" y="1204035"/>
                  </a:lnTo>
                  <a:close/>
                </a:path>
                <a:path w="2381885" h="2181859">
                  <a:moveTo>
                    <a:pt x="1741767" y="1215672"/>
                  </a:moveTo>
                  <a:lnTo>
                    <a:pt x="1736236" y="1203616"/>
                  </a:lnTo>
                  <a:lnTo>
                    <a:pt x="1738099" y="1203616"/>
                  </a:lnTo>
                  <a:lnTo>
                    <a:pt x="1741767" y="1215672"/>
                  </a:lnTo>
                  <a:close/>
                </a:path>
                <a:path w="2381885" h="2181859">
                  <a:moveTo>
                    <a:pt x="1764148" y="1229016"/>
                  </a:moveTo>
                  <a:lnTo>
                    <a:pt x="1755746" y="1229016"/>
                  </a:lnTo>
                  <a:lnTo>
                    <a:pt x="1755665" y="1225007"/>
                  </a:lnTo>
                  <a:lnTo>
                    <a:pt x="1755550" y="1216895"/>
                  </a:lnTo>
                  <a:lnTo>
                    <a:pt x="1755675" y="1216316"/>
                  </a:lnTo>
                  <a:lnTo>
                    <a:pt x="1742062" y="1216316"/>
                  </a:lnTo>
                  <a:lnTo>
                    <a:pt x="1742006" y="1215490"/>
                  </a:lnTo>
                  <a:lnTo>
                    <a:pt x="1744055" y="1203616"/>
                  </a:lnTo>
                  <a:lnTo>
                    <a:pt x="1760496" y="1203616"/>
                  </a:lnTo>
                  <a:lnTo>
                    <a:pt x="1762613" y="1216107"/>
                  </a:lnTo>
                  <a:lnTo>
                    <a:pt x="1764148" y="1229016"/>
                  </a:lnTo>
                  <a:close/>
                </a:path>
                <a:path w="2381885" h="2181859">
                  <a:moveTo>
                    <a:pt x="1806701" y="1229016"/>
                  </a:moveTo>
                  <a:lnTo>
                    <a:pt x="1764148" y="1229016"/>
                  </a:lnTo>
                  <a:lnTo>
                    <a:pt x="1762613" y="1216107"/>
                  </a:lnTo>
                  <a:lnTo>
                    <a:pt x="1760496" y="1203616"/>
                  </a:lnTo>
                  <a:lnTo>
                    <a:pt x="1781901" y="1203616"/>
                  </a:lnTo>
                  <a:lnTo>
                    <a:pt x="1785304" y="1213942"/>
                  </a:lnTo>
                  <a:lnTo>
                    <a:pt x="1785484" y="1214788"/>
                  </a:lnTo>
                  <a:lnTo>
                    <a:pt x="1785754" y="1216316"/>
                  </a:lnTo>
                  <a:lnTo>
                    <a:pt x="1803236" y="1216316"/>
                  </a:lnTo>
                  <a:lnTo>
                    <a:pt x="1806320" y="1221853"/>
                  </a:lnTo>
                  <a:lnTo>
                    <a:pt x="1806701" y="1229016"/>
                  </a:lnTo>
                  <a:close/>
                </a:path>
                <a:path w="2381885" h="2181859">
                  <a:moveTo>
                    <a:pt x="1810690" y="1216316"/>
                  </a:moveTo>
                  <a:lnTo>
                    <a:pt x="1786087" y="1216316"/>
                  </a:lnTo>
                  <a:lnTo>
                    <a:pt x="1785369" y="1214138"/>
                  </a:lnTo>
                  <a:lnTo>
                    <a:pt x="1783509" y="1203616"/>
                  </a:lnTo>
                  <a:lnTo>
                    <a:pt x="1809712" y="1203616"/>
                  </a:lnTo>
                  <a:lnTo>
                    <a:pt x="1810690" y="1216316"/>
                  </a:lnTo>
                  <a:close/>
                </a:path>
                <a:path w="2381885" h="2181859">
                  <a:moveTo>
                    <a:pt x="1820273" y="1216316"/>
                  </a:moveTo>
                  <a:lnTo>
                    <a:pt x="1812377" y="1216316"/>
                  </a:lnTo>
                  <a:lnTo>
                    <a:pt x="1810101" y="1203616"/>
                  </a:lnTo>
                  <a:lnTo>
                    <a:pt x="1825155" y="1203616"/>
                  </a:lnTo>
                  <a:lnTo>
                    <a:pt x="1820273" y="1216316"/>
                  </a:lnTo>
                  <a:close/>
                </a:path>
                <a:path w="2381885" h="2181859">
                  <a:moveTo>
                    <a:pt x="1839901" y="1216316"/>
                  </a:moveTo>
                  <a:lnTo>
                    <a:pt x="1820871" y="1216316"/>
                  </a:lnTo>
                  <a:lnTo>
                    <a:pt x="1827447" y="1203616"/>
                  </a:lnTo>
                  <a:lnTo>
                    <a:pt x="1840996" y="1203616"/>
                  </a:lnTo>
                  <a:lnTo>
                    <a:pt x="1839901" y="1216316"/>
                  </a:lnTo>
                  <a:close/>
                </a:path>
                <a:path w="2381885" h="2181859">
                  <a:moveTo>
                    <a:pt x="1842092" y="1216316"/>
                  </a:moveTo>
                  <a:lnTo>
                    <a:pt x="1839901" y="1216316"/>
                  </a:lnTo>
                  <a:lnTo>
                    <a:pt x="1840996" y="1203616"/>
                  </a:lnTo>
                  <a:lnTo>
                    <a:pt x="1841494" y="1203616"/>
                  </a:lnTo>
                  <a:lnTo>
                    <a:pt x="1842092" y="1216316"/>
                  </a:lnTo>
                  <a:close/>
                </a:path>
                <a:path w="2381885" h="2181859">
                  <a:moveTo>
                    <a:pt x="1885805" y="1216316"/>
                  </a:moveTo>
                  <a:lnTo>
                    <a:pt x="1842092" y="1216316"/>
                  </a:lnTo>
                  <a:lnTo>
                    <a:pt x="1841494" y="1203616"/>
                  </a:lnTo>
                  <a:lnTo>
                    <a:pt x="1885706" y="1203616"/>
                  </a:lnTo>
                  <a:lnTo>
                    <a:pt x="1885821" y="1208566"/>
                  </a:lnTo>
                  <a:lnTo>
                    <a:pt x="1885805" y="1216316"/>
                  </a:lnTo>
                  <a:close/>
                </a:path>
                <a:path w="2381885" h="2181859">
                  <a:moveTo>
                    <a:pt x="1911935" y="1216316"/>
                  </a:moveTo>
                  <a:lnTo>
                    <a:pt x="1886002" y="1216316"/>
                  </a:lnTo>
                  <a:lnTo>
                    <a:pt x="1885995" y="1213134"/>
                  </a:lnTo>
                  <a:lnTo>
                    <a:pt x="1886562" y="1203616"/>
                  </a:lnTo>
                  <a:lnTo>
                    <a:pt x="1912743" y="1203616"/>
                  </a:lnTo>
                  <a:lnTo>
                    <a:pt x="1911935" y="1216316"/>
                  </a:lnTo>
                  <a:close/>
                </a:path>
                <a:path w="2381885" h="2181859">
                  <a:moveTo>
                    <a:pt x="1945011" y="1216316"/>
                  </a:moveTo>
                  <a:lnTo>
                    <a:pt x="1912232" y="1216316"/>
                  </a:lnTo>
                  <a:lnTo>
                    <a:pt x="1915520" y="1203616"/>
                  </a:lnTo>
                  <a:lnTo>
                    <a:pt x="1939232" y="1203616"/>
                  </a:lnTo>
                  <a:lnTo>
                    <a:pt x="1945011" y="1216316"/>
                  </a:lnTo>
                  <a:close/>
                </a:path>
                <a:path w="2381885" h="2181859">
                  <a:moveTo>
                    <a:pt x="1945011" y="1216315"/>
                  </a:moveTo>
                  <a:lnTo>
                    <a:pt x="1939233" y="1203616"/>
                  </a:lnTo>
                  <a:lnTo>
                    <a:pt x="1948099" y="1203616"/>
                  </a:lnTo>
                  <a:lnTo>
                    <a:pt x="1945011" y="1216315"/>
                  </a:lnTo>
                  <a:close/>
                </a:path>
                <a:path w="2381885" h="2181859">
                  <a:moveTo>
                    <a:pt x="1945011" y="1216316"/>
                  </a:moveTo>
                  <a:lnTo>
                    <a:pt x="1948099" y="1203616"/>
                  </a:lnTo>
                  <a:lnTo>
                    <a:pt x="1945011" y="1216316"/>
                  </a:lnTo>
                  <a:close/>
                </a:path>
                <a:path w="2381885" h="2181859">
                  <a:moveTo>
                    <a:pt x="1953580" y="1216316"/>
                  </a:moveTo>
                  <a:lnTo>
                    <a:pt x="1945011" y="1216316"/>
                  </a:lnTo>
                  <a:lnTo>
                    <a:pt x="1948100" y="1203616"/>
                  </a:lnTo>
                  <a:lnTo>
                    <a:pt x="1952683" y="1203616"/>
                  </a:lnTo>
                  <a:lnTo>
                    <a:pt x="1953580" y="1216316"/>
                  </a:lnTo>
                  <a:close/>
                </a:path>
                <a:path w="2381885" h="2181859">
                  <a:moveTo>
                    <a:pt x="1953580" y="1216316"/>
                  </a:moveTo>
                  <a:lnTo>
                    <a:pt x="1952683" y="1203616"/>
                  </a:lnTo>
                  <a:lnTo>
                    <a:pt x="1955174" y="1203616"/>
                  </a:lnTo>
                  <a:lnTo>
                    <a:pt x="1953580" y="1216316"/>
                  </a:lnTo>
                  <a:close/>
                </a:path>
                <a:path w="2381885" h="2181859">
                  <a:moveTo>
                    <a:pt x="1981775" y="1216316"/>
                  </a:moveTo>
                  <a:lnTo>
                    <a:pt x="1953580" y="1216316"/>
                  </a:lnTo>
                  <a:lnTo>
                    <a:pt x="1957658" y="1203616"/>
                  </a:lnTo>
                  <a:lnTo>
                    <a:pt x="1981775" y="1203616"/>
                  </a:lnTo>
                  <a:lnTo>
                    <a:pt x="1981775" y="1216316"/>
                  </a:lnTo>
                  <a:close/>
                </a:path>
                <a:path w="2381885" h="2181859">
                  <a:moveTo>
                    <a:pt x="1982074" y="1216316"/>
                  </a:moveTo>
                  <a:lnTo>
                    <a:pt x="1981775" y="1216316"/>
                  </a:lnTo>
                  <a:lnTo>
                    <a:pt x="1981775" y="1203616"/>
                  </a:lnTo>
                  <a:lnTo>
                    <a:pt x="1982174" y="1203616"/>
                  </a:lnTo>
                  <a:lnTo>
                    <a:pt x="1982074" y="1216316"/>
                  </a:lnTo>
                  <a:close/>
                </a:path>
                <a:path w="2381885" h="2181859">
                  <a:moveTo>
                    <a:pt x="2004192" y="1216316"/>
                  </a:moveTo>
                  <a:lnTo>
                    <a:pt x="1992900" y="1216316"/>
                  </a:lnTo>
                  <a:lnTo>
                    <a:pt x="1990244" y="1203616"/>
                  </a:lnTo>
                  <a:lnTo>
                    <a:pt x="2002797" y="1203616"/>
                  </a:lnTo>
                  <a:lnTo>
                    <a:pt x="2004192" y="1216316"/>
                  </a:lnTo>
                  <a:close/>
                </a:path>
                <a:path w="2381885" h="2181859">
                  <a:moveTo>
                    <a:pt x="2021329" y="1216316"/>
                  </a:moveTo>
                  <a:lnTo>
                    <a:pt x="2006185" y="1216316"/>
                  </a:lnTo>
                  <a:lnTo>
                    <a:pt x="2003495" y="1203616"/>
                  </a:lnTo>
                  <a:lnTo>
                    <a:pt x="2020532" y="1203616"/>
                  </a:lnTo>
                  <a:lnTo>
                    <a:pt x="2021329" y="1216316"/>
                  </a:lnTo>
                  <a:close/>
                </a:path>
                <a:path w="2381885" h="2181859">
                  <a:moveTo>
                    <a:pt x="2053211" y="1216316"/>
                  </a:moveTo>
                  <a:lnTo>
                    <a:pt x="2032189" y="1216316"/>
                  </a:lnTo>
                  <a:lnTo>
                    <a:pt x="2030794" y="1203616"/>
                  </a:lnTo>
                  <a:lnTo>
                    <a:pt x="2050575" y="1203616"/>
                  </a:lnTo>
                  <a:lnTo>
                    <a:pt x="2053211" y="1216316"/>
                  </a:lnTo>
                  <a:close/>
                </a:path>
                <a:path w="2381885" h="2181859">
                  <a:moveTo>
                    <a:pt x="2056545" y="1216316"/>
                  </a:moveTo>
                  <a:lnTo>
                    <a:pt x="2051916" y="1203616"/>
                  </a:lnTo>
                  <a:lnTo>
                    <a:pt x="2061493" y="1203616"/>
                  </a:lnTo>
                  <a:lnTo>
                    <a:pt x="2060442" y="1207208"/>
                  </a:lnTo>
                  <a:lnTo>
                    <a:pt x="2056545" y="1216316"/>
                  </a:lnTo>
                  <a:close/>
                </a:path>
                <a:path w="2381885" h="2181859">
                  <a:moveTo>
                    <a:pt x="2067159" y="1216316"/>
                  </a:moveTo>
                  <a:lnTo>
                    <a:pt x="2057777" y="1216316"/>
                  </a:lnTo>
                  <a:lnTo>
                    <a:pt x="2060442" y="1207208"/>
                  </a:lnTo>
                  <a:lnTo>
                    <a:pt x="2061978" y="1203616"/>
                  </a:lnTo>
                  <a:lnTo>
                    <a:pt x="2066275" y="1210951"/>
                  </a:lnTo>
                  <a:lnTo>
                    <a:pt x="2067159" y="1216316"/>
                  </a:lnTo>
                  <a:close/>
                </a:path>
                <a:path w="2381885" h="2181859">
                  <a:moveTo>
                    <a:pt x="2068315" y="1214432"/>
                  </a:moveTo>
                  <a:lnTo>
                    <a:pt x="2066275" y="1210951"/>
                  </a:lnTo>
                  <a:lnTo>
                    <a:pt x="2065067" y="1203616"/>
                  </a:lnTo>
                  <a:lnTo>
                    <a:pt x="2069802" y="1203616"/>
                  </a:lnTo>
                  <a:lnTo>
                    <a:pt x="2068315" y="1214432"/>
                  </a:lnTo>
                  <a:close/>
                </a:path>
                <a:path w="2381885" h="2181859">
                  <a:moveTo>
                    <a:pt x="2197477" y="1216316"/>
                  </a:moveTo>
                  <a:lnTo>
                    <a:pt x="2193790" y="1216316"/>
                  </a:lnTo>
                  <a:lnTo>
                    <a:pt x="2191541" y="1208566"/>
                  </a:lnTo>
                  <a:lnTo>
                    <a:pt x="2192395" y="1203616"/>
                  </a:lnTo>
                  <a:lnTo>
                    <a:pt x="2198373" y="1203616"/>
                  </a:lnTo>
                  <a:lnTo>
                    <a:pt x="2197477" y="1216316"/>
                  </a:lnTo>
                  <a:close/>
                </a:path>
                <a:path w="2381885" h="2181859">
                  <a:moveTo>
                    <a:pt x="2197477" y="1216316"/>
                  </a:moveTo>
                  <a:lnTo>
                    <a:pt x="2198373" y="1203616"/>
                  </a:lnTo>
                  <a:lnTo>
                    <a:pt x="2200366" y="1203616"/>
                  </a:lnTo>
                  <a:lnTo>
                    <a:pt x="2197477" y="1216316"/>
                  </a:lnTo>
                  <a:close/>
                </a:path>
                <a:path w="2381885" h="2181859">
                  <a:moveTo>
                    <a:pt x="2215483" y="1216316"/>
                  </a:moveTo>
                  <a:lnTo>
                    <a:pt x="2197477" y="1216316"/>
                  </a:lnTo>
                  <a:lnTo>
                    <a:pt x="2200366" y="1203616"/>
                  </a:lnTo>
                  <a:lnTo>
                    <a:pt x="2211761" y="1203616"/>
                  </a:lnTo>
                  <a:lnTo>
                    <a:pt x="2215483" y="1216316"/>
                  </a:lnTo>
                  <a:close/>
                </a:path>
                <a:path w="2381885" h="2181859">
                  <a:moveTo>
                    <a:pt x="2270307" y="1229016"/>
                  </a:moveTo>
                  <a:lnTo>
                    <a:pt x="2267916" y="1229016"/>
                  </a:lnTo>
                  <a:lnTo>
                    <a:pt x="2261540" y="1216316"/>
                  </a:lnTo>
                  <a:lnTo>
                    <a:pt x="2252623" y="1216316"/>
                  </a:lnTo>
                  <a:lnTo>
                    <a:pt x="2250871" y="1206499"/>
                  </a:lnTo>
                  <a:lnTo>
                    <a:pt x="2250751" y="1203616"/>
                  </a:lnTo>
                  <a:lnTo>
                    <a:pt x="2275234" y="1203616"/>
                  </a:lnTo>
                  <a:lnTo>
                    <a:pt x="2273332" y="1216079"/>
                  </a:lnTo>
                  <a:lnTo>
                    <a:pt x="2270307" y="1229016"/>
                  </a:lnTo>
                  <a:close/>
                </a:path>
                <a:path w="2381885" h="2181859">
                  <a:moveTo>
                    <a:pt x="2288440" y="1216316"/>
                  </a:moveTo>
                  <a:lnTo>
                    <a:pt x="2279872" y="1216316"/>
                  </a:lnTo>
                  <a:lnTo>
                    <a:pt x="2279971" y="1203616"/>
                  </a:lnTo>
                  <a:lnTo>
                    <a:pt x="2288540" y="1203616"/>
                  </a:lnTo>
                  <a:lnTo>
                    <a:pt x="2288440" y="1216316"/>
                  </a:lnTo>
                  <a:close/>
                </a:path>
                <a:path w="2381885" h="2181859">
                  <a:moveTo>
                    <a:pt x="2311654" y="1216316"/>
                  </a:moveTo>
                  <a:lnTo>
                    <a:pt x="2298129" y="1216316"/>
                  </a:lnTo>
                  <a:lnTo>
                    <a:pt x="2293898" y="1203616"/>
                  </a:lnTo>
                  <a:lnTo>
                    <a:pt x="2309661" y="1203616"/>
                  </a:lnTo>
                  <a:lnTo>
                    <a:pt x="2311654" y="1216316"/>
                  </a:lnTo>
                  <a:close/>
                </a:path>
                <a:path w="2381885" h="2181859">
                  <a:moveTo>
                    <a:pt x="2326200" y="1229016"/>
                  </a:moveTo>
                  <a:lnTo>
                    <a:pt x="2322713" y="1229016"/>
                  </a:lnTo>
                  <a:lnTo>
                    <a:pt x="2320521" y="1216316"/>
                  </a:lnTo>
                  <a:lnTo>
                    <a:pt x="2324805" y="1216316"/>
                  </a:lnTo>
                  <a:lnTo>
                    <a:pt x="2326599" y="1203616"/>
                  </a:lnTo>
                  <a:lnTo>
                    <a:pt x="2328301" y="1215672"/>
                  </a:lnTo>
                  <a:lnTo>
                    <a:pt x="2328255" y="1217112"/>
                  </a:lnTo>
                  <a:lnTo>
                    <a:pt x="2326200" y="1229016"/>
                  </a:lnTo>
                  <a:close/>
                </a:path>
                <a:path w="2381885" h="2181859">
                  <a:moveTo>
                    <a:pt x="1690653" y="1216316"/>
                  </a:moveTo>
                  <a:lnTo>
                    <a:pt x="1687266" y="1216316"/>
                  </a:lnTo>
                  <a:lnTo>
                    <a:pt x="1690638" y="1204035"/>
                  </a:lnTo>
                  <a:lnTo>
                    <a:pt x="1690753" y="1203853"/>
                  </a:lnTo>
                  <a:lnTo>
                    <a:pt x="1690653" y="1216316"/>
                  </a:lnTo>
                  <a:close/>
                </a:path>
                <a:path w="2381885" h="2181859">
                  <a:moveTo>
                    <a:pt x="1741166" y="1216316"/>
                  </a:moveTo>
                  <a:lnTo>
                    <a:pt x="1728712" y="1216316"/>
                  </a:lnTo>
                  <a:lnTo>
                    <a:pt x="1728784" y="1214788"/>
                  </a:lnTo>
                  <a:lnTo>
                    <a:pt x="1732862" y="1204035"/>
                  </a:lnTo>
                  <a:lnTo>
                    <a:pt x="1741166" y="1216316"/>
                  </a:lnTo>
                  <a:close/>
                </a:path>
                <a:path w="2381885" h="2181859">
                  <a:moveTo>
                    <a:pt x="2252623" y="1216316"/>
                  </a:moveTo>
                  <a:lnTo>
                    <a:pt x="2251278" y="1216316"/>
                  </a:lnTo>
                  <a:lnTo>
                    <a:pt x="2250871" y="1206499"/>
                  </a:lnTo>
                  <a:lnTo>
                    <a:pt x="2252623" y="1216316"/>
                  </a:lnTo>
                  <a:close/>
                </a:path>
                <a:path w="2381885" h="2181859">
                  <a:moveTo>
                    <a:pt x="1725972" y="1229016"/>
                  </a:moveTo>
                  <a:lnTo>
                    <a:pt x="1723232" y="1229016"/>
                  </a:lnTo>
                  <a:lnTo>
                    <a:pt x="1724585" y="1219941"/>
                  </a:lnTo>
                  <a:lnTo>
                    <a:pt x="1724697" y="1219628"/>
                  </a:lnTo>
                  <a:lnTo>
                    <a:pt x="1727571" y="1213942"/>
                  </a:lnTo>
                  <a:lnTo>
                    <a:pt x="1727963" y="1213134"/>
                  </a:lnTo>
                  <a:lnTo>
                    <a:pt x="1728463" y="1215256"/>
                  </a:lnTo>
                  <a:lnTo>
                    <a:pt x="1728449" y="1215672"/>
                  </a:lnTo>
                  <a:lnTo>
                    <a:pt x="1728205" y="1216316"/>
                  </a:lnTo>
                  <a:lnTo>
                    <a:pt x="1730235" y="1216316"/>
                  </a:lnTo>
                  <a:lnTo>
                    <a:pt x="1725972" y="1229016"/>
                  </a:lnTo>
                  <a:close/>
                </a:path>
                <a:path w="2381885" h="2181859">
                  <a:moveTo>
                    <a:pt x="2056164" y="1241716"/>
                  </a:moveTo>
                  <a:lnTo>
                    <a:pt x="2044045" y="1229016"/>
                  </a:lnTo>
                  <a:lnTo>
                    <a:pt x="2032587" y="1229016"/>
                  </a:lnTo>
                  <a:lnTo>
                    <a:pt x="2032325" y="1228486"/>
                  </a:lnTo>
                  <a:lnTo>
                    <a:pt x="2028602" y="1216316"/>
                  </a:lnTo>
                  <a:lnTo>
                    <a:pt x="2068056" y="1216316"/>
                  </a:lnTo>
                  <a:lnTo>
                    <a:pt x="2068315" y="1214432"/>
                  </a:lnTo>
                  <a:lnTo>
                    <a:pt x="2069295" y="1216107"/>
                  </a:lnTo>
                  <a:lnTo>
                    <a:pt x="2069207" y="1217112"/>
                  </a:lnTo>
                  <a:lnTo>
                    <a:pt x="2066050" y="1229016"/>
                  </a:lnTo>
                  <a:lnTo>
                    <a:pt x="2056164" y="1241716"/>
                  </a:lnTo>
                  <a:close/>
                </a:path>
                <a:path w="2381885" h="2181859">
                  <a:moveTo>
                    <a:pt x="1728712" y="1216315"/>
                  </a:moveTo>
                  <a:lnTo>
                    <a:pt x="1728606" y="1215256"/>
                  </a:lnTo>
                  <a:lnTo>
                    <a:pt x="1728784" y="1214788"/>
                  </a:lnTo>
                  <a:lnTo>
                    <a:pt x="1728712" y="1216315"/>
                  </a:lnTo>
                  <a:close/>
                </a:path>
                <a:path w="2381885" h="2181859">
                  <a:moveTo>
                    <a:pt x="1728712" y="1216316"/>
                  </a:moveTo>
                  <a:lnTo>
                    <a:pt x="1728205" y="1216316"/>
                  </a:lnTo>
                  <a:lnTo>
                    <a:pt x="1728518" y="1215490"/>
                  </a:lnTo>
                  <a:lnTo>
                    <a:pt x="1728712" y="1216316"/>
                  </a:lnTo>
                  <a:close/>
                </a:path>
                <a:path w="2381885" h="2181859">
                  <a:moveTo>
                    <a:pt x="1741899" y="1216107"/>
                  </a:moveTo>
                  <a:lnTo>
                    <a:pt x="1741767" y="1215672"/>
                  </a:lnTo>
                  <a:lnTo>
                    <a:pt x="1741918" y="1216000"/>
                  </a:lnTo>
                  <a:close/>
                </a:path>
                <a:path w="2381885" h="2181859">
                  <a:moveTo>
                    <a:pt x="1742062" y="1216316"/>
                  </a:moveTo>
                  <a:lnTo>
                    <a:pt x="1741918" y="1216000"/>
                  </a:lnTo>
                  <a:lnTo>
                    <a:pt x="1742062" y="1216316"/>
                  </a:lnTo>
                  <a:close/>
                </a:path>
                <a:path w="2381885" h="2181859">
                  <a:moveTo>
                    <a:pt x="1675708" y="1216316"/>
                  </a:moveTo>
                  <a:lnTo>
                    <a:pt x="1675509" y="1216316"/>
                  </a:lnTo>
                  <a:lnTo>
                    <a:pt x="1675568" y="1216079"/>
                  </a:lnTo>
                  <a:lnTo>
                    <a:pt x="1675708" y="1216316"/>
                  </a:lnTo>
                  <a:close/>
                </a:path>
                <a:path w="2381885" h="2181859">
                  <a:moveTo>
                    <a:pt x="1741963" y="1216316"/>
                  </a:moveTo>
                  <a:lnTo>
                    <a:pt x="1741899" y="1216107"/>
                  </a:lnTo>
                  <a:lnTo>
                    <a:pt x="1741963" y="1216316"/>
                  </a:lnTo>
                  <a:close/>
                </a:path>
                <a:path w="2381885" h="2181859">
                  <a:moveTo>
                    <a:pt x="1571395" y="1229016"/>
                  </a:moveTo>
                  <a:lnTo>
                    <a:pt x="1559838" y="1229016"/>
                  </a:lnTo>
                  <a:lnTo>
                    <a:pt x="1561332" y="1216316"/>
                  </a:lnTo>
                  <a:lnTo>
                    <a:pt x="1571395" y="1229016"/>
                  </a:lnTo>
                  <a:close/>
                </a:path>
                <a:path w="2381885" h="2181859">
                  <a:moveTo>
                    <a:pt x="1577472" y="1229016"/>
                  </a:moveTo>
                  <a:lnTo>
                    <a:pt x="1571395" y="1229016"/>
                  </a:lnTo>
                  <a:lnTo>
                    <a:pt x="1573387" y="1216316"/>
                  </a:lnTo>
                  <a:lnTo>
                    <a:pt x="1577472" y="1229016"/>
                  </a:lnTo>
                  <a:close/>
                </a:path>
                <a:path w="2381885" h="2181859">
                  <a:moveTo>
                    <a:pt x="1598494" y="1229016"/>
                  </a:moveTo>
                  <a:lnTo>
                    <a:pt x="1586739" y="1229016"/>
                  </a:lnTo>
                  <a:lnTo>
                    <a:pt x="1581419" y="1216316"/>
                  </a:lnTo>
                  <a:lnTo>
                    <a:pt x="1595355" y="1216316"/>
                  </a:lnTo>
                  <a:lnTo>
                    <a:pt x="1596293" y="1218627"/>
                  </a:lnTo>
                  <a:lnTo>
                    <a:pt x="1598494" y="1229016"/>
                  </a:lnTo>
                  <a:close/>
                </a:path>
                <a:path w="2381885" h="2181859">
                  <a:moveTo>
                    <a:pt x="1614273" y="1229016"/>
                  </a:moveTo>
                  <a:lnTo>
                    <a:pt x="1600508" y="1229016"/>
                  </a:lnTo>
                  <a:lnTo>
                    <a:pt x="1596293" y="1218627"/>
                  </a:lnTo>
                  <a:lnTo>
                    <a:pt x="1595804" y="1216316"/>
                  </a:lnTo>
                  <a:lnTo>
                    <a:pt x="1614435" y="1216316"/>
                  </a:lnTo>
                  <a:lnTo>
                    <a:pt x="1614320" y="1227452"/>
                  </a:lnTo>
                  <a:lnTo>
                    <a:pt x="1614273" y="1229016"/>
                  </a:lnTo>
                  <a:close/>
                </a:path>
                <a:path w="2381885" h="2181859">
                  <a:moveTo>
                    <a:pt x="1675143" y="1229016"/>
                  </a:moveTo>
                  <a:lnTo>
                    <a:pt x="1614834" y="1229016"/>
                  </a:lnTo>
                  <a:lnTo>
                    <a:pt x="1614785" y="1227452"/>
                  </a:lnTo>
                  <a:lnTo>
                    <a:pt x="1614659" y="1216316"/>
                  </a:lnTo>
                  <a:lnTo>
                    <a:pt x="1679893" y="1216316"/>
                  </a:lnTo>
                  <a:lnTo>
                    <a:pt x="1675143" y="1229016"/>
                  </a:lnTo>
                  <a:close/>
                </a:path>
                <a:path w="2381885" h="2181859">
                  <a:moveTo>
                    <a:pt x="1694240" y="1229016"/>
                  </a:moveTo>
                  <a:lnTo>
                    <a:pt x="1675982" y="1229016"/>
                  </a:lnTo>
                  <a:lnTo>
                    <a:pt x="1680328" y="1216316"/>
                  </a:lnTo>
                  <a:lnTo>
                    <a:pt x="1693343" y="1216316"/>
                  </a:lnTo>
                  <a:lnTo>
                    <a:pt x="1694240" y="1229016"/>
                  </a:lnTo>
                  <a:close/>
                </a:path>
                <a:path w="2381885" h="2181859">
                  <a:moveTo>
                    <a:pt x="1700915" y="1229016"/>
                  </a:moveTo>
                  <a:lnTo>
                    <a:pt x="1694240" y="1229016"/>
                  </a:lnTo>
                  <a:lnTo>
                    <a:pt x="1693343" y="1216316"/>
                  </a:lnTo>
                  <a:lnTo>
                    <a:pt x="1700018" y="1216316"/>
                  </a:lnTo>
                  <a:lnTo>
                    <a:pt x="1700915" y="1229016"/>
                  </a:lnTo>
                  <a:close/>
                </a:path>
                <a:path w="2381885" h="2181859">
                  <a:moveTo>
                    <a:pt x="1706085" y="1240185"/>
                  </a:moveTo>
                  <a:lnTo>
                    <a:pt x="1700915" y="1229016"/>
                  </a:lnTo>
                  <a:lnTo>
                    <a:pt x="1700018" y="1216316"/>
                  </a:lnTo>
                  <a:lnTo>
                    <a:pt x="1703904" y="1216316"/>
                  </a:lnTo>
                  <a:lnTo>
                    <a:pt x="1707192" y="1229016"/>
                  </a:lnTo>
                  <a:lnTo>
                    <a:pt x="1708188" y="1229016"/>
                  </a:lnTo>
                  <a:lnTo>
                    <a:pt x="1706085" y="1240185"/>
                  </a:lnTo>
                  <a:close/>
                </a:path>
                <a:path w="2381885" h="2181859">
                  <a:moveTo>
                    <a:pt x="1719813" y="1229016"/>
                  </a:moveTo>
                  <a:lnTo>
                    <a:pt x="1707192" y="1229016"/>
                  </a:lnTo>
                  <a:lnTo>
                    <a:pt x="1703904" y="1216316"/>
                  </a:lnTo>
                  <a:lnTo>
                    <a:pt x="1725125" y="1216316"/>
                  </a:lnTo>
                  <a:lnTo>
                    <a:pt x="1724661" y="1219431"/>
                  </a:lnTo>
                  <a:lnTo>
                    <a:pt x="1724534" y="1219941"/>
                  </a:lnTo>
                  <a:lnTo>
                    <a:pt x="1719813" y="1229016"/>
                  </a:lnTo>
                  <a:close/>
                </a:path>
                <a:path w="2381885" h="2181859">
                  <a:moveTo>
                    <a:pt x="1747243" y="1229016"/>
                  </a:moveTo>
                  <a:lnTo>
                    <a:pt x="1734590" y="1229016"/>
                  </a:lnTo>
                  <a:lnTo>
                    <a:pt x="1730235" y="1216316"/>
                  </a:lnTo>
                  <a:lnTo>
                    <a:pt x="1746048" y="1216316"/>
                  </a:lnTo>
                  <a:lnTo>
                    <a:pt x="1747243" y="1229016"/>
                  </a:lnTo>
                  <a:close/>
                </a:path>
                <a:path w="2381885" h="2181859">
                  <a:moveTo>
                    <a:pt x="1748140" y="1229016"/>
                  </a:moveTo>
                  <a:lnTo>
                    <a:pt x="1746447" y="1216316"/>
                  </a:lnTo>
                  <a:lnTo>
                    <a:pt x="1748539" y="1216316"/>
                  </a:lnTo>
                  <a:lnTo>
                    <a:pt x="1748140" y="1229016"/>
                  </a:lnTo>
                  <a:close/>
                </a:path>
                <a:path w="2381885" h="2181859">
                  <a:moveTo>
                    <a:pt x="1750432" y="1229016"/>
                  </a:moveTo>
                  <a:lnTo>
                    <a:pt x="1748140" y="1229016"/>
                  </a:lnTo>
                  <a:lnTo>
                    <a:pt x="1748539" y="1216316"/>
                  </a:lnTo>
                  <a:lnTo>
                    <a:pt x="1750731" y="1216316"/>
                  </a:lnTo>
                  <a:lnTo>
                    <a:pt x="1750432" y="1229016"/>
                  </a:lnTo>
                  <a:close/>
                </a:path>
                <a:path w="2381885" h="2181859">
                  <a:moveTo>
                    <a:pt x="1752955" y="1229016"/>
                  </a:moveTo>
                  <a:lnTo>
                    <a:pt x="1750432" y="1229016"/>
                  </a:lnTo>
                  <a:lnTo>
                    <a:pt x="1750731" y="1216316"/>
                  </a:lnTo>
                  <a:lnTo>
                    <a:pt x="1755488" y="1216316"/>
                  </a:lnTo>
                  <a:lnTo>
                    <a:pt x="1755504" y="1217112"/>
                  </a:lnTo>
                  <a:lnTo>
                    <a:pt x="1752955" y="1229016"/>
                  </a:lnTo>
                  <a:close/>
                </a:path>
                <a:path w="2381885" h="2181859">
                  <a:moveTo>
                    <a:pt x="1806320" y="1221853"/>
                  </a:moveTo>
                  <a:lnTo>
                    <a:pt x="1803236" y="1216316"/>
                  </a:lnTo>
                  <a:lnTo>
                    <a:pt x="1806026" y="1216316"/>
                  </a:lnTo>
                  <a:lnTo>
                    <a:pt x="1806320" y="1221853"/>
                  </a:lnTo>
                  <a:close/>
                </a:path>
                <a:path w="2381885" h="2181859">
                  <a:moveTo>
                    <a:pt x="1808509" y="1225783"/>
                  </a:moveTo>
                  <a:lnTo>
                    <a:pt x="1806320" y="1221853"/>
                  </a:lnTo>
                  <a:lnTo>
                    <a:pt x="1806026" y="1216316"/>
                  </a:lnTo>
                  <a:lnTo>
                    <a:pt x="1807321" y="1216316"/>
                  </a:lnTo>
                  <a:lnTo>
                    <a:pt x="1808509" y="1225783"/>
                  </a:lnTo>
                  <a:close/>
                </a:path>
                <a:path w="2381885" h="2181859">
                  <a:moveTo>
                    <a:pt x="1822309" y="1229016"/>
                  </a:moveTo>
                  <a:lnTo>
                    <a:pt x="1810310" y="1229016"/>
                  </a:lnTo>
                  <a:lnTo>
                    <a:pt x="1809439" y="1227452"/>
                  </a:lnTo>
                  <a:lnTo>
                    <a:pt x="1808915" y="1216316"/>
                  </a:lnTo>
                  <a:lnTo>
                    <a:pt x="1817682" y="1216316"/>
                  </a:lnTo>
                  <a:lnTo>
                    <a:pt x="1822309" y="1229016"/>
                  </a:lnTo>
                  <a:close/>
                </a:path>
                <a:path w="2381885" h="2181859">
                  <a:moveTo>
                    <a:pt x="1824218" y="1229016"/>
                  </a:moveTo>
                  <a:lnTo>
                    <a:pt x="1822309" y="1229016"/>
                  </a:lnTo>
                  <a:lnTo>
                    <a:pt x="1817682" y="1216316"/>
                  </a:lnTo>
                  <a:lnTo>
                    <a:pt x="1818953" y="1216316"/>
                  </a:lnTo>
                  <a:lnTo>
                    <a:pt x="1824218" y="1229016"/>
                  </a:lnTo>
                  <a:close/>
                </a:path>
                <a:path w="2381885" h="2181859">
                  <a:moveTo>
                    <a:pt x="1844782" y="1229016"/>
                  </a:moveTo>
                  <a:lnTo>
                    <a:pt x="1824218" y="1229016"/>
                  </a:lnTo>
                  <a:lnTo>
                    <a:pt x="1818953" y="1216316"/>
                  </a:lnTo>
                  <a:lnTo>
                    <a:pt x="1846177" y="1216316"/>
                  </a:lnTo>
                  <a:lnTo>
                    <a:pt x="1845981" y="1224652"/>
                  </a:lnTo>
                  <a:lnTo>
                    <a:pt x="1844782" y="1229016"/>
                  </a:lnTo>
                  <a:close/>
                </a:path>
                <a:path w="2381885" h="2181859">
                  <a:moveTo>
                    <a:pt x="1881347" y="1229016"/>
                  </a:moveTo>
                  <a:lnTo>
                    <a:pt x="1845878" y="1229016"/>
                  </a:lnTo>
                  <a:lnTo>
                    <a:pt x="1845981" y="1224652"/>
                  </a:lnTo>
                  <a:lnTo>
                    <a:pt x="1848270" y="1216316"/>
                  </a:lnTo>
                  <a:lnTo>
                    <a:pt x="1886002" y="1216316"/>
                  </a:lnTo>
                  <a:lnTo>
                    <a:pt x="1881347" y="1229016"/>
                  </a:lnTo>
                  <a:close/>
                </a:path>
                <a:path w="2381885" h="2181859">
                  <a:moveTo>
                    <a:pt x="1907550" y="1229016"/>
                  </a:moveTo>
                  <a:lnTo>
                    <a:pt x="1881546" y="1229016"/>
                  </a:lnTo>
                  <a:lnTo>
                    <a:pt x="1886057" y="1216316"/>
                  </a:lnTo>
                  <a:lnTo>
                    <a:pt x="1908446" y="1216316"/>
                  </a:lnTo>
                  <a:lnTo>
                    <a:pt x="1907550" y="1229016"/>
                  </a:lnTo>
                  <a:close/>
                </a:path>
                <a:path w="2381885" h="2181859">
                  <a:moveTo>
                    <a:pt x="1911840" y="1229016"/>
                  </a:moveTo>
                  <a:lnTo>
                    <a:pt x="1910240" y="1229016"/>
                  </a:lnTo>
                  <a:lnTo>
                    <a:pt x="1908447" y="1216316"/>
                  </a:lnTo>
                  <a:lnTo>
                    <a:pt x="1911840" y="1229016"/>
                  </a:lnTo>
                  <a:close/>
                </a:path>
                <a:path w="2381885" h="2181859">
                  <a:moveTo>
                    <a:pt x="1911895" y="1228843"/>
                  </a:moveTo>
                  <a:lnTo>
                    <a:pt x="1908646" y="1216316"/>
                  </a:lnTo>
                  <a:lnTo>
                    <a:pt x="1915918" y="1216316"/>
                  </a:lnTo>
                  <a:lnTo>
                    <a:pt x="1911895" y="1228843"/>
                  </a:lnTo>
                  <a:close/>
                </a:path>
                <a:path w="2381885" h="2181859">
                  <a:moveTo>
                    <a:pt x="1932657" y="1229016"/>
                  </a:moveTo>
                  <a:lnTo>
                    <a:pt x="1911940" y="1229016"/>
                  </a:lnTo>
                  <a:lnTo>
                    <a:pt x="1916019" y="1216316"/>
                  </a:lnTo>
                  <a:lnTo>
                    <a:pt x="1936941" y="1216316"/>
                  </a:lnTo>
                  <a:lnTo>
                    <a:pt x="1936683" y="1222907"/>
                  </a:lnTo>
                  <a:lnTo>
                    <a:pt x="1932657" y="1229016"/>
                  </a:lnTo>
                  <a:close/>
                </a:path>
                <a:path w="2381885" h="2181859">
                  <a:moveTo>
                    <a:pt x="1940678" y="1216844"/>
                  </a:moveTo>
                  <a:lnTo>
                    <a:pt x="1940827" y="1216316"/>
                  </a:lnTo>
                  <a:lnTo>
                    <a:pt x="1940883" y="1216532"/>
                  </a:lnTo>
                  <a:lnTo>
                    <a:pt x="1940678" y="1216844"/>
                  </a:lnTo>
                  <a:close/>
                </a:path>
                <a:path w="2381885" h="2181859">
                  <a:moveTo>
                    <a:pt x="1941302" y="1218150"/>
                  </a:moveTo>
                  <a:lnTo>
                    <a:pt x="1940883" y="1216532"/>
                  </a:lnTo>
                  <a:lnTo>
                    <a:pt x="1941026" y="1216316"/>
                  </a:lnTo>
                  <a:lnTo>
                    <a:pt x="1942122" y="1216316"/>
                  </a:lnTo>
                  <a:lnTo>
                    <a:pt x="1941302" y="1218150"/>
                  </a:lnTo>
                  <a:close/>
                </a:path>
                <a:path w="2381885" h="2181859">
                  <a:moveTo>
                    <a:pt x="1943470" y="1224907"/>
                  </a:moveTo>
                  <a:lnTo>
                    <a:pt x="1942122" y="1216316"/>
                  </a:lnTo>
                  <a:lnTo>
                    <a:pt x="1944314" y="1216316"/>
                  </a:lnTo>
                  <a:lnTo>
                    <a:pt x="1944212" y="1218150"/>
                  </a:lnTo>
                  <a:lnTo>
                    <a:pt x="1943470" y="1224907"/>
                  </a:lnTo>
                  <a:close/>
                </a:path>
                <a:path w="2381885" h="2181859">
                  <a:moveTo>
                    <a:pt x="1948100" y="1229016"/>
                  </a:moveTo>
                  <a:lnTo>
                    <a:pt x="1945111" y="1229016"/>
                  </a:lnTo>
                  <a:lnTo>
                    <a:pt x="1944536" y="1219859"/>
                  </a:lnTo>
                  <a:lnTo>
                    <a:pt x="1944414" y="1216316"/>
                  </a:lnTo>
                  <a:lnTo>
                    <a:pt x="1948498" y="1216316"/>
                  </a:lnTo>
                  <a:lnTo>
                    <a:pt x="1948305" y="1228617"/>
                  </a:lnTo>
                  <a:lnTo>
                    <a:pt x="1948100" y="1229016"/>
                  </a:lnTo>
                  <a:close/>
                </a:path>
                <a:path w="2381885" h="2181859">
                  <a:moveTo>
                    <a:pt x="1957004" y="1229016"/>
                  </a:moveTo>
                  <a:lnTo>
                    <a:pt x="1948299" y="1229016"/>
                  </a:lnTo>
                  <a:lnTo>
                    <a:pt x="1948373" y="1228486"/>
                  </a:lnTo>
                  <a:lnTo>
                    <a:pt x="1954640" y="1216316"/>
                  </a:lnTo>
                  <a:lnTo>
                    <a:pt x="1957004" y="1229016"/>
                  </a:lnTo>
                  <a:close/>
                </a:path>
                <a:path w="2381885" h="2181859">
                  <a:moveTo>
                    <a:pt x="1961762" y="1229016"/>
                  </a:moveTo>
                  <a:lnTo>
                    <a:pt x="1959557" y="1229016"/>
                  </a:lnTo>
                  <a:lnTo>
                    <a:pt x="1957166" y="1216316"/>
                  </a:lnTo>
                  <a:lnTo>
                    <a:pt x="1962984" y="1216316"/>
                  </a:lnTo>
                  <a:lnTo>
                    <a:pt x="1961762" y="1229016"/>
                  </a:lnTo>
                  <a:close/>
                </a:path>
                <a:path w="2381885" h="2181859">
                  <a:moveTo>
                    <a:pt x="1962148" y="1229016"/>
                  </a:moveTo>
                  <a:lnTo>
                    <a:pt x="1961762" y="1229016"/>
                  </a:lnTo>
                  <a:lnTo>
                    <a:pt x="1962984" y="1216316"/>
                  </a:lnTo>
                  <a:lnTo>
                    <a:pt x="1963443" y="1216316"/>
                  </a:lnTo>
                  <a:lnTo>
                    <a:pt x="1962148" y="1229016"/>
                  </a:lnTo>
                  <a:close/>
                </a:path>
                <a:path w="2381885" h="2181859">
                  <a:moveTo>
                    <a:pt x="1980779" y="1229016"/>
                  </a:moveTo>
                  <a:lnTo>
                    <a:pt x="1962148" y="1229016"/>
                  </a:lnTo>
                  <a:lnTo>
                    <a:pt x="1963443" y="1216316"/>
                  </a:lnTo>
                  <a:lnTo>
                    <a:pt x="1973905" y="1216316"/>
                  </a:lnTo>
                  <a:lnTo>
                    <a:pt x="1980779" y="1229016"/>
                  </a:lnTo>
                  <a:close/>
                </a:path>
                <a:path w="2381885" h="2181859">
                  <a:moveTo>
                    <a:pt x="1998534" y="1225673"/>
                  </a:moveTo>
                  <a:lnTo>
                    <a:pt x="1994130" y="1216316"/>
                  </a:lnTo>
                  <a:lnTo>
                    <a:pt x="1999709" y="1216316"/>
                  </a:lnTo>
                  <a:lnTo>
                    <a:pt x="1998534" y="1225673"/>
                  </a:lnTo>
                  <a:close/>
                </a:path>
                <a:path w="2381885" h="2181859">
                  <a:moveTo>
                    <a:pt x="2001502" y="1229016"/>
                  </a:moveTo>
                  <a:lnTo>
                    <a:pt x="2000108" y="1229016"/>
                  </a:lnTo>
                  <a:lnTo>
                    <a:pt x="1998708" y="1226043"/>
                  </a:lnTo>
                  <a:lnTo>
                    <a:pt x="1998618" y="1225007"/>
                  </a:lnTo>
                  <a:lnTo>
                    <a:pt x="1999709" y="1216316"/>
                  </a:lnTo>
                  <a:lnTo>
                    <a:pt x="2001502" y="1229016"/>
                  </a:lnTo>
                  <a:close/>
                </a:path>
                <a:path w="2381885" h="2181859">
                  <a:moveTo>
                    <a:pt x="2005388" y="1229016"/>
                  </a:moveTo>
                  <a:lnTo>
                    <a:pt x="2001502" y="1229016"/>
                  </a:lnTo>
                  <a:lnTo>
                    <a:pt x="1999709" y="1216316"/>
                  </a:lnTo>
                  <a:lnTo>
                    <a:pt x="2003096" y="1216316"/>
                  </a:lnTo>
                  <a:lnTo>
                    <a:pt x="2005385" y="1224652"/>
                  </a:lnTo>
                  <a:lnTo>
                    <a:pt x="2005388" y="1229016"/>
                  </a:lnTo>
                  <a:close/>
                </a:path>
                <a:path w="2381885" h="2181859">
                  <a:moveTo>
                    <a:pt x="2005482" y="1225007"/>
                  </a:moveTo>
                  <a:lnTo>
                    <a:pt x="2003096" y="1216316"/>
                  </a:lnTo>
                  <a:lnTo>
                    <a:pt x="2005687" y="1216316"/>
                  </a:lnTo>
                  <a:lnTo>
                    <a:pt x="2005482" y="1225007"/>
                  </a:lnTo>
                  <a:close/>
                </a:path>
                <a:path w="2381885" h="2181859">
                  <a:moveTo>
                    <a:pt x="2032487" y="1229016"/>
                  </a:moveTo>
                  <a:lnTo>
                    <a:pt x="2006583" y="1229016"/>
                  </a:lnTo>
                  <a:lnTo>
                    <a:pt x="2005696" y="1225783"/>
                  </a:lnTo>
                  <a:lnTo>
                    <a:pt x="2005602" y="1219941"/>
                  </a:lnTo>
                  <a:lnTo>
                    <a:pt x="2005687" y="1216316"/>
                  </a:lnTo>
                  <a:lnTo>
                    <a:pt x="2026310" y="1216316"/>
                  </a:lnTo>
                  <a:lnTo>
                    <a:pt x="2032325" y="1228486"/>
                  </a:lnTo>
                  <a:lnTo>
                    <a:pt x="2032487" y="1229016"/>
                  </a:lnTo>
                  <a:close/>
                </a:path>
                <a:path w="2381885" h="2181859">
                  <a:moveTo>
                    <a:pt x="2107539" y="1229016"/>
                  </a:moveTo>
                  <a:lnTo>
                    <a:pt x="2081805" y="1229016"/>
                  </a:lnTo>
                  <a:lnTo>
                    <a:pt x="2084029" y="1216316"/>
                  </a:lnTo>
                  <a:lnTo>
                    <a:pt x="2105355" y="1216316"/>
                  </a:lnTo>
                  <a:lnTo>
                    <a:pt x="2107539" y="1229016"/>
                  </a:lnTo>
                  <a:close/>
                </a:path>
                <a:path w="2381885" h="2181859">
                  <a:moveTo>
                    <a:pt x="2120163" y="1229016"/>
                  </a:moveTo>
                  <a:lnTo>
                    <a:pt x="2109303" y="1229016"/>
                  </a:lnTo>
                  <a:lnTo>
                    <a:pt x="2105816" y="1216316"/>
                  </a:lnTo>
                  <a:lnTo>
                    <a:pt x="2120751" y="1216316"/>
                  </a:lnTo>
                  <a:lnTo>
                    <a:pt x="2120163" y="1229016"/>
                  </a:lnTo>
                  <a:close/>
                </a:path>
                <a:path w="2381885" h="2181859">
                  <a:moveTo>
                    <a:pt x="2171896" y="1229016"/>
                  </a:moveTo>
                  <a:lnTo>
                    <a:pt x="2143974" y="1229016"/>
                  </a:lnTo>
                  <a:lnTo>
                    <a:pt x="2143178" y="1216316"/>
                  </a:lnTo>
                  <a:lnTo>
                    <a:pt x="2171681" y="1216316"/>
                  </a:lnTo>
                  <a:lnTo>
                    <a:pt x="2171896" y="1229016"/>
                  </a:lnTo>
                  <a:close/>
                </a:path>
                <a:path w="2381885" h="2181859">
                  <a:moveTo>
                    <a:pt x="2175757" y="1229016"/>
                  </a:moveTo>
                  <a:lnTo>
                    <a:pt x="2171896" y="1229016"/>
                  </a:lnTo>
                  <a:lnTo>
                    <a:pt x="2171737" y="1216316"/>
                  </a:lnTo>
                  <a:lnTo>
                    <a:pt x="2180539" y="1216316"/>
                  </a:lnTo>
                  <a:lnTo>
                    <a:pt x="2180255" y="1219617"/>
                  </a:lnTo>
                  <a:lnTo>
                    <a:pt x="2175757" y="1229016"/>
                  </a:lnTo>
                  <a:close/>
                </a:path>
                <a:path w="2381885" h="2181859">
                  <a:moveTo>
                    <a:pt x="2180538" y="1216328"/>
                  </a:moveTo>
                  <a:close/>
                </a:path>
                <a:path w="2381885" h="2181859">
                  <a:moveTo>
                    <a:pt x="2180344" y="1219431"/>
                  </a:moveTo>
                  <a:lnTo>
                    <a:pt x="2180540" y="1216316"/>
                  </a:lnTo>
                  <a:lnTo>
                    <a:pt x="2181735" y="1216316"/>
                  </a:lnTo>
                  <a:lnTo>
                    <a:pt x="2180957" y="1218150"/>
                  </a:lnTo>
                  <a:lnTo>
                    <a:pt x="2180344" y="1219431"/>
                  </a:lnTo>
                  <a:close/>
                </a:path>
                <a:path w="2381885" h="2181859">
                  <a:moveTo>
                    <a:pt x="2180965" y="1218132"/>
                  </a:moveTo>
                  <a:lnTo>
                    <a:pt x="2181735" y="1216316"/>
                  </a:lnTo>
                  <a:lnTo>
                    <a:pt x="2180965" y="1218132"/>
                  </a:lnTo>
                  <a:close/>
                </a:path>
                <a:path w="2381885" h="2181859">
                  <a:moveTo>
                    <a:pt x="2196181" y="1229016"/>
                  </a:moveTo>
                  <a:lnTo>
                    <a:pt x="2179742" y="1229016"/>
                  </a:lnTo>
                  <a:lnTo>
                    <a:pt x="2180312" y="1219941"/>
                  </a:lnTo>
                  <a:lnTo>
                    <a:pt x="2180415" y="1219431"/>
                  </a:lnTo>
                  <a:lnTo>
                    <a:pt x="2180965" y="1218132"/>
                  </a:lnTo>
                  <a:lnTo>
                    <a:pt x="2181834" y="1216316"/>
                  </a:lnTo>
                  <a:lnTo>
                    <a:pt x="2200864" y="1216316"/>
                  </a:lnTo>
                  <a:lnTo>
                    <a:pt x="2196181" y="1229016"/>
                  </a:lnTo>
                  <a:close/>
                </a:path>
                <a:path w="2381885" h="2181859">
                  <a:moveTo>
                    <a:pt x="2231451" y="1229016"/>
                  </a:moveTo>
                  <a:lnTo>
                    <a:pt x="2224776" y="1216316"/>
                  </a:lnTo>
                  <a:lnTo>
                    <a:pt x="2231650" y="1216316"/>
                  </a:lnTo>
                  <a:lnTo>
                    <a:pt x="2231451" y="1229016"/>
                  </a:lnTo>
                  <a:close/>
                </a:path>
                <a:path w="2381885" h="2181859">
                  <a:moveTo>
                    <a:pt x="2249982" y="1229016"/>
                  </a:moveTo>
                  <a:lnTo>
                    <a:pt x="2243108" y="1229016"/>
                  </a:lnTo>
                  <a:lnTo>
                    <a:pt x="2240219" y="1216316"/>
                  </a:lnTo>
                  <a:lnTo>
                    <a:pt x="2250879" y="1216316"/>
                  </a:lnTo>
                  <a:lnTo>
                    <a:pt x="2249982" y="1229016"/>
                  </a:lnTo>
                  <a:close/>
                </a:path>
                <a:path w="2381885" h="2181859">
                  <a:moveTo>
                    <a:pt x="2257853" y="1229016"/>
                  </a:moveTo>
                  <a:lnTo>
                    <a:pt x="2250879" y="1216316"/>
                  </a:lnTo>
                  <a:lnTo>
                    <a:pt x="2259448" y="1216316"/>
                  </a:lnTo>
                  <a:lnTo>
                    <a:pt x="2257853" y="1229016"/>
                  </a:lnTo>
                  <a:close/>
                </a:path>
                <a:path w="2381885" h="2181859">
                  <a:moveTo>
                    <a:pt x="2318628" y="1229016"/>
                  </a:moveTo>
                  <a:lnTo>
                    <a:pt x="2315838" y="1229016"/>
                  </a:lnTo>
                  <a:lnTo>
                    <a:pt x="2306657" y="1216316"/>
                  </a:lnTo>
                  <a:lnTo>
                    <a:pt x="2318628" y="1216316"/>
                  </a:lnTo>
                  <a:lnTo>
                    <a:pt x="2318628" y="1229016"/>
                  </a:lnTo>
                  <a:close/>
                </a:path>
                <a:path w="2381885" h="2181859">
                  <a:moveTo>
                    <a:pt x="2180255" y="1219617"/>
                  </a:moveTo>
                  <a:lnTo>
                    <a:pt x="2180538" y="1216328"/>
                  </a:lnTo>
                  <a:lnTo>
                    <a:pt x="2180344" y="1219431"/>
                  </a:lnTo>
                  <a:lnTo>
                    <a:pt x="2180255" y="1219617"/>
                  </a:lnTo>
                  <a:close/>
                </a:path>
                <a:path w="2381885" h="2181859">
                  <a:moveTo>
                    <a:pt x="1938607" y="1224177"/>
                  </a:moveTo>
                  <a:lnTo>
                    <a:pt x="1940678" y="1216844"/>
                  </a:lnTo>
                  <a:lnTo>
                    <a:pt x="1940883" y="1216532"/>
                  </a:lnTo>
                  <a:lnTo>
                    <a:pt x="1941302" y="1218150"/>
                  </a:lnTo>
                  <a:lnTo>
                    <a:pt x="1938607" y="1224177"/>
                  </a:lnTo>
                  <a:close/>
                </a:path>
                <a:path w="2381885" h="2181859">
                  <a:moveTo>
                    <a:pt x="1936443" y="1229016"/>
                  </a:moveTo>
                  <a:lnTo>
                    <a:pt x="1936683" y="1222907"/>
                  </a:lnTo>
                  <a:lnTo>
                    <a:pt x="1940678" y="1216844"/>
                  </a:lnTo>
                  <a:lnTo>
                    <a:pt x="1938607" y="1224177"/>
                  </a:lnTo>
                  <a:lnTo>
                    <a:pt x="1936443" y="1229016"/>
                  </a:lnTo>
                  <a:close/>
                </a:path>
                <a:path w="2381885" h="2181859">
                  <a:moveTo>
                    <a:pt x="2180331" y="1219628"/>
                  </a:moveTo>
                  <a:lnTo>
                    <a:pt x="2180344" y="1219431"/>
                  </a:lnTo>
                  <a:lnTo>
                    <a:pt x="2180965" y="1218132"/>
                  </a:lnTo>
                  <a:lnTo>
                    <a:pt x="2180331" y="1219628"/>
                  </a:lnTo>
                  <a:close/>
                </a:path>
                <a:path w="2381885" h="2181859">
                  <a:moveTo>
                    <a:pt x="1943019" y="1229016"/>
                  </a:moveTo>
                  <a:lnTo>
                    <a:pt x="1937240" y="1229016"/>
                  </a:lnTo>
                  <a:lnTo>
                    <a:pt x="1938607" y="1224177"/>
                  </a:lnTo>
                  <a:lnTo>
                    <a:pt x="1941302" y="1218150"/>
                  </a:lnTo>
                  <a:lnTo>
                    <a:pt x="1943345" y="1226043"/>
                  </a:lnTo>
                  <a:lnTo>
                    <a:pt x="1943019" y="1229016"/>
                  </a:lnTo>
                  <a:close/>
                </a:path>
                <a:path w="2381885" h="2181859">
                  <a:moveTo>
                    <a:pt x="2179443" y="1229016"/>
                  </a:moveTo>
                  <a:lnTo>
                    <a:pt x="2176355" y="1229016"/>
                  </a:lnTo>
                  <a:lnTo>
                    <a:pt x="2180234" y="1219859"/>
                  </a:lnTo>
                  <a:lnTo>
                    <a:pt x="2179443" y="1229016"/>
                  </a:lnTo>
                  <a:close/>
                </a:path>
                <a:path w="2381885" h="2181859">
                  <a:moveTo>
                    <a:pt x="1845878" y="1229016"/>
                  </a:moveTo>
                  <a:lnTo>
                    <a:pt x="1844782" y="1229016"/>
                  </a:lnTo>
                  <a:lnTo>
                    <a:pt x="1845981" y="1224652"/>
                  </a:lnTo>
                  <a:lnTo>
                    <a:pt x="1845878" y="1229016"/>
                  </a:lnTo>
                  <a:close/>
                </a:path>
                <a:path w="2381885" h="2181859">
                  <a:moveTo>
                    <a:pt x="1944115" y="1229016"/>
                  </a:moveTo>
                  <a:lnTo>
                    <a:pt x="1943345" y="1226043"/>
                  </a:lnTo>
                  <a:lnTo>
                    <a:pt x="1943470" y="1224907"/>
                  </a:lnTo>
                  <a:lnTo>
                    <a:pt x="1944115" y="1229016"/>
                  </a:lnTo>
                  <a:close/>
                </a:path>
                <a:path w="2381885" h="2181859">
                  <a:moveTo>
                    <a:pt x="2000108" y="1229016"/>
                  </a:moveTo>
                  <a:lnTo>
                    <a:pt x="1998115" y="1229016"/>
                  </a:lnTo>
                  <a:lnTo>
                    <a:pt x="1998534" y="1225673"/>
                  </a:lnTo>
                  <a:lnTo>
                    <a:pt x="2000108" y="1229016"/>
                  </a:lnTo>
                  <a:close/>
                </a:path>
                <a:path w="2381885" h="2181859">
                  <a:moveTo>
                    <a:pt x="1809513" y="1229016"/>
                  </a:moveTo>
                  <a:lnTo>
                    <a:pt x="1808915" y="1229016"/>
                  </a:lnTo>
                  <a:lnTo>
                    <a:pt x="1808509" y="1225783"/>
                  </a:lnTo>
                  <a:lnTo>
                    <a:pt x="1809439" y="1227452"/>
                  </a:lnTo>
                  <a:lnTo>
                    <a:pt x="1809513" y="1229016"/>
                  </a:lnTo>
                  <a:close/>
                </a:path>
                <a:path w="2381885" h="2181859">
                  <a:moveTo>
                    <a:pt x="1810310" y="1229016"/>
                  </a:moveTo>
                  <a:lnTo>
                    <a:pt x="1809513" y="1229016"/>
                  </a:lnTo>
                  <a:lnTo>
                    <a:pt x="1809439" y="1227452"/>
                  </a:lnTo>
                  <a:lnTo>
                    <a:pt x="1810310" y="1229016"/>
                  </a:lnTo>
                  <a:close/>
                </a:path>
                <a:path w="2381885" h="2181859">
                  <a:moveTo>
                    <a:pt x="1911940" y="1229016"/>
                  </a:moveTo>
                  <a:lnTo>
                    <a:pt x="1911895" y="1228843"/>
                  </a:lnTo>
                  <a:lnTo>
                    <a:pt x="1911940" y="1229016"/>
                  </a:lnTo>
                  <a:close/>
                </a:path>
                <a:path w="2381885" h="2181859">
                  <a:moveTo>
                    <a:pt x="1578966" y="1241716"/>
                  </a:moveTo>
                  <a:lnTo>
                    <a:pt x="1554756" y="1241716"/>
                  </a:lnTo>
                  <a:lnTo>
                    <a:pt x="1557247" y="1229016"/>
                  </a:lnTo>
                  <a:lnTo>
                    <a:pt x="1581358" y="1229016"/>
                  </a:lnTo>
                  <a:lnTo>
                    <a:pt x="1581347" y="1231678"/>
                  </a:lnTo>
                  <a:lnTo>
                    <a:pt x="1578966" y="1241716"/>
                  </a:lnTo>
                  <a:close/>
                </a:path>
                <a:path w="2381885" h="2181859">
                  <a:moveTo>
                    <a:pt x="1605766" y="1241716"/>
                  </a:moveTo>
                  <a:lnTo>
                    <a:pt x="1581358" y="1241716"/>
                  </a:lnTo>
                  <a:lnTo>
                    <a:pt x="1581468" y="1231168"/>
                  </a:lnTo>
                  <a:lnTo>
                    <a:pt x="1581979" y="1229016"/>
                  </a:lnTo>
                  <a:lnTo>
                    <a:pt x="1603674" y="1229016"/>
                  </a:lnTo>
                  <a:lnTo>
                    <a:pt x="1605766" y="1241716"/>
                  </a:lnTo>
                  <a:close/>
                </a:path>
                <a:path w="2381885" h="2181859">
                  <a:moveTo>
                    <a:pt x="1610450" y="1254416"/>
                  </a:moveTo>
                  <a:lnTo>
                    <a:pt x="1575778" y="1254416"/>
                  </a:lnTo>
                  <a:lnTo>
                    <a:pt x="1578966" y="1241716"/>
                  </a:lnTo>
                  <a:lnTo>
                    <a:pt x="1605766" y="1241716"/>
                  </a:lnTo>
                  <a:lnTo>
                    <a:pt x="1603674" y="1229016"/>
                  </a:lnTo>
                  <a:lnTo>
                    <a:pt x="1609716" y="1241640"/>
                  </a:lnTo>
                  <a:lnTo>
                    <a:pt x="1609822" y="1242986"/>
                  </a:lnTo>
                  <a:lnTo>
                    <a:pt x="1610450" y="1254416"/>
                  </a:lnTo>
                  <a:close/>
                </a:path>
                <a:path w="2381885" h="2181859">
                  <a:moveTo>
                    <a:pt x="1655085" y="1241716"/>
                  </a:moveTo>
                  <a:lnTo>
                    <a:pt x="1609752" y="1241716"/>
                  </a:lnTo>
                  <a:lnTo>
                    <a:pt x="1603675" y="1229016"/>
                  </a:lnTo>
                  <a:lnTo>
                    <a:pt x="1658345" y="1229016"/>
                  </a:lnTo>
                  <a:lnTo>
                    <a:pt x="1655085" y="1241716"/>
                  </a:lnTo>
                  <a:close/>
                </a:path>
                <a:path w="2381885" h="2181859">
                  <a:moveTo>
                    <a:pt x="1672719" y="1241716"/>
                  </a:moveTo>
                  <a:lnTo>
                    <a:pt x="1655184" y="1241716"/>
                  </a:lnTo>
                  <a:lnTo>
                    <a:pt x="1658444" y="1229016"/>
                  </a:lnTo>
                  <a:lnTo>
                    <a:pt x="1671225" y="1229016"/>
                  </a:lnTo>
                  <a:lnTo>
                    <a:pt x="1672719" y="1241716"/>
                  </a:lnTo>
                  <a:close/>
                </a:path>
                <a:path w="2381885" h="2181859">
                  <a:moveTo>
                    <a:pt x="1677525" y="1241716"/>
                  </a:moveTo>
                  <a:lnTo>
                    <a:pt x="1672819" y="1241716"/>
                  </a:lnTo>
                  <a:lnTo>
                    <a:pt x="1671324" y="1229016"/>
                  </a:lnTo>
                  <a:lnTo>
                    <a:pt x="1675447" y="1229016"/>
                  </a:lnTo>
                  <a:lnTo>
                    <a:pt x="1677525" y="1241716"/>
                  </a:lnTo>
                  <a:close/>
                </a:path>
                <a:path w="2381885" h="2181859">
                  <a:moveTo>
                    <a:pt x="1678199" y="1241716"/>
                  </a:moveTo>
                  <a:lnTo>
                    <a:pt x="1677525" y="1241716"/>
                  </a:lnTo>
                  <a:lnTo>
                    <a:pt x="1675447" y="1229016"/>
                  </a:lnTo>
                  <a:lnTo>
                    <a:pt x="1675932" y="1229016"/>
                  </a:lnTo>
                  <a:lnTo>
                    <a:pt x="1678199" y="1241716"/>
                  </a:lnTo>
                  <a:close/>
                </a:path>
                <a:path w="2381885" h="2181859">
                  <a:moveTo>
                    <a:pt x="1696431" y="1241716"/>
                  </a:moveTo>
                  <a:lnTo>
                    <a:pt x="1678199" y="1241716"/>
                  </a:lnTo>
                  <a:lnTo>
                    <a:pt x="1675932" y="1229016"/>
                  </a:lnTo>
                  <a:lnTo>
                    <a:pt x="1700915" y="1229016"/>
                  </a:lnTo>
                  <a:lnTo>
                    <a:pt x="1696431" y="1241716"/>
                  </a:lnTo>
                  <a:close/>
                </a:path>
                <a:path w="2381885" h="2181859">
                  <a:moveTo>
                    <a:pt x="1708387" y="1241716"/>
                  </a:moveTo>
                  <a:lnTo>
                    <a:pt x="1706793" y="1241716"/>
                  </a:lnTo>
                  <a:lnTo>
                    <a:pt x="1706085" y="1240185"/>
                  </a:lnTo>
                  <a:lnTo>
                    <a:pt x="1708188" y="1229016"/>
                  </a:lnTo>
                  <a:lnTo>
                    <a:pt x="1710180" y="1229016"/>
                  </a:lnTo>
                  <a:lnTo>
                    <a:pt x="1708387" y="1241716"/>
                  </a:lnTo>
                  <a:close/>
                </a:path>
                <a:path w="2381885" h="2181859">
                  <a:moveTo>
                    <a:pt x="1732797" y="1241716"/>
                  </a:moveTo>
                  <a:lnTo>
                    <a:pt x="1708387" y="1241716"/>
                  </a:lnTo>
                  <a:lnTo>
                    <a:pt x="1710180" y="1229016"/>
                  </a:lnTo>
                  <a:lnTo>
                    <a:pt x="1730804" y="1229016"/>
                  </a:lnTo>
                  <a:lnTo>
                    <a:pt x="1732797" y="1241716"/>
                  </a:lnTo>
                  <a:close/>
                </a:path>
                <a:path w="2381885" h="2181859">
                  <a:moveTo>
                    <a:pt x="1748040" y="1241716"/>
                  </a:moveTo>
                  <a:lnTo>
                    <a:pt x="1732797" y="1241716"/>
                  </a:lnTo>
                  <a:lnTo>
                    <a:pt x="1739672" y="1229016"/>
                  </a:lnTo>
                  <a:lnTo>
                    <a:pt x="1748140" y="1229016"/>
                  </a:lnTo>
                  <a:lnTo>
                    <a:pt x="1748040" y="1241716"/>
                  </a:lnTo>
                  <a:close/>
                </a:path>
                <a:path w="2381885" h="2181859">
                  <a:moveTo>
                    <a:pt x="1781616" y="1241716"/>
                  </a:moveTo>
                  <a:lnTo>
                    <a:pt x="1748040" y="1241716"/>
                  </a:lnTo>
                  <a:lnTo>
                    <a:pt x="1757106" y="1229016"/>
                  </a:lnTo>
                  <a:lnTo>
                    <a:pt x="1782513" y="1229016"/>
                  </a:lnTo>
                  <a:lnTo>
                    <a:pt x="1781616" y="1241716"/>
                  </a:lnTo>
                  <a:close/>
                </a:path>
                <a:path w="2381885" h="2181859">
                  <a:moveTo>
                    <a:pt x="1799550" y="1254416"/>
                  </a:moveTo>
                  <a:lnTo>
                    <a:pt x="1783410" y="1254416"/>
                  </a:lnTo>
                  <a:lnTo>
                    <a:pt x="1781796" y="1242986"/>
                  </a:lnTo>
                  <a:lnTo>
                    <a:pt x="1781736" y="1240185"/>
                  </a:lnTo>
                  <a:lnTo>
                    <a:pt x="1782612" y="1229016"/>
                  </a:lnTo>
                  <a:lnTo>
                    <a:pt x="1785004" y="1229016"/>
                  </a:lnTo>
                  <a:lnTo>
                    <a:pt x="1787295" y="1241716"/>
                  </a:lnTo>
                  <a:lnTo>
                    <a:pt x="1795365" y="1241716"/>
                  </a:lnTo>
                  <a:lnTo>
                    <a:pt x="1799550" y="1254416"/>
                  </a:lnTo>
                  <a:close/>
                </a:path>
                <a:path w="2381885" h="2181859">
                  <a:moveTo>
                    <a:pt x="1788192" y="1241716"/>
                  </a:moveTo>
                  <a:lnTo>
                    <a:pt x="1787295" y="1241716"/>
                  </a:lnTo>
                  <a:lnTo>
                    <a:pt x="1785004" y="1229016"/>
                  </a:lnTo>
                  <a:lnTo>
                    <a:pt x="1785303" y="1229016"/>
                  </a:lnTo>
                  <a:lnTo>
                    <a:pt x="1788192" y="1241716"/>
                  </a:lnTo>
                  <a:close/>
                </a:path>
                <a:path w="2381885" h="2181859">
                  <a:moveTo>
                    <a:pt x="1796583" y="1241716"/>
                  </a:moveTo>
                  <a:lnTo>
                    <a:pt x="1788192" y="1241716"/>
                  </a:lnTo>
                  <a:lnTo>
                    <a:pt x="1785303" y="1229016"/>
                  </a:lnTo>
                  <a:lnTo>
                    <a:pt x="1802838" y="1229016"/>
                  </a:lnTo>
                  <a:lnTo>
                    <a:pt x="1796583" y="1241716"/>
                  </a:lnTo>
                  <a:close/>
                </a:path>
                <a:path w="2381885" h="2181859">
                  <a:moveTo>
                    <a:pt x="1800177" y="1241716"/>
                  </a:moveTo>
                  <a:lnTo>
                    <a:pt x="1799450" y="1241716"/>
                  </a:lnTo>
                  <a:lnTo>
                    <a:pt x="1803037" y="1229016"/>
                  </a:lnTo>
                  <a:lnTo>
                    <a:pt x="1802703" y="1231678"/>
                  </a:lnTo>
                  <a:lnTo>
                    <a:pt x="1800177" y="1241716"/>
                  </a:lnTo>
                  <a:close/>
                </a:path>
                <a:path w="2381885" h="2181859">
                  <a:moveTo>
                    <a:pt x="1831536" y="1241716"/>
                  </a:moveTo>
                  <a:lnTo>
                    <a:pt x="1801443" y="1241716"/>
                  </a:lnTo>
                  <a:lnTo>
                    <a:pt x="1802714" y="1231634"/>
                  </a:lnTo>
                  <a:lnTo>
                    <a:pt x="1803373" y="1229016"/>
                  </a:lnTo>
                  <a:lnTo>
                    <a:pt x="1829003" y="1229016"/>
                  </a:lnTo>
                  <a:lnTo>
                    <a:pt x="1831536" y="1241716"/>
                  </a:lnTo>
                  <a:close/>
                </a:path>
                <a:path w="2381885" h="2181859">
                  <a:moveTo>
                    <a:pt x="1832428" y="1241716"/>
                  </a:moveTo>
                  <a:lnTo>
                    <a:pt x="1831536" y="1241716"/>
                  </a:lnTo>
                  <a:lnTo>
                    <a:pt x="1829003" y="1229016"/>
                  </a:lnTo>
                  <a:lnTo>
                    <a:pt x="1829638" y="1229016"/>
                  </a:lnTo>
                  <a:lnTo>
                    <a:pt x="1832428" y="1241716"/>
                  </a:lnTo>
                  <a:close/>
                </a:path>
                <a:path w="2381885" h="2181859">
                  <a:moveTo>
                    <a:pt x="1875868" y="1241716"/>
                  </a:moveTo>
                  <a:lnTo>
                    <a:pt x="1832428" y="1241716"/>
                  </a:lnTo>
                  <a:lnTo>
                    <a:pt x="1829638" y="1229016"/>
                  </a:lnTo>
                  <a:lnTo>
                    <a:pt x="1879454" y="1229016"/>
                  </a:lnTo>
                  <a:lnTo>
                    <a:pt x="1875868" y="1241716"/>
                  </a:lnTo>
                  <a:close/>
                </a:path>
                <a:path w="2381885" h="2181859">
                  <a:moveTo>
                    <a:pt x="1912133" y="1241716"/>
                  </a:moveTo>
                  <a:lnTo>
                    <a:pt x="1876066" y="1241716"/>
                  </a:lnTo>
                  <a:lnTo>
                    <a:pt x="1879653" y="1229016"/>
                  </a:lnTo>
                  <a:lnTo>
                    <a:pt x="1906354" y="1229016"/>
                  </a:lnTo>
                  <a:lnTo>
                    <a:pt x="1912133" y="1241716"/>
                  </a:lnTo>
                  <a:close/>
                </a:path>
                <a:path w="2381885" h="2181859">
                  <a:moveTo>
                    <a:pt x="1917712" y="1241716"/>
                  </a:moveTo>
                  <a:lnTo>
                    <a:pt x="1912706" y="1241716"/>
                  </a:lnTo>
                  <a:lnTo>
                    <a:pt x="1910128" y="1229016"/>
                  </a:lnTo>
                  <a:lnTo>
                    <a:pt x="1918111" y="1229016"/>
                  </a:lnTo>
                  <a:lnTo>
                    <a:pt x="1917712" y="1241716"/>
                  </a:lnTo>
                  <a:close/>
                </a:path>
                <a:path w="2381885" h="2181859">
                  <a:moveTo>
                    <a:pt x="1918908" y="1241716"/>
                  </a:moveTo>
                  <a:lnTo>
                    <a:pt x="1917712" y="1241716"/>
                  </a:lnTo>
                  <a:lnTo>
                    <a:pt x="1918509" y="1229016"/>
                  </a:lnTo>
                  <a:lnTo>
                    <a:pt x="1919904" y="1229016"/>
                  </a:lnTo>
                  <a:lnTo>
                    <a:pt x="1918908" y="1241716"/>
                  </a:lnTo>
                  <a:close/>
                </a:path>
                <a:path w="2381885" h="2181859">
                  <a:moveTo>
                    <a:pt x="1925981" y="1241716"/>
                  </a:moveTo>
                  <a:lnTo>
                    <a:pt x="1918908" y="1241716"/>
                  </a:lnTo>
                  <a:lnTo>
                    <a:pt x="1920004" y="1229016"/>
                  </a:lnTo>
                  <a:lnTo>
                    <a:pt x="1926766" y="1229016"/>
                  </a:lnTo>
                  <a:lnTo>
                    <a:pt x="1926643" y="1232350"/>
                  </a:lnTo>
                  <a:lnTo>
                    <a:pt x="1925981" y="1241716"/>
                  </a:lnTo>
                  <a:close/>
                </a:path>
                <a:path w="2381885" h="2181859">
                  <a:moveTo>
                    <a:pt x="1933753" y="1241716"/>
                  </a:moveTo>
                  <a:lnTo>
                    <a:pt x="1928452" y="1241716"/>
                  </a:lnTo>
                  <a:lnTo>
                    <a:pt x="1926839" y="1229565"/>
                  </a:lnTo>
                  <a:lnTo>
                    <a:pt x="1926878" y="1229016"/>
                  </a:lnTo>
                  <a:lnTo>
                    <a:pt x="1935546" y="1229016"/>
                  </a:lnTo>
                  <a:lnTo>
                    <a:pt x="1933753" y="1241716"/>
                  </a:lnTo>
                  <a:close/>
                </a:path>
                <a:path w="2381885" h="2181859">
                  <a:moveTo>
                    <a:pt x="1946107" y="1241716"/>
                  </a:moveTo>
                  <a:lnTo>
                    <a:pt x="1941026" y="1241716"/>
                  </a:lnTo>
                  <a:lnTo>
                    <a:pt x="1935546" y="1229016"/>
                  </a:lnTo>
                  <a:lnTo>
                    <a:pt x="1954419" y="1229016"/>
                  </a:lnTo>
                  <a:lnTo>
                    <a:pt x="1946107" y="1241716"/>
                  </a:lnTo>
                  <a:close/>
                </a:path>
                <a:path w="2381885" h="2181859">
                  <a:moveTo>
                    <a:pt x="1986259" y="1241716"/>
                  </a:moveTo>
                  <a:lnTo>
                    <a:pt x="1960055" y="1241716"/>
                  </a:lnTo>
                  <a:lnTo>
                    <a:pt x="1958262" y="1229016"/>
                  </a:lnTo>
                  <a:lnTo>
                    <a:pt x="1989646" y="1229016"/>
                  </a:lnTo>
                  <a:lnTo>
                    <a:pt x="1989333" y="1233007"/>
                  </a:lnTo>
                  <a:lnTo>
                    <a:pt x="1986259" y="1241716"/>
                  </a:lnTo>
                  <a:close/>
                </a:path>
                <a:path w="2381885" h="2181859">
                  <a:moveTo>
                    <a:pt x="1989333" y="1233007"/>
                  </a:moveTo>
                  <a:lnTo>
                    <a:pt x="1989646" y="1229016"/>
                  </a:lnTo>
                  <a:lnTo>
                    <a:pt x="1989565" y="1232350"/>
                  </a:lnTo>
                  <a:lnTo>
                    <a:pt x="1989333" y="1233007"/>
                  </a:lnTo>
                  <a:close/>
                </a:path>
                <a:path w="2381885" h="2181859">
                  <a:moveTo>
                    <a:pt x="1989595" y="1232264"/>
                  </a:moveTo>
                  <a:lnTo>
                    <a:pt x="1989646" y="1229016"/>
                  </a:lnTo>
                  <a:lnTo>
                    <a:pt x="1990742" y="1229016"/>
                  </a:lnTo>
                  <a:lnTo>
                    <a:pt x="1989595" y="1232264"/>
                  </a:lnTo>
                  <a:close/>
                </a:path>
                <a:path w="2381885" h="2181859">
                  <a:moveTo>
                    <a:pt x="1992270" y="1235507"/>
                  </a:moveTo>
                  <a:lnTo>
                    <a:pt x="1990742" y="1229016"/>
                  </a:lnTo>
                  <a:lnTo>
                    <a:pt x="1993034" y="1229016"/>
                  </a:lnTo>
                  <a:lnTo>
                    <a:pt x="1992270" y="1235507"/>
                  </a:lnTo>
                  <a:close/>
                </a:path>
                <a:path w="2381885" h="2181859">
                  <a:moveTo>
                    <a:pt x="1993731" y="1241716"/>
                  </a:moveTo>
                  <a:lnTo>
                    <a:pt x="1992270" y="1235507"/>
                  </a:lnTo>
                  <a:lnTo>
                    <a:pt x="1993034" y="1229016"/>
                  </a:lnTo>
                  <a:lnTo>
                    <a:pt x="1995923" y="1229016"/>
                  </a:lnTo>
                  <a:lnTo>
                    <a:pt x="1993731" y="1241716"/>
                  </a:lnTo>
                  <a:close/>
                </a:path>
                <a:path w="2381885" h="2181859">
                  <a:moveTo>
                    <a:pt x="2008576" y="1241716"/>
                  </a:moveTo>
                  <a:lnTo>
                    <a:pt x="1993731" y="1241716"/>
                  </a:lnTo>
                  <a:lnTo>
                    <a:pt x="1995923" y="1229016"/>
                  </a:lnTo>
                  <a:lnTo>
                    <a:pt x="2006783" y="1229016"/>
                  </a:lnTo>
                  <a:lnTo>
                    <a:pt x="2008745" y="1232264"/>
                  </a:lnTo>
                  <a:lnTo>
                    <a:pt x="2008576" y="1241716"/>
                  </a:lnTo>
                  <a:close/>
                </a:path>
                <a:path w="2381885" h="2181859">
                  <a:moveTo>
                    <a:pt x="2008797" y="1232350"/>
                  </a:moveTo>
                  <a:lnTo>
                    <a:pt x="2006782" y="1229016"/>
                  </a:lnTo>
                  <a:lnTo>
                    <a:pt x="2008875" y="1229016"/>
                  </a:lnTo>
                  <a:lnTo>
                    <a:pt x="2008797" y="1232350"/>
                  </a:lnTo>
                  <a:close/>
                </a:path>
                <a:path w="2381885" h="2181859">
                  <a:moveTo>
                    <a:pt x="2032886" y="1241716"/>
                  </a:moveTo>
                  <a:lnTo>
                    <a:pt x="2014454" y="1241716"/>
                  </a:lnTo>
                  <a:lnTo>
                    <a:pt x="2008797" y="1232350"/>
                  </a:lnTo>
                  <a:lnTo>
                    <a:pt x="2008875" y="1229016"/>
                  </a:lnTo>
                  <a:lnTo>
                    <a:pt x="2033384" y="1229016"/>
                  </a:lnTo>
                  <a:lnTo>
                    <a:pt x="2033615" y="1238813"/>
                  </a:lnTo>
                  <a:lnTo>
                    <a:pt x="2032886" y="1241716"/>
                  </a:lnTo>
                  <a:close/>
                </a:path>
                <a:path w="2381885" h="2181859">
                  <a:moveTo>
                    <a:pt x="2033636" y="1238728"/>
                  </a:moveTo>
                  <a:lnTo>
                    <a:pt x="2033484" y="1229016"/>
                  </a:lnTo>
                  <a:lnTo>
                    <a:pt x="2035078" y="1229016"/>
                  </a:lnTo>
                  <a:lnTo>
                    <a:pt x="2034746" y="1234308"/>
                  </a:lnTo>
                  <a:lnTo>
                    <a:pt x="2033636" y="1238728"/>
                  </a:lnTo>
                  <a:close/>
                </a:path>
                <a:path w="2381885" h="2181859">
                  <a:moveTo>
                    <a:pt x="2041355" y="1241716"/>
                  </a:moveTo>
                  <a:lnTo>
                    <a:pt x="2034281" y="1241716"/>
                  </a:lnTo>
                  <a:lnTo>
                    <a:pt x="2034746" y="1234308"/>
                  </a:lnTo>
                  <a:lnTo>
                    <a:pt x="2036074" y="1229016"/>
                  </a:lnTo>
                  <a:lnTo>
                    <a:pt x="2039960" y="1229016"/>
                  </a:lnTo>
                  <a:lnTo>
                    <a:pt x="2041355" y="1241716"/>
                  </a:lnTo>
                  <a:close/>
                </a:path>
                <a:path w="2381885" h="2181859">
                  <a:moveTo>
                    <a:pt x="2104620" y="1241716"/>
                  </a:moveTo>
                  <a:lnTo>
                    <a:pt x="2084004" y="1241716"/>
                  </a:lnTo>
                  <a:lnTo>
                    <a:pt x="2083611" y="1229016"/>
                  </a:lnTo>
                  <a:lnTo>
                    <a:pt x="2105118" y="1229016"/>
                  </a:lnTo>
                  <a:lnTo>
                    <a:pt x="2104620" y="1241716"/>
                  </a:lnTo>
                  <a:close/>
                </a:path>
                <a:path w="2381885" h="2181859">
                  <a:moveTo>
                    <a:pt x="2113571" y="1239599"/>
                  </a:moveTo>
                  <a:lnTo>
                    <a:pt x="2109502" y="1229016"/>
                  </a:lnTo>
                  <a:lnTo>
                    <a:pt x="2114484" y="1229016"/>
                  </a:lnTo>
                  <a:lnTo>
                    <a:pt x="2113571" y="1239599"/>
                  </a:lnTo>
                  <a:close/>
                </a:path>
                <a:path w="2381885" h="2181859">
                  <a:moveTo>
                    <a:pt x="2114384" y="1241716"/>
                  </a:moveTo>
                  <a:lnTo>
                    <a:pt x="2113571" y="1239599"/>
                  </a:lnTo>
                  <a:lnTo>
                    <a:pt x="2114484" y="1229016"/>
                  </a:lnTo>
                  <a:lnTo>
                    <a:pt x="2114384" y="1241716"/>
                  </a:lnTo>
                  <a:close/>
                </a:path>
                <a:path w="2381885" h="2181859">
                  <a:moveTo>
                    <a:pt x="2114384" y="1241716"/>
                  </a:moveTo>
                  <a:lnTo>
                    <a:pt x="2114484" y="1229016"/>
                  </a:lnTo>
                  <a:lnTo>
                    <a:pt x="2116377" y="1229016"/>
                  </a:lnTo>
                  <a:lnTo>
                    <a:pt x="2114384" y="1241716"/>
                  </a:lnTo>
                  <a:close/>
                </a:path>
                <a:path w="2381885" h="2181859">
                  <a:moveTo>
                    <a:pt x="2124945" y="1241716"/>
                  </a:moveTo>
                  <a:lnTo>
                    <a:pt x="2115680" y="1241716"/>
                  </a:lnTo>
                  <a:lnTo>
                    <a:pt x="2118768" y="1229016"/>
                  </a:lnTo>
                  <a:lnTo>
                    <a:pt x="2127735" y="1229016"/>
                  </a:lnTo>
                  <a:lnTo>
                    <a:pt x="2128089" y="1231168"/>
                  </a:lnTo>
                  <a:lnTo>
                    <a:pt x="2124945" y="1241716"/>
                  </a:lnTo>
                  <a:close/>
                </a:path>
                <a:path w="2381885" h="2181859">
                  <a:moveTo>
                    <a:pt x="2147561" y="1241716"/>
                  </a:moveTo>
                  <a:lnTo>
                    <a:pt x="2129827" y="1241716"/>
                  </a:lnTo>
                  <a:lnTo>
                    <a:pt x="2128089" y="1231168"/>
                  </a:lnTo>
                  <a:lnTo>
                    <a:pt x="2128731" y="1229016"/>
                  </a:lnTo>
                  <a:lnTo>
                    <a:pt x="2150749" y="1229016"/>
                  </a:lnTo>
                  <a:lnTo>
                    <a:pt x="2147561" y="1241716"/>
                  </a:lnTo>
                  <a:close/>
                </a:path>
                <a:path w="2381885" h="2181859">
                  <a:moveTo>
                    <a:pt x="2160214" y="1241716"/>
                  </a:moveTo>
                  <a:lnTo>
                    <a:pt x="2155731" y="1241716"/>
                  </a:lnTo>
                  <a:lnTo>
                    <a:pt x="2150749" y="1229016"/>
                  </a:lnTo>
                  <a:lnTo>
                    <a:pt x="2156760" y="1229016"/>
                  </a:lnTo>
                  <a:lnTo>
                    <a:pt x="2160214" y="1241716"/>
                  </a:lnTo>
                  <a:close/>
                </a:path>
                <a:path w="2381885" h="2181859">
                  <a:moveTo>
                    <a:pt x="2177265" y="1241716"/>
                  </a:moveTo>
                  <a:lnTo>
                    <a:pt x="2160214" y="1241716"/>
                  </a:lnTo>
                  <a:lnTo>
                    <a:pt x="2156760" y="1229016"/>
                  </a:lnTo>
                  <a:lnTo>
                    <a:pt x="2178048" y="1229016"/>
                  </a:lnTo>
                  <a:lnTo>
                    <a:pt x="2177265" y="1241716"/>
                  </a:lnTo>
                  <a:close/>
                </a:path>
                <a:path w="2381885" h="2181859">
                  <a:moveTo>
                    <a:pt x="2207539" y="1241716"/>
                  </a:moveTo>
                  <a:lnTo>
                    <a:pt x="2197676" y="1241716"/>
                  </a:lnTo>
                  <a:lnTo>
                    <a:pt x="2199071" y="1229016"/>
                  </a:lnTo>
                  <a:lnTo>
                    <a:pt x="2203355" y="1229016"/>
                  </a:lnTo>
                  <a:lnTo>
                    <a:pt x="2207539" y="1241716"/>
                  </a:lnTo>
                  <a:close/>
                </a:path>
                <a:path w="2381885" h="2181859">
                  <a:moveTo>
                    <a:pt x="2234739" y="1254416"/>
                  </a:moveTo>
                  <a:lnTo>
                    <a:pt x="2221488" y="1254416"/>
                  </a:lnTo>
                  <a:lnTo>
                    <a:pt x="2210130" y="1241716"/>
                  </a:lnTo>
                  <a:lnTo>
                    <a:pt x="2208636" y="1241716"/>
                  </a:lnTo>
                  <a:lnTo>
                    <a:pt x="2208237" y="1229016"/>
                  </a:lnTo>
                  <a:lnTo>
                    <a:pt x="2225374" y="1229016"/>
                  </a:lnTo>
                  <a:lnTo>
                    <a:pt x="2234160" y="1241640"/>
                  </a:lnTo>
                  <a:lnTo>
                    <a:pt x="2234265" y="1242986"/>
                  </a:lnTo>
                  <a:lnTo>
                    <a:pt x="2234739" y="1254416"/>
                  </a:lnTo>
                  <a:close/>
                </a:path>
                <a:path w="2381885" h="2181859">
                  <a:moveTo>
                    <a:pt x="2266277" y="1241716"/>
                  </a:moveTo>
                  <a:lnTo>
                    <a:pt x="2242809" y="1241716"/>
                  </a:lnTo>
                  <a:lnTo>
                    <a:pt x="2243752" y="1229016"/>
                  </a:lnTo>
                  <a:lnTo>
                    <a:pt x="2273495" y="1229016"/>
                  </a:lnTo>
                  <a:lnTo>
                    <a:pt x="2266277" y="1241716"/>
                  </a:lnTo>
                  <a:close/>
                </a:path>
                <a:path w="2381885" h="2181859">
                  <a:moveTo>
                    <a:pt x="2286348" y="1241716"/>
                  </a:moveTo>
                  <a:lnTo>
                    <a:pt x="2283060" y="1241716"/>
                  </a:lnTo>
                  <a:lnTo>
                    <a:pt x="2285053" y="1229016"/>
                  </a:lnTo>
                  <a:lnTo>
                    <a:pt x="2286348" y="1241716"/>
                  </a:lnTo>
                  <a:close/>
                </a:path>
                <a:path w="2381885" h="2181859">
                  <a:moveTo>
                    <a:pt x="1705797" y="1241716"/>
                  </a:moveTo>
                  <a:lnTo>
                    <a:pt x="1696432" y="1241716"/>
                  </a:lnTo>
                  <a:lnTo>
                    <a:pt x="1700915" y="1229016"/>
                  </a:lnTo>
                  <a:lnTo>
                    <a:pt x="1706085" y="1240185"/>
                  </a:lnTo>
                  <a:lnTo>
                    <a:pt x="1705797" y="1241716"/>
                  </a:lnTo>
                  <a:close/>
                </a:path>
                <a:path w="2381885" h="2181859">
                  <a:moveTo>
                    <a:pt x="1989447" y="1241716"/>
                  </a:moveTo>
                  <a:lnTo>
                    <a:pt x="1988650" y="1241716"/>
                  </a:lnTo>
                  <a:lnTo>
                    <a:pt x="1989333" y="1233007"/>
                  </a:lnTo>
                  <a:lnTo>
                    <a:pt x="1989595" y="1232264"/>
                  </a:lnTo>
                  <a:lnTo>
                    <a:pt x="1989447" y="1241716"/>
                  </a:lnTo>
                  <a:close/>
                </a:path>
                <a:path w="2381885" h="2181859">
                  <a:moveTo>
                    <a:pt x="1993731" y="1241716"/>
                  </a:moveTo>
                  <a:lnTo>
                    <a:pt x="1991539" y="1241716"/>
                  </a:lnTo>
                  <a:lnTo>
                    <a:pt x="1992270" y="1235507"/>
                  </a:lnTo>
                  <a:lnTo>
                    <a:pt x="1993731" y="1241716"/>
                  </a:lnTo>
                  <a:close/>
                </a:path>
                <a:path w="2381885" h="2181859">
                  <a:moveTo>
                    <a:pt x="2114384" y="1241716"/>
                  </a:moveTo>
                  <a:lnTo>
                    <a:pt x="2113388" y="1241716"/>
                  </a:lnTo>
                  <a:lnTo>
                    <a:pt x="2113571" y="1239599"/>
                  </a:lnTo>
                  <a:lnTo>
                    <a:pt x="2114384" y="1241716"/>
                  </a:lnTo>
                  <a:close/>
                </a:path>
                <a:path w="2381885" h="2181859">
                  <a:moveTo>
                    <a:pt x="1558729" y="1254416"/>
                  </a:moveTo>
                  <a:lnTo>
                    <a:pt x="1542203" y="1254416"/>
                  </a:lnTo>
                  <a:lnTo>
                    <a:pt x="1546586" y="1241716"/>
                  </a:lnTo>
                  <a:lnTo>
                    <a:pt x="1552802" y="1241716"/>
                  </a:lnTo>
                  <a:lnTo>
                    <a:pt x="1558729" y="1254416"/>
                  </a:lnTo>
                  <a:close/>
                </a:path>
                <a:path w="2381885" h="2181859">
                  <a:moveTo>
                    <a:pt x="1658373" y="1254416"/>
                  </a:moveTo>
                  <a:lnTo>
                    <a:pt x="1610549" y="1254416"/>
                  </a:lnTo>
                  <a:lnTo>
                    <a:pt x="1609851" y="1241716"/>
                  </a:lnTo>
                  <a:lnTo>
                    <a:pt x="1654889" y="1241716"/>
                  </a:lnTo>
                  <a:lnTo>
                    <a:pt x="1658373" y="1254416"/>
                  </a:lnTo>
                  <a:close/>
                </a:path>
                <a:path w="2381885" h="2181859">
                  <a:moveTo>
                    <a:pt x="1658472" y="1254416"/>
                  </a:moveTo>
                  <a:lnTo>
                    <a:pt x="1654988" y="1241716"/>
                  </a:lnTo>
                  <a:lnTo>
                    <a:pt x="1661461" y="1241716"/>
                  </a:lnTo>
                  <a:lnTo>
                    <a:pt x="1658472" y="1254416"/>
                  </a:lnTo>
                  <a:close/>
                </a:path>
                <a:path w="2381885" h="2181859">
                  <a:moveTo>
                    <a:pt x="1660464" y="1254416"/>
                  </a:moveTo>
                  <a:lnTo>
                    <a:pt x="1658472" y="1254416"/>
                  </a:lnTo>
                  <a:lnTo>
                    <a:pt x="1661461" y="1241716"/>
                  </a:lnTo>
                  <a:lnTo>
                    <a:pt x="1660464" y="1254416"/>
                  </a:lnTo>
                  <a:close/>
                </a:path>
                <a:path w="2381885" h="2181859">
                  <a:moveTo>
                    <a:pt x="1661361" y="1254416"/>
                  </a:moveTo>
                  <a:lnTo>
                    <a:pt x="1660464" y="1254416"/>
                  </a:lnTo>
                  <a:lnTo>
                    <a:pt x="1661461" y="1241716"/>
                  </a:lnTo>
                  <a:lnTo>
                    <a:pt x="1662258" y="1241716"/>
                  </a:lnTo>
                  <a:lnTo>
                    <a:pt x="1661361" y="1254416"/>
                  </a:lnTo>
                  <a:close/>
                </a:path>
                <a:path w="2381885" h="2181859">
                  <a:moveTo>
                    <a:pt x="1696830" y="1267116"/>
                  </a:moveTo>
                  <a:lnTo>
                    <a:pt x="1661461" y="1267116"/>
                  </a:lnTo>
                  <a:lnTo>
                    <a:pt x="1657065" y="1256544"/>
                  </a:lnTo>
                  <a:lnTo>
                    <a:pt x="1656970" y="1254416"/>
                  </a:lnTo>
                  <a:lnTo>
                    <a:pt x="1661361" y="1254416"/>
                  </a:lnTo>
                  <a:lnTo>
                    <a:pt x="1672718" y="1241716"/>
                  </a:lnTo>
                  <a:lnTo>
                    <a:pt x="1686082" y="1241716"/>
                  </a:lnTo>
                  <a:lnTo>
                    <a:pt x="1695954" y="1254416"/>
                  </a:lnTo>
                  <a:lnTo>
                    <a:pt x="1696830" y="1267116"/>
                  </a:lnTo>
                  <a:close/>
                </a:path>
                <a:path w="2381885" h="2181859">
                  <a:moveTo>
                    <a:pt x="1708786" y="1254416"/>
                  </a:moveTo>
                  <a:lnTo>
                    <a:pt x="1698524" y="1254416"/>
                  </a:lnTo>
                  <a:lnTo>
                    <a:pt x="1693343" y="1241716"/>
                  </a:lnTo>
                  <a:lnTo>
                    <a:pt x="1708487" y="1241716"/>
                  </a:lnTo>
                  <a:lnTo>
                    <a:pt x="1708786" y="1254416"/>
                  </a:lnTo>
                  <a:close/>
                </a:path>
                <a:path w="2381885" h="2181859">
                  <a:moveTo>
                    <a:pt x="1715660" y="1254416"/>
                  </a:moveTo>
                  <a:lnTo>
                    <a:pt x="1708487" y="1241716"/>
                  </a:lnTo>
                  <a:lnTo>
                    <a:pt x="1715661" y="1241716"/>
                  </a:lnTo>
                  <a:lnTo>
                    <a:pt x="1715660" y="1254416"/>
                  </a:lnTo>
                  <a:close/>
                </a:path>
                <a:path w="2381885" h="2181859">
                  <a:moveTo>
                    <a:pt x="1717733" y="1241831"/>
                  </a:moveTo>
                  <a:close/>
                </a:path>
                <a:path w="2381885" h="2181859">
                  <a:moveTo>
                    <a:pt x="1718547" y="1243737"/>
                  </a:moveTo>
                  <a:lnTo>
                    <a:pt x="1717733" y="1241831"/>
                  </a:lnTo>
                  <a:lnTo>
                    <a:pt x="1718849" y="1241716"/>
                  </a:lnTo>
                  <a:lnTo>
                    <a:pt x="1718547" y="1243737"/>
                  </a:lnTo>
                  <a:close/>
                </a:path>
                <a:path w="2381885" h="2181859">
                  <a:moveTo>
                    <a:pt x="1718738" y="1244184"/>
                  </a:moveTo>
                  <a:lnTo>
                    <a:pt x="1718659" y="1242986"/>
                  </a:lnTo>
                  <a:lnTo>
                    <a:pt x="1718849" y="1241716"/>
                  </a:lnTo>
                  <a:lnTo>
                    <a:pt x="1719048" y="1241716"/>
                  </a:lnTo>
                  <a:lnTo>
                    <a:pt x="1718738" y="1244184"/>
                  </a:lnTo>
                  <a:close/>
                </a:path>
                <a:path w="2381885" h="2181859">
                  <a:moveTo>
                    <a:pt x="1731651" y="1254416"/>
                  </a:moveTo>
                  <a:lnTo>
                    <a:pt x="1723108" y="1254416"/>
                  </a:lnTo>
                  <a:lnTo>
                    <a:pt x="1718738" y="1244184"/>
                  </a:lnTo>
                  <a:lnTo>
                    <a:pt x="1719048" y="1241716"/>
                  </a:lnTo>
                  <a:lnTo>
                    <a:pt x="1720941" y="1241716"/>
                  </a:lnTo>
                  <a:lnTo>
                    <a:pt x="1731651" y="1254416"/>
                  </a:lnTo>
                  <a:close/>
                </a:path>
                <a:path w="2381885" h="2181859">
                  <a:moveTo>
                    <a:pt x="1780520" y="1254416"/>
                  </a:moveTo>
                  <a:lnTo>
                    <a:pt x="1731651" y="1254416"/>
                  </a:lnTo>
                  <a:lnTo>
                    <a:pt x="1720941" y="1241716"/>
                  </a:lnTo>
                  <a:lnTo>
                    <a:pt x="1780919" y="1241716"/>
                  </a:lnTo>
                  <a:lnTo>
                    <a:pt x="1780520" y="1254416"/>
                  </a:lnTo>
                  <a:close/>
                </a:path>
                <a:path w="2381885" h="2181859">
                  <a:moveTo>
                    <a:pt x="1783410" y="1254416"/>
                  </a:moveTo>
                  <a:lnTo>
                    <a:pt x="1780520" y="1254416"/>
                  </a:lnTo>
                  <a:lnTo>
                    <a:pt x="1781218" y="1241716"/>
                  </a:lnTo>
                  <a:lnTo>
                    <a:pt x="1781616" y="1241716"/>
                  </a:lnTo>
                  <a:lnTo>
                    <a:pt x="1783410" y="1254416"/>
                  </a:lnTo>
                  <a:close/>
                </a:path>
                <a:path w="2381885" h="2181859">
                  <a:moveTo>
                    <a:pt x="1839801" y="1254416"/>
                  </a:moveTo>
                  <a:lnTo>
                    <a:pt x="1804830" y="1254416"/>
                  </a:lnTo>
                  <a:lnTo>
                    <a:pt x="1796760" y="1241716"/>
                  </a:lnTo>
                  <a:lnTo>
                    <a:pt x="1840698" y="1241716"/>
                  </a:lnTo>
                  <a:lnTo>
                    <a:pt x="1839801" y="1254416"/>
                  </a:lnTo>
                  <a:close/>
                </a:path>
                <a:path w="2381885" h="2181859">
                  <a:moveTo>
                    <a:pt x="1840099" y="1254416"/>
                  </a:moveTo>
                  <a:lnTo>
                    <a:pt x="1839801" y="1254416"/>
                  </a:lnTo>
                  <a:lnTo>
                    <a:pt x="1840698" y="1241716"/>
                  </a:lnTo>
                  <a:lnTo>
                    <a:pt x="1840996" y="1241716"/>
                  </a:lnTo>
                  <a:lnTo>
                    <a:pt x="1840099" y="1254416"/>
                  </a:lnTo>
                  <a:close/>
                </a:path>
                <a:path w="2381885" h="2181859">
                  <a:moveTo>
                    <a:pt x="1853949" y="1254416"/>
                  </a:moveTo>
                  <a:lnTo>
                    <a:pt x="1840099" y="1254416"/>
                  </a:lnTo>
                  <a:lnTo>
                    <a:pt x="1840996" y="1241716"/>
                  </a:lnTo>
                  <a:lnTo>
                    <a:pt x="1846974" y="1241716"/>
                  </a:lnTo>
                  <a:lnTo>
                    <a:pt x="1853949" y="1254416"/>
                  </a:lnTo>
                  <a:close/>
                </a:path>
                <a:path w="2381885" h="2181859">
                  <a:moveTo>
                    <a:pt x="1877461" y="1254416"/>
                  </a:moveTo>
                  <a:lnTo>
                    <a:pt x="1860624" y="1254416"/>
                  </a:lnTo>
                  <a:lnTo>
                    <a:pt x="1859926" y="1241716"/>
                  </a:lnTo>
                  <a:lnTo>
                    <a:pt x="1878258" y="1241716"/>
                  </a:lnTo>
                  <a:lnTo>
                    <a:pt x="1877461" y="1254416"/>
                  </a:lnTo>
                  <a:close/>
                </a:path>
                <a:path w="2381885" h="2181859">
                  <a:moveTo>
                    <a:pt x="1911934" y="1254416"/>
                  </a:moveTo>
                  <a:lnTo>
                    <a:pt x="1883937" y="1254416"/>
                  </a:lnTo>
                  <a:lnTo>
                    <a:pt x="1878856" y="1241716"/>
                  </a:lnTo>
                  <a:lnTo>
                    <a:pt x="1912930" y="1241716"/>
                  </a:lnTo>
                  <a:lnTo>
                    <a:pt x="1911934" y="1254416"/>
                  </a:lnTo>
                  <a:close/>
                </a:path>
                <a:path w="2381885" h="2181859">
                  <a:moveTo>
                    <a:pt x="1920203" y="1254416"/>
                  </a:moveTo>
                  <a:lnTo>
                    <a:pt x="1912033" y="1254416"/>
                  </a:lnTo>
                  <a:lnTo>
                    <a:pt x="1913029" y="1241716"/>
                  </a:lnTo>
                  <a:lnTo>
                    <a:pt x="1921997" y="1241716"/>
                  </a:lnTo>
                  <a:lnTo>
                    <a:pt x="1920203" y="1254416"/>
                  </a:lnTo>
                  <a:close/>
                </a:path>
                <a:path w="2381885" h="2181859">
                  <a:moveTo>
                    <a:pt x="1921698" y="1254416"/>
                  </a:moveTo>
                  <a:lnTo>
                    <a:pt x="1920302" y="1254416"/>
                  </a:lnTo>
                  <a:lnTo>
                    <a:pt x="1922096" y="1241716"/>
                  </a:lnTo>
                  <a:lnTo>
                    <a:pt x="1923491" y="1241716"/>
                  </a:lnTo>
                  <a:lnTo>
                    <a:pt x="1921698" y="1254416"/>
                  </a:lnTo>
                  <a:close/>
                </a:path>
                <a:path w="2381885" h="2181859">
                  <a:moveTo>
                    <a:pt x="1931262" y="1254416"/>
                  </a:moveTo>
                  <a:lnTo>
                    <a:pt x="1921797" y="1254416"/>
                  </a:lnTo>
                  <a:lnTo>
                    <a:pt x="1923590" y="1241716"/>
                  </a:lnTo>
                  <a:lnTo>
                    <a:pt x="1931262" y="1254416"/>
                  </a:lnTo>
                  <a:close/>
                </a:path>
                <a:path w="2381885" h="2181859">
                  <a:moveTo>
                    <a:pt x="1963543" y="1254416"/>
                  </a:moveTo>
                  <a:lnTo>
                    <a:pt x="1958760" y="1241716"/>
                  </a:lnTo>
                  <a:lnTo>
                    <a:pt x="1966432" y="1241716"/>
                  </a:lnTo>
                  <a:lnTo>
                    <a:pt x="1963543" y="1254416"/>
                  </a:lnTo>
                  <a:close/>
                </a:path>
                <a:path w="2381885" h="2181859">
                  <a:moveTo>
                    <a:pt x="1966771" y="1242986"/>
                  </a:moveTo>
                  <a:lnTo>
                    <a:pt x="1966432" y="1241716"/>
                  </a:lnTo>
                  <a:lnTo>
                    <a:pt x="1967129" y="1241716"/>
                  </a:lnTo>
                  <a:lnTo>
                    <a:pt x="1966771" y="1242986"/>
                  </a:lnTo>
                  <a:close/>
                </a:path>
                <a:path w="2381885" h="2181859">
                  <a:moveTo>
                    <a:pt x="1971414" y="1254416"/>
                  </a:moveTo>
                  <a:lnTo>
                    <a:pt x="1969819" y="1254416"/>
                  </a:lnTo>
                  <a:lnTo>
                    <a:pt x="1966771" y="1242986"/>
                  </a:lnTo>
                  <a:lnTo>
                    <a:pt x="1967129" y="1241716"/>
                  </a:lnTo>
                  <a:lnTo>
                    <a:pt x="1971414" y="1254416"/>
                  </a:lnTo>
                  <a:close/>
                </a:path>
                <a:path w="2381885" h="2181859">
                  <a:moveTo>
                    <a:pt x="1974602" y="1254416"/>
                  </a:moveTo>
                  <a:lnTo>
                    <a:pt x="1971414" y="1254416"/>
                  </a:lnTo>
                  <a:lnTo>
                    <a:pt x="1967129" y="1241716"/>
                  </a:lnTo>
                  <a:lnTo>
                    <a:pt x="1975399" y="1241716"/>
                  </a:lnTo>
                  <a:lnTo>
                    <a:pt x="1974602" y="1254416"/>
                  </a:lnTo>
                  <a:close/>
                </a:path>
                <a:path w="2381885" h="2181859">
                  <a:moveTo>
                    <a:pt x="1976395" y="1254416"/>
                  </a:moveTo>
                  <a:lnTo>
                    <a:pt x="1976595" y="1241716"/>
                  </a:lnTo>
                  <a:lnTo>
                    <a:pt x="1982074" y="1241716"/>
                  </a:lnTo>
                  <a:lnTo>
                    <a:pt x="1976395" y="1254416"/>
                  </a:lnTo>
                  <a:close/>
                </a:path>
                <a:path w="2381885" h="2181859">
                  <a:moveTo>
                    <a:pt x="2176753" y="1254416"/>
                  </a:moveTo>
                  <a:lnTo>
                    <a:pt x="2169580" y="1241716"/>
                  </a:lnTo>
                  <a:lnTo>
                    <a:pt x="2176355" y="1241716"/>
                  </a:lnTo>
                  <a:lnTo>
                    <a:pt x="2176753" y="1254416"/>
                  </a:lnTo>
                  <a:close/>
                </a:path>
                <a:path w="2381885" h="2181859">
                  <a:moveTo>
                    <a:pt x="2192196" y="1254416"/>
                  </a:moveTo>
                  <a:lnTo>
                    <a:pt x="2188012" y="1254416"/>
                  </a:lnTo>
                  <a:lnTo>
                    <a:pt x="2189606" y="1241716"/>
                  </a:lnTo>
                  <a:lnTo>
                    <a:pt x="2192196" y="1254416"/>
                  </a:lnTo>
                  <a:close/>
                </a:path>
                <a:path w="2381885" h="2181859">
                  <a:moveTo>
                    <a:pt x="2210030" y="1254416"/>
                  </a:moveTo>
                  <a:lnTo>
                    <a:pt x="2202857" y="1254416"/>
                  </a:lnTo>
                  <a:lnTo>
                    <a:pt x="2208038" y="1241716"/>
                  </a:lnTo>
                  <a:lnTo>
                    <a:pt x="2210030" y="1254416"/>
                  </a:lnTo>
                  <a:close/>
                </a:path>
                <a:path w="2381885" h="2181859">
                  <a:moveTo>
                    <a:pt x="2313547" y="1254416"/>
                  </a:moveTo>
                  <a:lnTo>
                    <a:pt x="2305576" y="1254416"/>
                  </a:lnTo>
                  <a:lnTo>
                    <a:pt x="2312551" y="1241716"/>
                  </a:lnTo>
                  <a:lnTo>
                    <a:pt x="2313547" y="1254416"/>
                  </a:lnTo>
                  <a:close/>
                </a:path>
                <a:path w="2381885" h="2181859">
                  <a:moveTo>
                    <a:pt x="1716956" y="1254416"/>
                  </a:moveTo>
                  <a:lnTo>
                    <a:pt x="1715660" y="1254416"/>
                  </a:lnTo>
                  <a:lnTo>
                    <a:pt x="1717733" y="1241831"/>
                  </a:lnTo>
                  <a:lnTo>
                    <a:pt x="1718547" y="1243737"/>
                  </a:lnTo>
                  <a:lnTo>
                    <a:pt x="1716956" y="1254416"/>
                  </a:lnTo>
                  <a:close/>
                </a:path>
                <a:path w="2381885" h="2181859">
                  <a:moveTo>
                    <a:pt x="1969819" y="1254416"/>
                  </a:moveTo>
                  <a:lnTo>
                    <a:pt x="1963543" y="1254416"/>
                  </a:lnTo>
                  <a:lnTo>
                    <a:pt x="1966771" y="1242986"/>
                  </a:lnTo>
                  <a:lnTo>
                    <a:pt x="1969819" y="1254416"/>
                  </a:lnTo>
                  <a:close/>
                </a:path>
                <a:path w="2381885" h="2181859">
                  <a:moveTo>
                    <a:pt x="1717454" y="1254416"/>
                  </a:moveTo>
                  <a:lnTo>
                    <a:pt x="1716956" y="1254416"/>
                  </a:lnTo>
                  <a:lnTo>
                    <a:pt x="1718547" y="1243737"/>
                  </a:lnTo>
                  <a:lnTo>
                    <a:pt x="1718738" y="1244184"/>
                  </a:lnTo>
                  <a:lnTo>
                    <a:pt x="1717454" y="1254416"/>
                  </a:lnTo>
                  <a:close/>
                </a:path>
                <a:path w="2381885" h="2181859">
                  <a:moveTo>
                    <a:pt x="1723108" y="1254416"/>
                  </a:moveTo>
                  <a:lnTo>
                    <a:pt x="1717454" y="1254416"/>
                  </a:lnTo>
                  <a:lnTo>
                    <a:pt x="1718738" y="1244184"/>
                  </a:lnTo>
                  <a:lnTo>
                    <a:pt x="1723108" y="1254416"/>
                  </a:lnTo>
                  <a:close/>
                </a:path>
                <a:path w="2381885" h="2181859">
                  <a:moveTo>
                    <a:pt x="1543896" y="1267116"/>
                  </a:moveTo>
                  <a:lnTo>
                    <a:pt x="1532936" y="1267116"/>
                  </a:lnTo>
                  <a:lnTo>
                    <a:pt x="1534929" y="1254416"/>
                  </a:lnTo>
                  <a:lnTo>
                    <a:pt x="1536822" y="1254416"/>
                  </a:lnTo>
                  <a:lnTo>
                    <a:pt x="1543896" y="1267116"/>
                  </a:lnTo>
                  <a:close/>
                </a:path>
                <a:path w="2381885" h="2181859">
                  <a:moveTo>
                    <a:pt x="1551369" y="1267116"/>
                  </a:moveTo>
                  <a:lnTo>
                    <a:pt x="1542900" y="1254416"/>
                  </a:lnTo>
                  <a:lnTo>
                    <a:pt x="1557048" y="1254416"/>
                  </a:lnTo>
                  <a:lnTo>
                    <a:pt x="1551369" y="1267116"/>
                  </a:lnTo>
                  <a:close/>
                </a:path>
                <a:path w="2381885" h="2181859">
                  <a:moveTo>
                    <a:pt x="1585542" y="1267116"/>
                  </a:moveTo>
                  <a:lnTo>
                    <a:pt x="1558044" y="1267116"/>
                  </a:lnTo>
                  <a:lnTo>
                    <a:pt x="1561332" y="1254416"/>
                  </a:lnTo>
                  <a:lnTo>
                    <a:pt x="1582453" y="1254416"/>
                  </a:lnTo>
                  <a:lnTo>
                    <a:pt x="1585527" y="1265300"/>
                  </a:lnTo>
                  <a:lnTo>
                    <a:pt x="1585542" y="1267116"/>
                  </a:lnTo>
                  <a:close/>
                </a:path>
                <a:path w="2381885" h="2181859">
                  <a:moveTo>
                    <a:pt x="1590922" y="1267116"/>
                  </a:moveTo>
                  <a:lnTo>
                    <a:pt x="1586040" y="1267116"/>
                  </a:lnTo>
                  <a:lnTo>
                    <a:pt x="1585633" y="1265673"/>
                  </a:lnTo>
                  <a:lnTo>
                    <a:pt x="1586339" y="1254416"/>
                  </a:lnTo>
                  <a:lnTo>
                    <a:pt x="1590125" y="1254416"/>
                  </a:lnTo>
                  <a:lnTo>
                    <a:pt x="1590922" y="1267116"/>
                  </a:lnTo>
                  <a:close/>
                </a:path>
                <a:path w="2381885" h="2181859">
                  <a:moveTo>
                    <a:pt x="1599589" y="1267116"/>
                  </a:moveTo>
                  <a:lnTo>
                    <a:pt x="1594495" y="1267116"/>
                  </a:lnTo>
                  <a:lnTo>
                    <a:pt x="1590125" y="1254416"/>
                  </a:lnTo>
                  <a:lnTo>
                    <a:pt x="1602180" y="1254416"/>
                  </a:lnTo>
                  <a:lnTo>
                    <a:pt x="1599589" y="1267116"/>
                  </a:lnTo>
                  <a:close/>
                </a:path>
                <a:path w="2381885" h="2181859">
                  <a:moveTo>
                    <a:pt x="1628283" y="1267116"/>
                  </a:moveTo>
                  <a:lnTo>
                    <a:pt x="1599590" y="1267116"/>
                  </a:lnTo>
                  <a:lnTo>
                    <a:pt x="1602279" y="1254416"/>
                  </a:lnTo>
                  <a:lnTo>
                    <a:pt x="1628549" y="1254416"/>
                  </a:lnTo>
                  <a:lnTo>
                    <a:pt x="1628283" y="1267116"/>
                  </a:lnTo>
                  <a:close/>
                </a:path>
                <a:path w="2381885" h="2181859">
                  <a:moveTo>
                    <a:pt x="1631173" y="1267116"/>
                  </a:moveTo>
                  <a:lnTo>
                    <a:pt x="1629180" y="1267116"/>
                  </a:lnTo>
                  <a:lnTo>
                    <a:pt x="1628782" y="1254416"/>
                  </a:lnTo>
                  <a:lnTo>
                    <a:pt x="1633427" y="1254416"/>
                  </a:lnTo>
                  <a:lnTo>
                    <a:pt x="1633933" y="1260834"/>
                  </a:lnTo>
                  <a:lnTo>
                    <a:pt x="1631173" y="1267116"/>
                  </a:lnTo>
                  <a:close/>
                </a:path>
                <a:path w="2381885" h="2181859">
                  <a:moveTo>
                    <a:pt x="1634760" y="1258952"/>
                  </a:moveTo>
                  <a:lnTo>
                    <a:pt x="1634262" y="1254416"/>
                  </a:lnTo>
                  <a:lnTo>
                    <a:pt x="1636055" y="1254416"/>
                  </a:lnTo>
                  <a:lnTo>
                    <a:pt x="1635955" y="1256231"/>
                  </a:lnTo>
                  <a:lnTo>
                    <a:pt x="1634760" y="1258952"/>
                  </a:lnTo>
                  <a:close/>
                </a:path>
                <a:path w="2381885" h="2181859">
                  <a:moveTo>
                    <a:pt x="1637549" y="1267116"/>
                  </a:moveTo>
                  <a:lnTo>
                    <a:pt x="1635657" y="1267116"/>
                  </a:lnTo>
                  <a:lnTo>
                    <a:pt x="1635609" y="1266684"/>
                  </a:lnTo>
                  <a:lnTo>
                    <a:pt x="1635505" y="1264433"/>
                  </a:lnTo>
                  <a:lnTo>
                    <a:pt x="1635955" y="1256231"/>
                  </a:lnTo>
                  <a:lnTo>
                    <a:pt x="1636753" y="1254416"/>
                  </a:lnTo>
                  <a:lnTo>
                    <a:pt x="1638081" y="1254416"/>
                  </a:lnTo>
                  <a:lnTo>
                    <a:pt x="1637991" y="1264433"/>
                  </a:lnTo>
                  <a:lnTo>
                    <a:pt x="1637549" y="1267116"/>
                  </a:lnTo>
                  <a:close/>
                </a:path>
                <a:path w="2381885" h="2181859">
                  <a:moveTo>
                    <a:pt x="1657538" y="1267116"/>
                  </a:moveTo>
                  <a:lnTo>
                    <a:pt x="1638072" y="1267116"/>
                  </a:lnTo>
                  <a:lnTo>
                    <a:pt x="1638074" y="1263930"/>
                  </a:lnTo>
                  <a:lnTo>
                    <a:pt x="1639642" y="1254416"/>
                  </a:lnTo>
                  <a:lnTo>
                    <a:pt x="1656180" y="1254416"/>
                  </a:lnTo>
                  <a:lnTo>
                    <a:pt x="1657065" y="1256544"/>
                  </a:lnTo>
                  <a:lnTo>
                    <a:pt x="1657538" y="1267116"/>
                  </a:lnTo>
                  <a:close/>
                </a:path>
                <a:path w="2381885" h="2181859">
                  <a:moveTo>
                    <a:pt x="1706793" y="1267116"/>
                  </a:moveTo>
                  <a:lnTo>
                    <a:pt x="1696830" y="1267116"/>
                  </a:lnTo>
                  <a:lnTo>
                    <a:pt x="1699321" y="1254416"/>
                  </a:lnTo>
                  <a:lnTo>
                    <a:pt x="1707491" y="1254416"/>
                  </a:lnTo>
                  <a:lnTo>
                    <a:pt x="1707431" y="1256951"/>
                  </a:lnTo>
                  <a:lnTo>
                    <a:pt x="1706793" y="1267116"/>
                  </a:lnTo>
                  <a:close/>
                </a:path>
                <a:path w="2381885" h="2181859">
                  <a:moveTo>
                    <a:pt x="1707431" y="1256951"/>
                  </a:moveTo>
                  <a:lnTo>
                    <a:pt x="1707491" y="1254416"/>
                  </a:lnTo>
                  <a:lnTo>
                    <a:pt x="1707431" y="1256951"/>
                  </a:lnTo>
                  <a:close/>
                </a:path>
                <a:path w="2381885" h="2181859">
                  <a:moveTo>
                    <a:pt x="1710218" y="1267116"/>
                  </a:moveTo>
                  <a:lnTo>
                    <a:pt x="1707192" y="1267116"/>
                  </a:lnTo>
                  <a:lnTo>
                    <a:pt x="1707384" y="1258952"/>
                  </a:lnTo>
                  <a:lnTo>
                    <a:pt x="1707476" y="1256231"/>
                  </a:lnTo>
                  <a:lnTo>
                    <a:pt x="1707590" y="1254416"/>
                  </a:lnTo>
                  <a:lnTo>
                    <a:pt x="1708960" y="1254416"/>
                  </a:lnTo>
                  <a:lnTo>
                    <a:pt x="1710218" y="1267116"/>
                  </a:lnTo>
                  <a:close/>
                </a:path>
                <a:path w="2381885" h="2181859">
                  <a:moveTo>
                    <a:pt x="1752276" y="1267116"/>
                  </a:moveTo>
                  <a:lnTo>
                    <a:pt x="1710778" y="1267116"/>
                  </a:lnTo>
                  <a:lnTo>
                    <a:pt x="1709284" y="1254416"/>
                  </a:lnTo>
                  <a:lnTo>
                    <a:pt x="1748289" y="1254416"/>
                  </a:lnTo>
                  <a:lnTo>
                    <a:pt x="1751839" y="1262872"/>
                  </a:lnTo>
                  <a:lnTo>
                    <a:pt x="1752276" y="1267116"/>
                  </a:lnTo>
                  <a:close/>
                </a:path>
                <a:path w="2381885" h="2181859">
                  <a:moveTo>
                    <a:pt x="1779362" y="1267116"/>
                  </a:moveTo>
                  <a:lnTo>
                    <a:pt x="1753620" y="1267116"/>
                  </a:lnTo>
                  <a:lnTo>
                    <a:pt x="1751839" y="1262872"/>
                  </a:lnTo>
                  <a:lnTo>
                    <a:pt x="1750967" y="1254416"/>
                  </a:lnTo>
                  <a:lnTo>
                    <a:pt x="1785003" y="1254416"/>
                  </a:lnTo>
                  <a:lnTo>
                    <a:pt x="1779362" y="1267116"/>
                  </a:lnTo>
                  <a:close/>
                </a:path>
                <a:path w="2381885" h="2181859">
                  <a:moveTo>
                    <a:pt x="1781616" y="1267116"/>
                  </a:moveTo>
                  <a:lnTo>
                    <a:pt x="1779362" y="1267116"/>
                  </a:lnTo>
                  <a:lnTo>
                    <a:pt x="1785003" y="1254416"/>
                  </a:lnTo>
                  <a:lnTo>
                    <a:pt x="1788291" y="1254416"/>
                  </a:lnTo>
                  <a:lnTo>
                    <a:pt x="1781616" y="1267116"/>
                  </a:lnTo>
                  <a:close/>
                </a:path>
                <a:path w="2381885" h="2181859">
                  <a:moveTo>
                    <a:pt x="1793357" y="1267116"/>
                  </a:moveTo>
                  <a:lnTo>
                    <a:pt x="1781616" y="1267116"/>
                  </a:lnTo>
                  <a:lnTo>
                    <a:pt x="1788291" y="1254416"/>
                  </a:lnTo>
                  <a:lnTo>
                    <a:pt x="1793357" y="1267116"/>
                  </a:lnTo>
                  <a:close/>
                </a:path>
                <a:path w="2381885" h="2181859">
                  <a:moveTo>
                    <a:pt x="1793357" y="1267116"/>
                  </a:moveTo>
                  <a:lnTo>
                    <a:pt x="1788291" y="1254416"/>
                  </a:lnTo>
                  <a:lnTo>
                    <a:pt x="1788590" y="1254416"/>
                  </a:lnTo>
                  <a:lnTo>
                    <a:pt x="1793555" y="1266587"/>
                  </a:lnTo>
                  <a:lnTo>
                    <a:pt x="1793357" y="1267116"/>
                  </a:lnTo>
                  <a:close/>
                </a:path>
                <a:path w="2381885" h="2181859">
                  <a:moveTo>
                    <a:pt x="1793555" y="1266587"/>
                  </a:moveTo>
                  <a:lnTo>
                    <a:pt x="1788590" y="1254416"/>
                  </a:lnTo>
                  <a:lnTo>
                    <a:pt x="1796560" y="1254416"/>
                  </a:lnTo>
                  <a:lnTo>
                    <a:pt x="1794360" y="1264433"/>
                  </a:lnTo>
                  <a:lnTo>
                    <a:pt x="1793555" y="1266587"/>
                  </a:lnTo>
                  <a:close/>
                </a:path>
                <a:path w="2381885" h="2181859">
                  <a:moveTo>
                    <a:pt x="1794360" y="1264433"/>
                  </a:moveTo>
                  <a:lnTo>
                    <a:pt x="1796560" y="1254416"/>
                  </a:lnTo>
                  <a:lnTo>
                    <a:pt x="1798105" y="1254416"/>
                  </a:lnTo>
                  <a:lnTo>
                    <a:pt x="1794360" y="1264433"/>
                  </a:lnTo>
                  <a:close/>
                </a:path>
                <a:path w="2381885" h="2181859">
                  <a:moveTo>
                    <a:pt x="1850262" y="1267116"/>
                  </a:moveTo>
                  <a:lnTo>
                    <a:pt x="1793771" y="1267116"/>
                  </a:lnTo>
                  <a:lnTo>
                    <a:pt x="1794360" y="1264433"/>
                  </a:lnTo>
                  <a:lnTo>
                    <a:pt x="1798105" y="1254416"/>
                  </a:lnTo>
                  <a:lnTo>
                    <a:pt x="1848568" y="1254416"/>
                  </a:lnTo>
                  <a:lnTo>
                    <a:pt x="1850262" y="1267116"/>
                  </a:lnTo>
                  <a:close/>
                </a:path>
                <a:path w="2381885" h="2181859">
                  <a:moveTo>
                    <a:pt x="1850262" y="1267116"/>
                  </a:moveTo>
                  <a:lnTo>
                    <a:pt x="1848568" y="1254416"/>
                  </a:lnTo>
                  <a:lnTo>
                    <a:pt x="1848867" y="1254416"/>
                  </a:lnTo>
                  <a:lnTo>
                    <a:pt x="1850503" y="1266684"/>
                  </a:lnTo>
                  <a:lnTo>
                    <a:pt x="1850262" y="1267116"/>
                  </a:lnTo>
                  <a:close/>
                </a:path>
                <a:path w="2381885" h="2181859">
                  <a:moveTo>
                    <a:pt x="1850503" y="1266684"/>
                  </a:moveTo>
                  <a:lnTo>
                    <a:pt x="1848867" y="1254416"/>
                  </a:lnTo>
                  <a:lnTo>
                    <a:pt x="1857336" y="1254416"/>
                  </a:lnTo>
                  <a:lnTo>
                    <a:pt x="1850503" y="1266684"/>
                  </a:lnTo>
                  <a:close/>
                </a:path>
                <a:path w="2381885" h="2181859">
                  <a:moveTo>
                    <a:pt x="1857391" y="1254853"/>
                  </a:moveTo>
                  <a:lnTo>
                    <a:pt x="1857336" y="1254416"/>
                  </a:lnTo>
                  <a:lnTo>
                    <a:pt x="1857634" y="1254416"/>
                  </a:lnTo>
                  <a:lnTo>
                    <a:pt x="1857391" y="1254853"/>
                  </a:lnTo>
                  <a:close/>
                </a:path>
                <a:path w="2381885" h="2181859">
                  <a:moveTo>
                    <a:pt x="1861222" y="1267116"/>
                  </a:moveTo>
                  <a:lnTo>
                    <a:pt x="1858930" y="1267116"/>
                  </a:lnTo>
                  <a:lnTo>
                    <a:pt x="1857391" y="1254853"/>
                  </a:lnTo>
                  <a:lnTo>
                    <a:pt x="1857634" y="1254416"/>
                  </a:lnTo>
                  <a:lnTo>
                    <a:pt x="1860648" y="1260474"/>
                  </a:lnTo>
                  <a:lnTo>
                    <a:pt x="1861222" y="1267116"/>
                  </a:lnTo>
                  <a:close/>
                </a:path>
                <a:path w="2381885" h="2181859">
                  <a:moveTo>
                    <a:pt x="1860648" y="1260474"/>
                  </a:moveTo>
                  <a:lnTo>
                    <a:pt x="1857634" y="1254416"/>
                  </a:lnTo>
                  <a:lnTo>
                    <a:pt x="1860125" y="1254416"/>
                  </a:lnTo>
                  <a:lnTo>
                    <a:pt x="1860648" y="1260474"/>
                  </a:lnTo>
                  <a:close/>
                </a:path>
                <a:path w="2381885" h="2181859">
                  <a:moveTo>
                    <a:pt x="1890812" y="1267116"/>
                  </a:moveTo>
                  <a:lnTo>
                    <a:pt x="1868096" y="1267116"/>
                  </a:lnTo>
                  <a:lnTo>
                    <a:pt x="1866303" y="1254416"/>
                  </a:lnTo>
                  <a:lnTo>
                    <a:pt x="1890214" y="1254416"/>
                  </a:lnTo>
                  <a:lnTo>
                    <a:pt x="1890812" y="1267116"/>
                  </a:lnTo>
                  <a:close/>
                </a:path>
                <a:path w="2381885" h="2181859">
                  <a:moveTo>
                    <a:pt x="1891808" y="1267116"/>
                  </a:moveTo>
                  <a:lnTo>
                    <a:pt x="1890812" y="1267116"/>
                  </a:lnTo>
                  <a:lnTo>
                    <a:pt x="1890214" y="1254416"/>
                  </a:lnTo>
                  <a:lnTo>
                    <a:pt x="1892007" y="1254416"/>
                  </a:lnTo>
                  <a:lnTo>
                    <a:pt x="1891808" y="1267116"/>
                  </a:lnTo>
                  <a:close/>
                </a:path>
                <a:path w="2381885" h="2181859">
                  <a:moveTo>
                    <a:pt x="1911934" y="1267116"/>
                  </a:moveTo>
                  <a:lnTo>
                    <a:pt x="1891808" y="1267116"/>
                  </a:lnTo>
                  <a:lnTo>
                    <a:pt x="1892007" y="1254416"/>
                  </a:lnTo>
                  <a:lnTo>
                    <a:pt x="1913229" y="1254416"/>
                  </a:lnTo>
                  <a:lnTo>
                    <a:pt x="1911934" y="1267116"/>
                  </a:lnTo>
                  <a:close/>
                </a:path>
                <a:path w="2381885" h="2181859">
                  <a:moveTo>
                    <a:pt x="1932159" y="1267116"/>
                  </a:moveTo>
                  <a:lnTo>
                    <a:pt x="1913402" y="1267116"/>
                  </a:lnTo>
                  <a:lnTo>
                    <a:pt x="1916915" y="1254416"/>
                  </a:lnTo>
                  <a:lnTo>
                    <a:pt x="1921199" y="1254416"/>
                  </a:lnTo>
                  <a:lnTo>
                    <a:pt x="1932159" y="1267116"/>
                  </a:lnTo>
                  <a:close/>
                </a:path>
                <a:path w="2381885" h="2181859">
                  <a:moveTo>
                    <a:pt x="1953479" y="1279816"/>
                  </a:moveTo>
                  <a:lnTo>
                    <a:pt x="1935048" y="1279816"/>
                  </a:lnTo>
                  <a:lnTo>
                    <a:pt x="1930564" y="1267116"/>
                  </a:lnTo>
                  <a:lnTo>
                    <a:pt x="1936542" y="1267116"/>
                  </a:lnTo>
                  <a:lnTo>
                    <a:pt x="1947034" y="1254416"/>
                  </a:lnTo>
                  <a:lnTo>
                    <a:pt x="1952857" y="1254416"/>
                  </a:lnTo>
                  <a:lnTo>
                    <a:pt x="1954677" y="1266587"/>
                  </a:lnTo>
                  <a:lnTo>
                    <a:pt x="1954726" y="1267417"/>
                  </a:lnTo>
                  <a:lnTo>
                    <a:pt x="1953479" y="1279816"/>
                  </a:lnTo>
                  <a:close/>
                </a:path>
                <a:path w="2381885" h="2181859">
                  <a:moveTo>
                    <a:pt x="1962447" y="1267116"/>
                  </a:moveTo>
                  <a:lnTo>
                    <a:pt x="1958063" y="1267116"/>
                  </a:lnTo>
                  <a:lnTo>
                    <a:pt x="1960753" y="1254416"/>
                  </a:lnTo>
                  <a:lnTo>
                    <a:pt x="1965535" y="1254416"/>
                  </a:lnTo>
                  <a:lnTo>
                    <a:pt x="1962447" y="1267116"/>
                  </a:lnTo>
                  <a:close/>
                </a:path>
                <a:path w="2381885" h="2181859">
                  <a:moveTo>
                    <a:pt x="1858930" y="1267116"/>
                  </a:moveTo>
                  <a:lnTo>
                    <a:pt x="1850560" y="1267116"/>
                  </a:lnTo>
                  <a:lnTo>
                    <a:pt x="1857391" y="1254853"/>
                  </a:lnTo>
                  <a:lnTo>
                    <a:pt x="1858930" y="1267116"/>
                  </a:lnTo>
                  <a:close/>
                </a:path>
                <a:path w="2381885" h="2181859">
                  <a:moveTo>
                    <a:pt x="1635358" y="1267116"/>
                  </a:moveTo>
                  <a:lnTo>
                    <a:pt x="1634428" y="1267116"/>
                  </a:lnTo>
                  <a:lnTo>
                    <a:pt x="1633933" y="1260834"/>
                  </a:lnTo>
                  <a:lnTo>
                    <a:pt x="1634760" y="1258952"/>
                  </a:lnTo>
                  <a:lnTo>
                    <a:pt x="1635362" y="1264433"/>
                  </a:lnTo>
                  <a:lnTo>
                    <a:pt x="1635358" y="1267116"/>
                  </a:lnTo>
                  <a:close/>
                </a:path>
                <a:path w="2381885" h="2181859">
                  <a:moveTo>
                    <a:pt x="1863028" y="1292516"/>
                  </a:moveTo>
                  <a:lnTo>
                    <a:pt x="1845814" y="1292516"/>
                  </a:lnTo>
                  <a:lnTo>
                    <a:pt x="1839364" y="1279816"/>
                  </a:lnTo>
                  <a:lnTo>
                    <a:pt x="1752840" y="1279816"/>
                  </a:lnTo>
                  <a:lnTo>
                    <a:pt x="1754902" y="1267116"/>
                  </a:lnTo>
                  <a:lnTo>
                    <a:pt x="1861222" y="1267116"/>
                  </a:lnTo>
                  <a:lnTo>
                    <a:pt x="1860648" y="1260474"/>
                  </a:lnTo>
                  <a:lnTo>
                    <a:pt x="1863934" y="1267078"/>
                  </a:lnTo>
                  <a:lnTo>
                    <a:pt x="1866190" y="1279816"/>
                  </a:lnTo>
                  <a:lnTo>
                    <a:pt x="1863028" y="1292516"/>
                  </a:lnTo>
                  <a:close/>
                </a:path>
                <a:path w="2381885" h="2181859">
                  <a:moveTo>
                    <a:pt x="1634428" y="1267116"/>
                  </a:moveTo>
                  <a:lnTo>
                    <a:pt x="1631173" y="1267116"/>
                  </a:lnTo>
                  <a:lnTo>
                    <a:pt x="1633933" y="1260834"/>
                  </a:lnTo>
                  <a:lnTo>
                    <a:pt x="1634428" y="1267116"/>
                  </a:lnTo>
                  <a:close/>
                </a:path>
                <a:path w="2381885" h="2181859">
                  <a:moveTo>
                    <a:pt x="1753620" y="1267116"/>
                  </a:moveTo>
                  <a:lnTo>
                    <a:pt x="1752276" y="1267116"/>
                  </a:lnTo>
                  <a:lnTo>
                    <a:pt x="1751839" y="1262872"/>
                  </a:lnTo>
                  <a:lnTo>
                    <a:pt x="1753620" y="1267116"/>
                  </a:lnTo>
                  <a:close/>
                </a:path>
                <a:path w="2381885" h="2181859">
                  <a:moveTo>
                    <a:pt x="1635657" y="1267116"/>
                  </a:moveTo>
                  <a:lnTo>
                    <a:pt x="1635358" y="1267116"/>
                  </a:lnTo>
                  <a:lnTo>
                    <a:pt x="1635457" y="1265300"/>
                  </a:lnTo>
                  <a:lnTo>
                    <a:pt x="1635657" y="1267116"/>
                  </a:lnTo>
                  <a:close/>
                </a:path>
                <a:path w="2381885" h="2181859">
                  <a:moveTo>
                    <a:pt x="1793771" y="1267116"/>
                  </a:moveTo>
                  <a:lnTo>
                    <a:pt x="1793357" y="1267116"/>
                  </a:lnTo>
                  <a:lnTo>
                    <a:pt x="1793555" y="1266587"/>
                  </a:lnTo>
                  <a:lnTo>
                    <a:pt x="1793771" y="1267116"/>
                  </a:lnTo>
                  <a:close/>
                </a:path>
                <a:path w="2381885" h="2181859">
                  <a:moveTo>
                    <a:pt x="1850560" y="1267116"/>
                  </a:moveTo>
                  <a:lnTo>
                    <a:pt x="1850262" y="1267116"/>
                  </a:lnTo>
                  <a:lnTo>
                    <a:pt x="1850503" y="1266684"/>
                  </a:lnTo>
                  <a:lnTo>
                    <a:pt x="1850560" y="1267116"/>
                  </a:lnTo>
                  <a:close/>
                </a:path>
                <a:path w="2381885" h="2181859">
                  <a:moveTo>
                    <a:pt x="1599590" y="1267116"/>
                  </a:moveTo>
                  <a:close/>
                </a:path>
                <a:path w="2381885" h="2181859">
                  <a:moveTo>
                    <a:pt x="514109" y="1279816"/>
                  </a:moveTo>
                  <a:lnTo>
                    <a:pt x="504993" y="1279816"/>
                  </a:lnTo>
                  <a:lnTo>
                    <a:pt x="503974" y="1267116"/>
                  </a:lnTo>
                  <a:lnTo>
                    <a:pt x="514109" y="1279816"/>
                  </a:lnTo>
                  <a:close/>
                </a:path>
                <a:path w="2381885" h="2181859">
                  <a:moveTo>
                    <a:pt x="567212" y="1279816"/>
                  </a:moveTo>
                  <a:lnTo>
                    <a:pt x="558843" y="1279816"/>
                  </a:lnTo>
                  <a:lnTo>
                    <a:pt x="558146" y="1267116"/>
                  </a:lnTo>
                  <a:lnTo>
                    <a:pt x="566415" y="1267116"/>
                  </a:lnTo>
                  <a:lnTo>
                    <a:pt x="567212" y="1279816"/>
                  </a:lnTo>
                  <a:close/>
                </a:path>
                <a:path w="2381885" h="2181859">
                  <a:moveTo>
                    <a:pt x="1530877" y="1305216"/>
                  </a:moveTo>
                  <a:lnTo>
                    <a:pt x="1486409" y="1305216"/>
                  </a:lnTo>
                  <a:lnTo>
                    <a:pt x="1498050" y="1292516"/>
                  </a:lnTo>
                  <a:lnTo>
                    <a:pt x="1509374" y="1292516"/>
                  </a:lnTo>
                  <a:lnTo>
                    <a:pt x="1520399" y="1279816"/>
                  </a:lnTo>
                  <a:lnTo>
                    <a:pt x="1531143" y="1267116"/>
                  </a:lnTo>
                  <a:lnTo>
                    <a:pt x="1534998" y="1267116"/>
                  </a:lnTo>
                  <a:lnTo>
                    <a:pt x="1532613" y="1279816"/>
                  </a:lnTo>
                  <a:lnTo>
                    <a:pt x="1528622" y="1279816"/>
                  </a:lnTo>
                  <a:lnTo>
                    <a:pt x="1527772" y="1290991"/>
                  </a:lnTo>
                  <a:lnTo>
                    <a:pt x="1527757" y="1292914"/>
                  </a:lnTo>
                  <a:lnTo>
                    <a:pt x="1530877" y="1305216"/>
                  </a:lnTo>
                  <a:close/>
                </a:path>
                <a:path w="2381885" h="2181859">
                  <a:moveTo>
                    <a:pt x="1552365" y="1279816"/>
                  </a:moveTo>
                  <a:lnTo>
                    <a:pt x="1534332" y="1279816"/>
                  </a:lnTo>
                  <a:lnTo>
                    <a:pt x="1535727" y="1267116"/>
                  </a:lnTo>
                  <a:lnTo>
                    <a:pt x="1552664" y="1267116"/>
                  </a:lnTo>
                  <a:lnTo>
                    <a:pt x="1552365" y="1279816"/>
                  </a:lnTo>
                  <a:close/>
                </a:path>
                <a:path w="2381885" h="2181859">
                  <a:moveTo>
                    <a:pt x="1610279" y="1279816"/>
                  </a:moveTo>
                  <a:lnTo>
                    <a:pt x="1559638" y="1279816"/>
                  </a:lnTo>
                  <a:lnTo>
                    <a:pt x="1560037" y="1267116"/>
                  </a:lnTo>
                  <a:lnTo>
                    <a:pt x="1603774" y="1267116"/>
                  </a:lnTo>
                  <a:lnTo>
                    <a:pt x="1604027" y="1267417"/>
                  </a:lnTo>
                  <a:lnTo>
                    <a:pt x="1610279" y="1279816"/>
                  </a:lnTo>
                  <a:close/>
                </a:path>
                <a:path w="2381885" h="2181859">
                  <a:moveTo>
                    <a:pt x="1613070" y="1277599"/>
                  </a:moveTo>
                  <a:lnTo>
                    <a:pt x="1604006" y="1267377"/>
                  </a:lnTo>
                  <a:lnTo>
                    <a:pt x="1603874" y="1267116"/>
                  </a:lnTo>
                  <a:lnTo>
                    <a:pt x="1612742" y="1267116"/>
                  </a:lnTo>
                  <a:lnTo>
                    <a:pt x="1613070" y="1277599"/>
                  </a:lnTo>
                  <a:close/>
                </a:path>
                <a:path w="2381885" h="2181859">
                  <a:moveTo>
                    <a:pt x="1619516" y="1279816"/>
                  </a:moveTo>
                  <a:lnTo>
                    <a:pt x="1615673" y="1279816"/>
                  </a:lnTo>
                  <a:lnTo>
                    <a:pt x="1612841" y="1267116"/>
                  </a:lnTo>
                  <a:lnTo>
                    <a:pt x="1625195" y="1267116"/>
                  </a:lnTo>
                  <a:lnTo>
                    <a:pt x="1619516" y="1279816"/>
                  </a:lnTo>
                  <a:close/>
                </a:path>
                <a:path w="2381885" h="2181859">
                  <a:moveTo>
                    <a:pt x="1626241" y="1279816"/>
                  </a:moveTo>
                  <a:lnTo>
                    <a:pt x="1621223" y="1279816"/>
                  </a:lnTo>
                  <a:lnTo>
                    <a:pt x="1627987" y="1267116"/>
                  </a:lnTo>
                  <a:lnTo>
                    <a:pt x="1632668" y="1267116"/>
                  </a:lnTo>
                  <a:lnTo>
                    <a:pt x="1632033" y="1273337"/>
                  </a:lnTo>
                  <a:lnTo>
                    <a:pt x="1626241" y="1279816"/>
                  </a:lnTo>
                  <a:close/>
                </a:path>
                <a:path w="2381885" h="2181859">
                  <a:moveTo>
                    <a:pt x="1635921" y="1268989"/>
                  </a:moveTo>
                  <a:lnTo>
                    <a:pt x="1633962" y="1267116"/>
                  </a:lnTo>
                  <a:lnTo>
                    <a:pt x="1637596" y="1267116"/>
                  </a:lnTo>
                  <a:lnTo>
                    <a:pt x="1635921" y="1268989"/>
                  </a:lnTo>
                  <a:close/>
                </a:path>
                <a:path w="2381885" h="2181859">
                  <a:moveTo>
                    <a:pt x="1649306" y="1279816"/>
                  </a:moveTo>
                  <a:lnTo>
                    <a:pt x="1647246" y="1279816"/>
                  </a:lnTo>
                  <a:lnTo>
                    <a:pt x="1635921" y="1268989"/>
                  </a:lnTo>
                  <a:lnTo>
                    <a:pt x="1637596" y="1267116"/>
                  </a:lnTo>
                  <a:lnTo>
                    <a:pt x="1649306" y="1279816"/>
                  </a:lnTo>
                  <a:close/>
                </a:path>
                <a:path w="2381885" h="2181859">
                  <a:moveTo>
                    <a:pt x="1665446" y="1279816"/>
                  </a:moveTo>
                  <a:lnTo>
                    <a:pt x="1649306" y="1279816"/>
                  </a:lnTo>
                  <a:lnTo>
                    <a:pt x="1637596" y="1267116"/>
                  </a:lnTo>
                  <a:lnTo>
                    <a:pt x="1660165" y="1267116"/>
                  </a:lnTo>
                  <a:lnTo>
                    <a:pt x="1664677" y="1277599"/>
                  </a:lnTo>
                  <a:lnTo>
                    <a:pt x="1665446" y="1279816"/>
                  </a:lnTo>
                  <a:close/>
                </a:path>
                <a:path w="2381885" h="2181859">
                  <a:moveTo>
                    <a:pt x="1681611" y="1279816"/>
                  </a:moveTo>
                  <a:lnTo>
                    <a:pt x="1665645" y="1279816"/>
                  </a:lnTo>
                  <a:lnTo>
                    <a:pt x="1664629" y="1277462"/>
                  </a:lnTo>
                  <a:lnTo>
                    <a:pt x="1661039" y="1267116"/>
                  </a:lnTo>
                  <a:lnTo>
                    <a:pt x="1687611" y="1267116"/>
                  </a:lnTo>
                  <a:lnTo>
                    <a:pt x="1681611" y="1279816"/>
                  </a:lnTo>
                  <a:close/>
                </a:path>
                <a:path w="2381885" h="2181859">
                  <a:moveTo>
                    <a:pt x="1709383" y="1279816"/>
                  </a:moveTo>
                  <a:lnTo>
                    <a:pt x="1684279" y="1279816"/>
                  </a:lnTo>
                  <a:lnTo>
                    <a:pt x="1688660" y="1267116"/>
                  </a:lnTo>
                  <a:lnTo>
                    <a:pt x="1707590" y="1267116"/>
                  </a:lnTo>
                  <a:lnTo>
                    <a:pt x="1709383" y="1279816"/>
                  </a:lnTo>
                  <a:close/>
                </a:path>
                <a:path w="2381885" h="2181859">
                  <a:moveTo>
                    <a:pt x="1749024" y="1279816"/>
                  </a:moveTo>
                  <a:lnTo>
                    <a:pt x="1709383" y="1279816"/>
                  </a:lnTo>
                  <a:lnTo>
                    <a:pt x="1710280" y="1267116"/>
                  </a:lnTo>
                  <a:lnTo>
                    <a:pt x="1751029" y="1267116"/>
                  </a:lnTo>
                  <a:lnTo>
                    <a:pt x="1750394" y="1273337"/>
                  </a:lnTo>
                  <a:lnTo>
                    <a:pt x="1749024" y="1279816"/>
                  </a:lnTo>
                  <a:close/>
                </a:path>
                <a:path w="2381885" h="2181859">
                  <a:moveTo>
                    <a:pt x="1752524" y="1279816"/>
                  </a:moveTo>
                  <a:lnTo>
                    <a:pt x="1749734" y="1279816"/>
                  </a:lnTo>
                  <a:lnTo>
                    <a:pt x="1750396" y="1273328"/>
                  </a:lnTo>
                  <a:lnTo>
                    <a:pt x="1751710" y="1267116"/>
                  </a:lnTo>
                  <a:lnTo>
                    <a:pt x="1753321" y="1267116"/>
                  </a:lnTo>
                  <a:lnTo>
                    <a:pt x="1752524" y="1279816"/>
                  </a:lnTo>
                  <a:close/>
                </a:path>
                <a:path w="2381885" h="2181859">
                  <a:moveTo>
                    <a:pt x="1885133" y="1279816"/>
                  </a:moveTo>
                  <a:lnTo>
                    <a:pt x="1872032" y="1279816"/>
                  </a:lnTo>
                  <a:lnTo>
                    <a:pt x="1875908" y="1267116"/>
                  </a:lnTo>
                  <a:lnTo>
                    <a:pt x="1885930" y="1267116"/>
                  </a:lnTo>
                  <a:lnTo>
                    <a:pt x="1885133" y="1279816"/>
                  </a:lnTo>
                  <a:close/>
                </a:path>
                <a:path w="2381885" h="2181859">
                  <a:moveTo>
                    <a:pt x="1902569" y="1279816"/>
                  </a:moveTo>
                  <a:lnTo>
                    <a:pt x="1887250" y="1279816"/>
                  </a:lnTo>
                  <a:lnTo>
                    <a:pt x="1886254" y="1267116"/>
                  </a:lnTo>
                  <a:lnTo>
                    <a:pt x="1903166" y="1267116"/>
                  </a:lnTo>
                  <a:lnTo>
                    <a:pt x="1902569" y="1279816"/>
                  </a:lnTo>
                  <a:close/>
                </a:path>
                <a:path w="2381885" h="2181859">
                  <a:moveTo>
                    <a:pt x="1912370" y="1279816"/>
                  </a:moveTo>
                  <a:lnTo>
                    <a:pt x="1903937" y="1279816"/>
                  </a:lnTo>
                  <a:lnTo>
                    <a:pt x="1903266" y="1267116"/>
                  </a:lnTo>
                  <a:lnTo>
                    <a:pt x="1909443" y="1267116"/>
                  </a:lnTo>
                  <a:lnTo>
                    <a:pt x="1912370" y="1279816"/>
                  </a:lnTo>
                  <a:close/>
                </a:path>
                <a:path w="2381885" h="2181859">
                  <a:moveTo>
                    <a:pt x="1912511" y="1279816"/>
                  </a:moveTo>
                  <a:lnTo>
                    <a:pt x="1912370" y="1279816"/>
                  </a:lnTo>
                  <a:lnTo>
                    <a:pt x="1909443" y="1267116"/>
                  </a:lnTo>
                  <a:lnTo>
                    <a:pt x="1912511" y="1279816"/>
                  </a:lnTo>
                  <a:close/>
                </a:path>
                <a:path w="2381885" h="2181859">
                  <a:moveTo>
                    <a:pt x="1914624" y="1279816"/>
                  </a:moveTo>
                  <a:lnTo>
                    <a:pt x="1912511" y="1279816"/>
                  </a:lnTo>
                  <a:lnTo>
                    <a:pt x="1909542" y="1267116"/>
                  </a:lnTo>
                  <a:lnTo>
                    <a:pt x="1916953" y="1267116"/>
                  </a:lnTo>
                  <a:lnTo>
                    <a:pt x="1914624" y="1279816"/>
                  </a:lnTo>
                  <a:close/>
                </a:path>
                <a:path w="2381885" h="2181859">
                  <a:moveTo>
                    <a:pt x="1926480" y="1279816"/>
                  </a:moveTo>
                  <a:lnTo>
                    <a:pt x="1914761" y="1279816"/>
                  </a:lnTo>
                  <a:lnTo>
                    <a:pt x="1917066" y="1267116"/>
                  </a:lnTo>
                  <a:lnTo>
                    <a:pt x="1930366" y="1267116"/>
                  </a:lnTo>
                  <a:lnTo>
                    <a:pt x="1926480" y="1279816"/>
                  </a:lnTo>
                  <a:close/>
                </a:path>
                <a:path w="2381885" h="2181859">
                  <a:moveTo>
                    <a:pt x="1926679" y="1279816"/>
                  </a:moveTo>
                  <a:lnTo>
                    <a:pt x="1926480" y="1279816"/>
                  </a:lnTo>
                  <a:lnTo>
                    <a:pt x="1930366" y="1267116"/>
                  </a:lnTo>
                  <a:lnTo>
                    <a:pt x="1930472" y="1267417"/>
                  </a:lnTo>
                  <a:lnTo>
                    <a:pt x="1926679" y="1279816"/>
                  </a:lnTo>
                  <a:close/>
                </a:path>
                <a:path w="2381885" h="2181859">
                  <a:moveTo>
                    <a:pt x="1930472" y="1267417"/>
                  </a:moveTo>
                  <a:lnTo>
                    <a:pt x="1930366" y="1267116"/>
                  </a:lnTo>
                  <a:lnTo>
                    <a:pt x="1930564" y="1267116"/>
                  </a:lnTo>
                  <a:lnTo>
                    <a:pt x="1930472" y="1267417"/>
                  </a:lnTo>
                  <a:close/>
                </a:path>
                <a:path w="2381885" h="2181859">
                  <a:moveTo>
                    <a:pt x="1613140" y="1279816"/>
                  </a:moveTo>
                  <a:lnTo>
                    <a:pt x="1610279" y="1279816"/>
                  </a:lnTo>
                  <a:lnTo>
                    <a:pt x="1604006" y="1267377"/>
                  </a:lnTo>
                  <a:lnTo>
                    <a:pt x="1613070" y="1277599"/>
                  </a:lnTo>
                  <a:lnTo>
                    <a:pt x="1613140" y="1279816"/>
                  </a:lnTo>
                  <a:close/>
                </a:path>
                <a:path w="2381885" h="2181859">
                  <a:moveTo>
                    <a:pt x="1934849" y="1279816"/>
                  </a:moveTo>
                  <a:lnTo>
                    <a:pt x="1926679" y="1279816"/>
                  </a:lnTo>
                  <a:lnTo>
                    <a:pt x="1930472" y="1267417"/>
                  </a:lnTo>
                  <a:lnTo>
                    <a:pt x="1934849" y="1279816"/>
                  </a:lnTo>
                  <a:close/>
                </a:path>
                <a:path w="2381885" h="2181859">
                  <a:moveTo>
                    <a:pt x="1647246" y="1279816"/>
                  </a:moveTo>
                  <a:lnTo>
                    <a:pt x="1631373" y="1279816"/>
                  </a:lnTo>
                  <a:lnTo>
                    <a:pt x="1632041" y="1273328"/>
                  </a:lnTo>
                  <a:lnTo>
                    <a:pt x="1635921" y="1268989"/>
                  </a:lnTo>
                  <a:lnTo>
                    <a:pt x="1647246" y="1279816"/>
                  </a:lnTo>
                  <a:close/>
                </a:path>
                <a:path w="2381885" h="2181859">
                  <a:moveTo>
                    <a:pt x="1631373" y="1279816"/>
                  </a:moveTo>
                  <a:lnTo>
                    <a:pt x="1626241" y="1279816"/>
                  </a:lnTo>
                  <a:lnTo>
                    <a:pt x="1632033" y="1273337"/>
                  </a:lnTo>
                  <a:lnTo>
                    <a:pt x="1631373" y="1279816"/>
                  </a:lnTo>
                  <a:close/>
                </a:path>
                <a:path w="2381885" h="2181859">
                  <a:moveTo>
                    <a:pt x="1615036" y="1279816"/>
                  </a:moveTo>
                  <a:lnTo>
                    <a:pt x="1613140" y="1279816"/>
                  </a:lnTo>
                  <a:lnTo>
                    <a:pt x="1613070" y="1277599"/>
                  </a:lnTo>
                  <a:lnTo>
                    <a:pt x="1615036" y="1279816"/>
                  </a:lnTo>
                  <a:close/>
                </a:path>
                <a:path w="2381885" h="2181859">
                  <a:moveTo>
                    <a:pt x="606467" y="1305216"/>
                  </a:moveTo>
                  <a:lnTo>
                    <a:pt x="583352" y="1305216"/>
                  </a:lnTo>
                  <a:lnTo>
                    <a:pt x="586947" y="1290991"/>
                  </a:lnTo>
                  <a:lnTo>
                    <a:pt x="589928" y="1279816"/>
                  </a:lnTo>
                  <a:lnTo>
                    <a:pt x="600887" y="1292516"/>
                  </a:lnTo>
                  <a:lnTo>
                    <a:pt x="606467" y="1305216"/>
                  </a:lnTo>
                  <a:close/>
                </a:path>
                <a:path w="2381885" h="2181859">
                  <a:moveTo>
                    <a:pt x="1530147" y="1292516"/>
                  </a:moveTo>
                  <a:lnTo>
                    <a:pt x="1528242" y="1292516"/>
                  </a:lnTo>
                  <a:lnTo>
                    <a:pt x="1531291" y="1279816"/>
                  </a:lnTo>
                  <a:lnTo>
                    <a:pt x="1535029" y="1279816"/>
                  </a:lnTo>
                  <a:lnTo>
                    <a:pt x="1530147" y="1292516"/>
                  </a:lnTo>
                  <a:close/>
                </a:path>
                <a:path w="2381885" h="2181859">
                  <a:moveTo>
                    <a:pt x="1537420" y="1292516"/>
                  </a:moveTo>
                  <a:lnTo>
                    <a:pt x="1530147" y="1292516"/>
                  </a:lnTo>
                  <a:lnTo>
                    <a:pt x="1535029" y="1279816"/>
                  </a:lnTo>
                  <a:lnTo>
                    <a:pt x="1537420" y="1292516"/>
                  </a:lnTo>
                  <a:close/>
                </a:path>
                <a:path w="2381885" h="2181859">
                  <a:moveTo>
                    <a:pt x="1541804" y="1292516"/>
                  </a:moveTo>
                  <a:lnTo>
                    <a:pt x="1537420" y="1292516"/>
                  </a:lnTo>
                  <a:lnTo>
                    <a:pt x="1535029" y="1279816"/>
                  </a:lnTo>
                  <a:lnTo>
                    <a:pt x="1540110" y="1279816"/>
                  </a:lnTo>
                  <a:lnTo>
                    <a:pt x="1541804" y="1292516"/>
                  </a:lnTo>
                  <a:close/>
                </a:path>
                <a:path w="2381885" h="2181859">
                  <a:moveTo>
                    <a:pt x="1578867" y="1292516"/>
                  </a:moveTo>
                  <a:lnTo>
                    <a:pt x="1541804" y="1292516"/>
                  </a:lnTo>
                  <a:lnTo>
                    <a:pt x="1540111" y="1279816"/>
                  </a:lnTo>
                  <a:lnTo>
                    <a:pt x="1580561" y="1279816"/>
                  </a:lnTo>
                  <a:lnTo>
                    <a:pt x="1578867" y="1292516"/>
                  </a:lnTo>
                  <a:close/>
                </a:path>
                <a:path w="2381885" h="2181859">
                  <a:moveTo>
                    <a:pt x="1581958" y="1282041"/>
                  </a:moveTo>
                  <a:lnTo>
                    <a:pt x="1580561" y="1279816"/>
                  </a:lnTo>
                  <a:lnTo>
                    <a:pt x="1582413" y="1279816"/>
                  </a:lnTo>
                  <a:lnTo>
                    <a:pt x="1581958" y="1282041"/>
                  </a:lnTo>
                  <a:close/>
                </a:path>
                <a:path w="2381885" h="2181859">
                  <a:moveTo>
                    <a:pt x="1598931" y="1292516"/>
                  </a:moveTo>
                  <a:lnTo>
                    <a:pt x="1588531" y="1292516"/>
                  </a:lnTo>
                  <a:lnTo>
                    <a:pt x="1595977" y="1279816"/>
                  </a:lnTo>
                  <a:lnTo>
                    <a:pt x="1598931" y="1292516"/>
                  </a:lnTo>
                  <a:close/>
                </a:path>
                <a:path w="2381885" h="2181859">
                  <a:moveTo>
                    <a:pt x="1647512" y="1305216"/>
                  </a:moveTo>
                  <a:lnTo>
                    <a:pt x="1605967" y="1305216"/>
                  </a:lnTo>
                  <a:lnTo>
                    <a:pt x="1603277" y="1292516"/>
                  </a:lnTo>
                  <a:lnTo>
                    <a:pt x="1599553" y="1292516"/>
                  </a:lnTo>
                  <a:lnTo>
                    <a:pt x="1597350" y="1279816"/>
                  </a:lnTo>
                  <a:lnTo>
                    <a:pt x="1654658" y="1279816"/>
                  </a:lnTo>
                  <a:lnTo>
                    <a:pt x="1657444" y="1290991"/>
                  </a:lnTo>
                  <a:lnTo>
                    <a:pt x="1657547" y="1292009"/>
                  </a:lnTo>
                  <a:lnTo>
                    <a:pt x="1657491" y="1292650"/>
                  </a:lnTo>
                  <a:lnTo>
                    <a:pt x="1647512" y="1305216"/>
                  </a:lnTo>
                  <a:close/>
                </a:path>
                <a:path w="2381885" h="2181859">
                  <a:moveTo>
                    <a:pt x="1662158" y="1305216"/>
                  </a:moveTo>
                  <a:lnTo>
                    <a:pt x="1656283" y="1305216"/>
                  </a:lnTo>
                  <a:lnTo>
                    <a:pt x="1657776" y="1292914"/>
                  </a:lnTo>
                  <a:lnTo>
                    <a:pt x="1657698" y="1292009"/>
                  </a:lnTo>
                  <a:lnTo>
                    <a:pt x="1657444" y="1290991"/>
                  </a:lnTo>
                  <a:lnTo>
                    <a:pt x="1656317" y="1279816"/>
                  </a:lnTo>
                  <a:lnTo>
                    <a:pt x="1682085" y="1279816"/>
                  </a:lnTo>
                  <a:lnTo>
                    <a:pt x="1681319" y="1292009"/>
                  </a:lnTo>
                  <a:lnTo>
                    <a:pt x="1681225" y="1292516"/>
                  </a:lnTo>
                  <a:lnTo>
                    <a:pt x="1662457" y="1292516"/>
                  </a:lnTo>
                  <a:lnTo>
                    <a:pt x="1662158" y="1305216"/>
                  </a:lnTo>
                  <a:close/>
                </a:path>
                <a:path w="2381885" h="2181859">
                  <a:moveTo>
                    <a:pt x="1689557" y="1292516"/>
                  </a:moveTo>
                  <a:lnTo>
                    <a:pt x="1681288" y="1292516"/>
                  </a:lnTo>
                  <a:lnTo>
                    <a:pt x="1681377" y="1291698"/>
                  </a:lnTo>
                  <a:lnTo>
                    <a:pt x="1683584" y="1279816"/>
                  </a:lnTo>
                  <a:lnTo>
                    <a:pt x="1688760" y="1279816"/>
                  </a:lnTo>
                  <a:lnTo>
                    <a:pt x="1689748" y="1286441"/>
                  </a:lnTo>
                  <a:lnTo>
                    <a:pt x="1689557" y="1292516"/>
                  </a:lnTo>
                  <a:close/>
                </a:path>
                <a:path w="2381885" h="2181859">
                  <a:moveTo>
                    <a:pt x="1694040" y="1292516"/>
                  </a:moveTo>
                  <a:lnTo>
                    <a:pt x="1690653" y="1292516"/>
                  </a:lnTo>
                  <a:lnTo>
                    <a:pt x="1689748" y="1286441"/>
                  </a:lnTo>
                  <a:lnTo>
                    <a:pt x="1689956" y="1279816"/>
                  </a:lnTo>
                  <a:lnTo>
                    <a:pt x="1692646" y="1279816"/>
                  </a:lnTo>
                  <a:lnTo>
                    <a:pt x="1694040" y="1292516"/>
                  </a:lnTo>
                  <a:close/>
                </a:path>
                <a:path w="2381885" h="2181859">
                  <a:moveTo>
                    <a:pt x="1696033" y="1292516"/>
                  </a:moveTo>
                  <a:lnTo>
                    <a:pt x="1695292" y="1292516"/>
                  </a:lnTo>
                  <a:lnTo>
                    <a:pt x="1695833" y="1279816"/>
                  </a:lnTo>
                  <a:lnTo>
                    <a:pt x="1696631" y="1279816"/>
                  </a:lnTo>
                  <a:lnTo>
                    <a:pt x="1696033" y="1292516"/>
                  </a:lnTo>
                  <a:close/>
                </a:path>
                <a:path w="2381885" h="2181859">
                  <a:moveTo>
                    <a:pt x="1696133" y="1292516"/>
                  </a:moveTo>
                  <a:lnTo>
                    <a:pt x="1696631" y="1279816"/>
                  </a:lnTo>
                  <a:lnTo>
                    <a:pt x="1696133" y="1292516"/>
                  </a:lnTo>
                  <a:close/>
                </a:path>
                <a:path w="2381885" h="2181859">
                  <a:moveTo>
                    <a:pt x="1701312" y="1292516"/>
                  </a:moveTo>
                  <a:lnTo>
                    <a:pt x="1696133" y="1292516"/>
                  </a:lnTo>
                  <a:lnTo>
                    <a:pt x="1696731" y="1279816"/>
                  </a:lnTo>
                  <a:lnTo>
                    <a:pt x="1698024" y="1279816"/>
                  </a:lnTo>
                  <a:lnTo>
                    <a:pt x="1701312" y="1292516"/>
                  </a:lnTo>
                  <a:close/>
                </a:path>
                <a:path w="2381885" h="2181859">
                  <a:moveTo>
                    <a:pt x="1715460" y="1292516"/>
                  </a:moveTo>
                  <a:lnTo>
                    <a:pt x="1701312" y="1292516"/>
                  </a:lnTo>
                  <a:lnTo>
                    <a:pt x="1702408" y="1279816"/>
                  </a:lnTo>
                  <a:lnTo>
                    <a:pt x="1715860" y="1279816"/>
                  </a:lnTo>
                  <a:lnTo>
                    <a:pt x="1716410" y="1281879"/>
                  </a:lnTo>
                  <a:lnTo>
                    <a:pt x="1715818" y="1291044"/>
                  </a:lnTo>
                  <a:lnTo>
                    <a:pt x="1715460" y="1292516"/>
                  </a:lnTo>
                  <a:close/>
                </a:path>
                <a:path w="2381885" h="2181859">
                  <a:moveTo>
                    <a:pt x="1716410" y="1281879"/>
                  </a:moveTo>
                  <a:lnTo>
                    <a:pt x="1715860" y="1279816"/>
                  </a:lnTo>
                  <a:lnTo>
                    <a:pt x="1716543" y="1279816"/>
                  </a:lnTo>
                  <a:lnTo>
                    <a:pt x="1716410" y="1281879"/>
                  </a:lnTo>
                  <a:close/>
                </a:path>
                <a:path w="2381885" h="2181859">
                  <a:moveTo>
                    <a:pt x="1717266" y="1285089"/>
                  </a:moveTo>
                  <a:lnTo>
                    <a:pt x="1716410" y="1281879"/>
                  </a:lnTo>
                  <a:lnTo>
                    <a:pt x="1716543" y="1279816"/>
                  </a:lnTo>
                  <a:lnTo>
                    <a:pt x="1717254" y="1279816"/>
                  </a:lnTo>
                  <a:lnTo>
                    <a:pt x="1717266" y="1285089"/>
                  </a:lnTo>
                  <a:close/>
                </a:path>
                <a:path w="2381885" h="2181859">
                  <a:moveTo>
                    <a:pt x="1749285" y="1292516"/>
                  </a:moveTo>
                  <a:lnTo>
                    <a:pt x="1719247" y="1292516"/>
                  </a:lnTo>
                  <a:lnTo>
                    <a:pt x="1717342" y="1285372"/>
                  </a:lnTo>
                  <a:lnTo>
                    <a:pt x="1717333" y="1284815"/>
                  </a:lnTo>
                  <a:lnTo>
                    <a:pt x="1718549" y="1279816"/>
                  </a:lnTo>
                  <a:lnTo>
                    <a:pt x="1750132" y="1279816"/>
                  </a:lnTo>
                  <a:lnTo>
                    <a:pt x="1749285" y="1292516"/>
                  </a:lnTo>
                  <a:close/>
                </a:path>
                <a:path w="2381885" h="2181859">
                  <a:moveTo>
                    <a:pt x="1775738" y="1292516"/>
                  </a:moveTo>
                  <a:lnTo>
                    <a:pt x="1753443" y="1292516"/>
                  </a:lnTo>
                  <a:lnTo>
                    <a:pt x="1762686" y="1279816"/>
                  </a:lnTo>
                  <a:lnTo>
                    <a:pt x="1786398" y="1279816"/>
                  </a:lnTo>
                  <a:lnTo>
                    <a:pt x="1775738" y="1292516"/>
                  </a:lnTo>
                  <a:close/>
                </a:path>
                <a:path w="2381885" h="2181859">
                  <a:moveTo>
                    <a:pt x="1790483" y="1292516"/>
                  </a:moveTo>
                  <a:lnTo>
                    <a:pt x="1777930" y="1292516"/>
                  </a:lnTo>
                  <a:lnTo>
                    <a:pt x="1786398" y="1279816"/>
                  </a:lnTo>
                  <a:lnTo>
                    <a:pt x="1787394" y="1279816"/>
                  </a:lnTo>
                  <a:lnTo>
                    <a:pt x="1790483" y="1292516"/>
                  </a:lnTo>
                  <a:close/>
                </a:path>
                <a:path w="2381885" h="2181859">
                  <a:moveTo>
                    <a:pt x="1825631" y="1292516"/>
                  </a:moveTo>
                  <a:lnTo>
                    <a:pt x="1805699" y="1292516"/>
                  </a:lnTo>
                  <a:lnTo>
                    <a:pt x="1807222" y="1279816"/>
                  </a:lnTo>
                  <a:lnTo>
                    <a:pt x="1824557" y="1279816"/>
                  </a:lnTo>
                  <a:lnTo>
                    <a:pt x="1825631" y="1292516"/>
                  </a:lnTo>
                  <a:close/>
                </a:path>
                <a:path w="2381885" h="2181859">
                  <a:moveTo>
                    <a:pt x="1836090" y="1292516"/>
                  </a:moveTo>
                  <a:lnTo>
                    <a:pt x="1827048" y="1292516"/>
                  </a:lnTo>
                  <a:lnTo>
                    <a:pt x="1825554" y="1279816"/>
                  </a:lnTo>
                  <a:lnTo>
                    <a:pt x="1837787" y="1279816"/>
                  </a:lnTo>
                  <a:lnTo>
                    <a:pt x="1836090" y="1292516"/>
                  </a:lnTo>
                  <a:close/>
                </a:path>
                <a:path w="2381885" h="2181859">
                  <a:moveTo>
                    <a:pt x="1894797" y="1292516"/>
                  </a:moveTo>
                  <a:lnTo>
                    <a:pt x="1890114" y="1292516"/>
                  </a:lnTo>
                  <a:lnTo>
                    <a:pt x="1890513" y="1279816"/>
                  </a:lnTo>
                  <a:lnTo>
                    <a:pt x="1892506" y="1279816"/>
                  </a:lnTo>
                  <a:lnTo>
                    <a:pt x="1894797" y="1292516"/>
                  </a:lnTo>
                  <a:close/>
                </a:path>
                <a:path w="2381885" h="2181859">
                  <a:moveTo>
                    <a:pt x="1902369" y="1292516"/>
                  </a:moveTo>
                  <a:lnTo>
                    <a:pt x="1894797" y="1292516"/>
                  </a:lnTo>
                  <a:lnTo>
                    <a:pt x="1897886" y="1279816"/>
                  </a:lnTo>
                  <a:lnTo>
                    <a:pt x="1901074" y="1279816"/>
                  </a:lnTo>
                  <a:lnTo>
                    <a:pt x="1902369" y="1292516"/>
                  </a:lnTo>
                  <a:close/>
                </a:path>
                <a:path w="2381885" h="2181859">
                  <a:moveTo>
                    <a:pt x="1919207" y="1292516"/>
                  </a:moveTo>
                  <a:lnTo>
                    <a:pt x="1903403" y="1292516"/>
                  </a:lnTo>
                  <a:lnTo>
                    <a:pt x="1901406" y="1279816"/>
                  </a:lnTo>
                  <a:lnTo>
                    <a:pt x="1914768" y="1279816"/>
                  </a:lnTo>
                  <a:lnTo>
                    <a:pt x="1919125" y="1292009"/>
                  </a:lnTo>
                  <a:lnTo>
                    <a:pt x="1919207" y="1292516"/>
                  </a:lnTo>
                  <a:close/>
                </a:path>
                <a:path w="2381885" h="2181859">
                  <a:moveTo>
                    <a:pt x="1919256" y="1292375"/>
                  </a:moveTo>
                  <a:lnTo>
                    <a:pt x="1914768" y="1279816"/>
                  </a:lnTo>
                  <a:lnTo>
                    <a:pt x="1917974" y="1279816"/>
                  </a:lnTo>
                  <a:lnTo>
                    <a:pt x="1919353" y="1290991"/>
                  </a:lnTo>
                  <a:lnTo>
                    <a:pt x="1919256" y="1292375"/>
                  </a:lnTo>
                  <a:close/>
                </a:path>
                <a:path w="2381885" h="2181859">
                  <a:moveTo>
                    <a:pt x="1919441" y="1291698"/>
                  </a:moveTo>
                  <a:lnTo>
                    <a:pt x="1917974" y="1279816"/>
                  </a:lnTo>
                  <a:lnTo>
                    <a:pt x="1921398" y="1279816"/>
                  </a:lnTo>
                  <a:lnTo>
                    <a:pt x="1919441" y="1291698"/>
                  </a:lnTo>
                  <a:close/>
                </a:path>
                <a:path w="2381885" h="2181859">
                  <a:moveTo>
                    <a:pt x="1929967" y="1292516"/>
                  </a:moveTo>
                  <a:lnTo>
                    <a:pt x="1919542" y="1292516"/>
                  </a:lnTo>
                  <a:lnTo>
                    <a:pt x="1919490" y="1291698"/>
                  </a:lnTo>
                  <a:lnTo>
                    <a:pt x="1923603" y="1279816"/>
                  </a:lnTo>
                  <a:lnTo>
                    <a:pt x="1927402" y="1279816"/>
                  </a:lnTo>
                  <a:lnTo>
                    <a:pt x="1929967" y="1292516"/>
                  </a:lnTo>
                  <a:close/>
                </a:path>
                <a:path w="2381885" h="2181859">
                  <a:moveTo>
                    <a:pt x="1941225" y="1292516"/>
                  </a:moveTo>
                  <a:lnTo>
                    <a:pt x="1930465" y="1292516"/>
                  </a:lnTo>
                  <a:lnTo>
                    <a:pt x="1928273" y="1279816"/>
                  </a:lnTo>
                  <a:lnTo>
                    <a:pt x="1941126" y="1279816"/>
                  </a:lnTo>
                  <a:lnTo>
                    <a:pt x="1941225" y="1292516"/>
                  </a:lnTo>
                  <a:close/>
                </a:path>
                <a:path w="2381885" h="2181859">
                  <a:moveTo>
                    <a:pt x="1940863" y="1300322"/>
                  </a:moveTo>
                  <a:lnTo>
                    <a:pt x="1939332" y="1292516"/>
                  </a:lnTo>
                  <a:lnTo>
                    <a:pt x="1941225" y="1292516"/>
                  </a:lnTo>
                  <a:lnTo>
                    <a:pt x="1941225" y="1279816"/>
                  </a:lnTo>
                  <a:lnTo>
                    <a:pt x="1950161" y="1279816"/>
                  </a:lnTo>
                  <a:lnTo>
                    <a:pt x="1940863" y="1300322"/>
                  </a:lnTo>
                  <a:close/>
                </a:path>
                <a:path w="2381885" h="2181859">
                  <a:moveTo>
                    <a:pt x="1588531" y="1292516"/>
                  </a:moveTo>
                  <a:lnTo>
                    <a:pt x="1579813" y="1292516"/>
                  </a:lnTo>
                  <a:lnTo>
                    <a:pt x="1581958" y="1282041"/>
                  </a:lnTo>
                  <a:lnTo>
                    <a:pt x="1588531" y="1292516"/>
                  </a:lnTo>
                  <a:close/>
                </a:path>
                <a:path w="2381885" h="2181859">
                  <a:moveTo>
                    <a:pt x="1717454" y="1292516"/>
                  </a:moveTo>
                  <a:lnTo>
                    <a:pt x="1715723" y="1292516"/>
                  </a:lnTo>
                  <a:lnTo>
                    <a:pt x="1715831" y="1290991"/>
                  </a:lnTo>
                  <a:lnTo>
                    <a:pt x="1717266" y="1285089"/>
                  </a:lnTo>
                  <a:lnTo>
                    <a:pt x="1717358" y="1286441"/>
                  </a:lnTo>
                  <a:lnTo>
                    <a:pt x="1717454" y="1292516"/>
                  </a:lnTo>
                  <a:close/>
                </a:path>
                <a:path w="2381885" h="2181859">
                  <a:moveTo>
                    <a:pt x="1719247" y="1292516"/>
                  </a:moveTo>
                  <a:lnTo>
                    <a:pt x="1717454" y="1292516"/>
                  </a:lnTo>
                  <a:lnTo>
                    <a:pt x="1717342" y="1285372"/>
                  </a:lnTo>
                  <a:lnTo>
                    <a:pt x="1719247" y="1292516"/>
                  </a:lnTo>
                  <a:close/>
                </a:path>
                <a:path w="2381885" h="2181859">
                  <a:moveTo>
                    <a:pt x="1656283" y="1305216"/>
                  </a:moveTo>
                  <a:lnTo>
                    <a:pt x="1647512" y="1305216"/>
                  </a:lnTo>
                  <a:lnTo>
                    <a:pt x="1657491" y="1292650"/>
                  </a:lnTo>
                  <a:lnTo>
                    <a:pt x="1657547" y="1292009"/>
                  </a:lnTo>
                  <a:lnTo>
                    <a:pt x="1657444" y="1290991"/>
                  </a:lnTo>
                  <a:lnTo>
                    <a:pt x="1657698" y="1292009"/>
                  </a:lnTo>
                  <a:lnTo>
                    <a:pt x="1657776" y="1292914"/>
                  </a:lnTo>
                  <a:lnTo>
                    <a:pt x="1656283" y="1305216"/>
                  </a:lnTo>
                  <a:close/>
                </a:path>
                <a:path w="2381885" h="2181859">
                  <a:moveTo>
                    <a:pt x="1919542" y="1292516"/>
                  </a:moveTo>
                  <a:lnTo>
                    <a:pt x="1919306" y="1292516"/>
                  </a:lnTo>
                  <a:lnTo>
                    <a:pt x="1919454" y="1291803"/>
                  </a:lnTo>
                  <a:lnTo>
                    <a:pt x="1919542" y="1292516"/>
                  </a:lnTo>
                  <a:close/>
                </a:path>
                <a:path w="2381885" h="2181859">
                  <a:moveTo>
                    <a:pt x="1919306" y="1292516"/>
                  </a:moveTo>
                  <a:lnTo>
                    <a:pt x="1919256" y="1292375"/>
                  </a:lnTo>
                  <a:lnTo>
                    <a:pt x="1919306" y="1292516"/>
                  </a:lnTo>
                  <a:close/>
                </a:path>
                <a:path w="2381885" h="2181859">
                  <a:moveTo>
                    <a:pt x="457717" y="1305216"/>
                  </a:moveTo>
                  <a:lnTo>
                    <a:pt x="444884" y="1305216"/>
                  </a:lnTo>
                  <a:lnTo>
                    <a:pt x="449398" y="1292516"/>
                  </a:lnTo>
                  <a:lnTo>
                    <a:pt x="453763" y="1292516"/>
                  </a:lnTo>
                  <a:lnTo>
                    <a:pt x="457717" y="1305216"/>
                  </a:lnTo>
                  <a:close/>
                </a:path>
                <a:path w="2381885" h="2181859">
                  <a:moveTo>
                    <a:pt x="1535228" y="1305216"/>
                  </a:moveTo>
                  <a:lnTo>
                    <a:pt x="1531741" y="1305216"/>
                  </a:lnTo>
                  <a:lnTo>
                    <a:pt x="1529948" y="1292516"/>
                  </a:lnTo>
                  <a:lnTo>
                    <a:pt x="1535680" y="1292516"/>
                  </a:lnTo>
                  <a:lnTo>
                    <a:pt x="1535570" y="1297959"/>
                  </a:lnTo>
                  <a:lnTo>
                    <a:pt x="1535228" y="1305216"/>
                  </a:lnTo>
                  <a:close/>
                </a:path>
                <a:path w="2381885" h="2181859">
                  <a:moveTo>
                    <a:pt x="1535722" y="1294722"/>
                  </a:moveTo>
                  <a:lnTo>
                    <a:pt x="1535680" y="1292516"/>
                  </a:lnTo>
                  <a:lnTo>
                    <a:pt x="1535826" y="1292516"/>
                  </a:lnTo>
                  <a:lnTo>
                    <a:pt x="1535722" y="1294722"/>
                  </a:lnTo>
                  <a:close/>
                </a:path>
                <a:path w="2381885" h="2181859">
                  <a:moveTo>
                    <a:pt x="1541007" y="1305216"/>
                  </a:moveTo>
                  <a:lnTo>
                    <a:pt x="1535926" y="1305216"/>
                  </a:lnTo>
                  <a:lnTo>
                    <a:pt x="1535826" y="1292516"/>
                  </a:lnTo>
                  <a:lnTo>
                    <a:pt x="1537121" y="1292516"/>
                  </a:lnTo>
                  <a:lnTo>
                    <a:pt x="1541007" y="1305216"/>
                  </a:lnTo>
                  <a:close/>
                </a:path>
                <a:path w="2381885" h="2181859">
                  <a:moveTo>
                    <a:pt x="1548380" y="1305216"/>
                  </a:moveTo>
                  <a:lnTo>
                    <a:pt x="1541007" y="1305216"/>
                  </a:lnTo>
                  <a:lnTo>
                    <a:pt x="1537122" y="1292516"/>
                  </a:lnTo>
                  <a:lnTo>
                    <a:pt x="1557447" y="1292516"/>
                  </a:lnTo>
                  <a:lnTo>
                    <a:pt x="1548380" y="1305216"/>
                  </a:lnTo>
                  <a:close/>
                </a:path>
                <a:path w="2381885" h="2181859">
                  <a:moveTo>
                    <a:pt x="1561133" y="1305215"/>
                  </a:moveTo>
                  <a:lnTo>
                    <a:pt x="1557447" y="1292516"/>
                  </a:lnTo>
                  <a:lnTo>
                    <a:pt x="1565815" y="1292516"/>
                  </a:lnTo>
                  <a:lnTo>
                    <a:pt x="1561133" y="1305215"/>
                  </a:lnTo>
                  <a:close/>
                </a:path>
                <a:path w="2381885" h="2181859">
                  <a:moveTo>
                    <a:pt x="1577173" y="1305216"/>
                  </a:moveTo>
                  <a:lnTo>
                    <a:pt x="1561133" y="1305216"/>
                  </a:lnTo>
                  <a:lnTo>
                    <a:pt x="1565815" y="1292516"/>
                  </a:lnTo>
                  <a:lnTo>
                    <a:pt x="1579381" y="1292516"/>
                  </a:lnTo>
                  <a:lnTo>
                    <a:pt x="1577173" y="1305216"/>
                  </a:lnTo>
                  <a:close/>
                </a:path>
                <a:path w="2381885" h="2181859">
                  <a:moveTo>
                    <a:pt x="1577175" y="1305206"/>
                  </a:moveTo>
                  <a:lnTo>
                    <a:pt x="1579381" y="1292516"/>
                  </a:lnTo>
                  <a:lnTo>
                    <a:pt x="1579764" y="1292516"/>
                  </a:lnTo>
                  <a:lnTo>
                    <a:pt x="1577175" y="1305206"/>
                  </a:lnTo>
                  <a:close/>
                </a:path>
                <a:path w="2381885" h="2181859">
                  <a:moveTo>
                    <a:pt x="1596522" y="1305216"/>
                  </a:moveTo>
                  <a:lnTo>
                    <a:pt x="1577173" y="1305216"/>
                  </a:lnTo>
                  <a:lnTo>
                    <a:pt x="1579764" y="1292516"/>
                  </a:lnTo>
                  <a:lnTo>
                    <a:pt x="1603177" y="1292516"/>
                  </a:lnTo>
                  <a:lnTo>
                    <a:pt x="1596522" y="1305216"/>
                  </a:lnTo>
                  <a:close/>
                </a:path>
                <a:path w="2381885" h="2181859">
                  <a:moveTo>
                    <a:pt x="1603206" y="1292650"/>
                  </a:moveTo>
                  <a:lnTo>
                    <a:pt x="1603177" y="1292516"/>
                  </a:lnTo>
                  <a:lnTo>
                    <a:pt x="1603206" y="1292650"/>
                  </a:lnTo>
                  <a:close/>
                </a:path>
                <a:path w="2381885" h="2181859">
                  <a:moveTo>
                    <a:pt x="1663824" y="1297959"/>
                  </a:moveTo>
                  <a:lnTo>
                    <a:pt x="1662457" y="1292516"/>
                  </a:lnTo>
                  <a:lnTo>
                    <a:pt x="1664251" y="1292516"/>
                  </a:lnTo>
                  <a:lnTo>
                    <a:pt x="1663824" y="1297959"/>
                  </a:lnTo>
                  <a:close/>
                </a:path>
                <a:path w="2381885" h="2181859">
                  <a:moveTo>
                    <a:pt x="1665645" y="1305216"/>
                  </a:moveTo>
                  <a:lnTo>
                    <a:pt x="1665478" y="1304547"/>
                  </a:lnTo>
                  <a:lnTo>
                    <a:pt x="1664251" y="1292516"/>
                  </a:lnTo>
                  <a:lnTo>
                    <a:pt x="1666941" y="1292516"/>
                  </a:lnTo>
                  <a:lnTo>
                    <a:pt x="1665645" y="1305216"/>
                  </a:lnTo>
                  <a:close/>
                </a:path>
                <a:path w="2381885" h="2181859">
                  <a:moveTo>
                    <a:pt x="1668037" y="1305216"/>
                  </a:moveTo>
                  <a:lnTo>
                    <a:pt x="1665645" y="1305216"/>
                  </a:lnTo>
                  <a:lnTo>
                    <a:pt x="1666941" y="1292516"/>
                  </a:lnTo>
                  <a:lnTo>
                    <a:pt x="1669133" y="1292516"/>
                  </a:lnTo>
                  <a:lnTo>
                    <a:pt x="1668037" y="1305216"/>
                  </a:lnTo>
                  <a:close/>
                </a:path>
                <a:path w="2381885" h="2181859">
                  <a:moveTo>
                    <a:pt x="1698921" y="1305216"/>
                  </a:moveTo>
                  <a:lnTo>
                    <a:pt x="1668037" y="1305216"/>
                  </a:lnTo>
                  <a:lnTo>
                    <a:pt x="1669133" y="1292516"/>
                  </a:lnTo>
                  <a:lnTo>
                    <a:pt x="1700542" y="1292516"/>
                  </a:lnTo>
                  <a:lnTo>
                    <a:pt x="1699157" y="1304019"/>
                  </a:lnTo>
                  <a:lnTo>
                    <a:pt x="1698921" y="1305216"/>
                  </a:lnTo>
                  <a:close/>
                </a:path>
                <a:path w="2381885" h="2181859">
                  <a:moveTo>
                    <a:pt x="1705099" y="1305216"/>
                  </a:moveTo>
                  <a:lnTo>
                    <a:pt x="1699013" y="1305216"/>
                  </a:lnTo>
                  <a:lnTo>
                    <a:pt x="1699157" y="1304019"/>
                  </a:lnTo>
                  <a:lnTo>
                    <a:pt x="1701423" y="1292516"/>
                  </a:lnTo>
                  <a:lnTo>
                    <a:pt x="1706694" y="1292516"/>
                  </a:lnTo>
                  <a:lnTo>
                    <a:pt x="1705099" y="1305216"/>
                  </a:lnTo>
                  <a:close/>
                </a:path>
                <a:path w="2381885" h="2181859">
                  <a:moveTo>
                    <a:pt x="1705099" y="1305216"/>
                  </a:moveTo>
                  <a:lnTo>
                    <a:pt x="1706694" y="1292516"/>
                  </a:lnTo>
                  <a:lnTo>
                    <a:pt x="1705099" y="1305216"/>
                  </a:lnTo>
                  <a:close/>
                </a:path>
                <a:path w="2381885" h="2181859">
                  <a:moveTo>
                    <a:pt x="1705101" y="1305208"/>
                  </a:moveTo>
                  <a:lnTo>
                    <a:pt x="1706694" y="1292516"/>
                  </a:lnTo>
                  <a:lnTo>
                    <a:pt x="1707192" y="1292516"/>
                  </a:lnTo>
                  <a:lnTo>
                    <a:pt x="1705101" y="1305208"/>
                  </a:lnTo>
                  <a:close/>
                </a:path>
                <a:path w="2381885" h="2181859">
                  <a:moveTo>
                    <a:pt x="1707223" y="1292914"/>
                  </a:moveTo>
                  <a:lnTo>
                    <a:pt x="1707192" y="1292516"/>
                  </a:lnTo>
                  <a:lnTo>
                    <a:pt x="1707223" y="1292914"/>
                  </a:lnTo>
                  <a:close/>
                </a:path>
                <a:path w="2381885" h="2181859">
                  <a:moveTo>
                    <a:pt x="1708188" y="1305216"/>
                  </a:moveTo>
                  <a:lnTo>
                    <a:pt x="1707365" y="1294722"/>
                  </a:lnTo>
                  <a:lnTo>
                    <a:pt x="1707292" y="1292516"/>
                  </a:lnTo>
                  <a:lnTo>
                    <a:pt x="1708188" y="1305216"/>
                  </a:lnTo>
                  <a:close/>
                </a:path>
                <a:path w="2381885" h="2181859">
                  <a:moveTo>
                    <a:pt x="1734192" y="1305216"/>
                  </a:moveTo>
                  <a:lnTo>
                    <a:pt x="1708188" y="1305216"/>
                  </a:lnTo>
                  <a:lnTo>
                    <a:pt x="1707292" y="1292516"/>
                  </a:lnTo>
                  <a:lnTo>
                    <a:pt x="1729808" y="1292516"/>
                  </a:lnTo>
                  <a:lnTo>
                    <a:pt x="1734192" y="1305216"/>
                  </a:lnTo>
                  <a:close/>
                </a:path>
                <a:path w="2381885" h="2181859">
                  <a:moveTo>
                    <a:pt x="1735786" y="1305216"/>
                  </a:moveTo>
                  <a:lnTo>
                    <a:pt x="1734192" y="1305216"/>
                  </a:lnTo>
                  <a:lnTo>
                    <a:pt x="1730306" y="1292516"/>
                  </a:lnTo>
                  <a:lnTo>
                    <a:pt x="1730704" y="1292516"/>
                  </a:lnTo>
                  <a:lnTo>
                    <a:pt x="1735176" y="1303272"/>
                  </a:lnTo>
                  <a:lnTo>
                    <a:pt x="1735786" y="1305216"/>
                  </a:lnTo>
                  <a:close/>
                </a:path>
                <a:path w="2381885" h="2181859">
                  <a:moveTo>
                    <a:pt x="1746447" y="1305216"/>
                  </a:moveTo>
                  <a:lnTo>
                    <a:pt x="1735984" y="1305216"/>
                  </a:lnTo>
                  <a:lnTo>
                    <a:pt x="1735176" y="1303272"/>
                  </a:lnTo>
                  <a:lnTo>
                    <a:pt x="1731801" y="1292516"/>
                  </a:lnTo>
                  <a:lnTo>
                    <a:pt x="1747343" y="1292516"/>
                  </a:lnTo>
                  <a:lnTo>
                    <a:pt x="1746447" y="1305216"/>
                  </a:lnTo>
                  <a:close/>
                </a:path>
                <a:path w="2381885" h="2181859">
                  <a:moveTo>
                    <a:pt x="1749635" y="1305216"/>
                  </a:moveTo>
                  <a:lnTo>
                    <a:pt x="1749435" y="1305216"/>
                  </a:lnTo>
                  <a:lnTo>
                    <a:pt x="1748985" y="1297015"/>
                  </a:lnTo>
                  <a:lnTo>
                    <a:pt x="1749285" y="1292516"/>
                  </a:lnTo>
                  <a:lnTo>
                    <a:pt x="1751501" y="1292516"/>
                  </a:lnTo>
                  <a:lnTo>
                    <a:pt x="1749635" y="1305216"/>
                  </a:lnTo>
                  <a:close/>
                </a:path>
                <a:path w="2381885" h="2181859">
                  <a:moveTo>
                    <a:pt x="1754249" y="1317916"/>
                  </a:moveTo>
                  <a:lnTo>
                    <a:pt x="1749939" y="1305792"/>
                  </a:lnTo>
                  <a:lnTo>
                    <a:pt x="1749833" y="1304547"/>
                  </a:lnTo>
                  <a:lnTo>
                    <a:pt x="1751601" y="1292516"/>
                  </a:lnTo>
                  <a:lnTo>
                    <a:pt x="1763384" y="1292516"/>
                  </a:lnTo>
                  <a:lnTo>
                    <a:pt x="1773453" y="1304954"/>
                  </a:lnTo>
                  <a:lnTo>
                    <a:pt x="1773446" y="1305216"/>
                  </a:lnTo>
                  <a:lnTo>
                    <a:pt x="1751827" y="1305216"/>
                  </a:lnTo>
                  <a:lnTo>
                    <a:pt x="1756184" y="1315897"/>
                  </a:lnTo>
                  <a:lnTo>
                    <a:pt x="1754249" y="1317916"/>
                  </a:lnTo>
                  <a:close/>
                </a:path>
                <a:path w="2381885" h="2181859">
                  <a:moveTo>
                    <a:pt x="1773500" y="1305013"/>
                  </a:moveTo>
                  <a:lnTo>
                    <a:pt x="1773558" y="1300476"/>
                  </a:lnTo>
                  <a:lnTo>
                    <a:pt x="1773745" y="1292516"/>
                  </a:lnTo>
                  <a:lnTo>
                    <a:pt x="1776801" y="1292516"/>
                  </a:lnTo>
                  <a:lnTo>
                    <a:pt x="1773500" y="1305013"/>
                  </a:lnTo>
                  <a:close/>
                </a:path>
                <a:path w="2381885" h="2181859">
                  <a:moveTo>
                    <a:pt x="1783310" y="1305216"/>
                  </a:moveTo>
                  <a:lnTo>
                    <a:pt x="1778628" y="1292516"/>
                  </a:lnTo>
                  <a:lnTo>
                    <a:pt x="1785303" y="1292516"/>
                  </a:lnTo>
                  <a:lnTo>
                    <a:pt x="1783310" y="1305216"/>
                  </a:lnTo>
                  <a:close/>
                </a:path>
                <a:path w="2381885" h="2181859">
                  <a:moveTo>
                    <a:pt x="1842690" y="1305216"/>
                  </a:moveTo>
                  <a:lnTo>
                    <a:pt x="1836314" y="1305216"/>
                  </a:lnTo>
                  <a:lnTo>
                    <a:pt x="1839602" y="1292516"/>
                  </a:lnTo>
                  <a:lnTo>
                    <a:pt x="1842690" y="1305216"/>
                  </a:lnTo>
                  <a:close/>
                </a:path>
                <a:path w="2381885" h="2181859">
                  <a:moveTo>
                    <a:pt x="1871683" y="1305216"/>
                  </a:moveTo>
                  <a:lnTo>
                    <a:pt x="1846812" y="1305216"/>
                  </a:lnTo>
                  <a:lnTo>
                    <a:pt x="1847872" y="1292516"/>
                  </a:lnTo>
                  <a:lnTo>
                    <a:pt x="1873974" y="1292516"/>
                  </a:lnTo>
                  <a:lnTo>
                    <a:pt x="1871683" y="1305216"/>
                  </a:lnTo>
                  <a:close/>
                </a:path>
                <a:path w="2381885" h="2181859">
                  <a:moveTo>
                    <a:pt x="1913428" y="1330616"/>
                  </a:moveTo>
                  <a:lnTo>
                    <a:pt x="1907152" y="1330616"/>
                  </a:lnTo>
                  <a:lnTo>
                    <a:pt x="1915957" y="1317916"/>
                  </a:lnTo>
                  <a:lnTo>
                    <a:pt x="1916990" y="1305216"/>
                  </a:lnTo>
                  <a:lnTo>
                    <a:pt x="1901273" y="1305216"/>
                  </a:lnTo>
                  <a:lnTo>
                    <a:pt x="1899181" y="1292516"/>
                  </a:lnTo>
                  <a:lnTo>
                    <a:pt x="1924188" y="1292516"/>
                  </a:lnTo>
                  <a:lnTo>
                    <a:pt x="1926432" y="1305216"/>
                  </a:lnTo>
                  <a:lnTo>
                    <a:pt x="1929133" y="1317916"/>
                  </a:lnTo>
                  <a:lnTo>
                    <a:pt x="1920502" y="1317916"/>
                  </a:lnTo>
                  <a:lnTo>
                    <a:pt x="1913428" y="1330616"/>
                  </a:lnTo>
                  <a:close/>
                </a:path>
                <a:path w="2381885" h="2181859">
                  <a:moveTo>
                    <a:pt x="1932956" y="1317916"/>
                  </a:moveTo>
                  <a:lnTo>
                    <a:pt x="1930664" y="1305216"/>
                  </a:lnTo>
                  <a:lnTo>
                    <a:pt x="1932134" y="1305216"/>
                  </a:lnTo>
                  <a:lnTo>
                    <a:pt x="1928373" y="1292516"/>
                  </a:lnTo>
                  <a:lnTo>
                    <a:pt x="1939233" y="1292516"/>
                  </a:lnTo>
                  <a:lnTo>
                    <a:pt x="1940794" y="1300476"/>
                  </a:lnTo>
                  <a:lnTo>
                    <a:pt x="1932956" y="1317916"/>
                  </a:lnTo>
                  <a:close/>
                </a:path>
                <a:path w="2381885" h="2181859">
                  <a:moveTo>
                    <a:pt x="1748964" y="1297323"/>
                  </a:moveTo>
                  <a:lnTo>
                    <a:pt x="1748740" y="1292554"/>
                  </a:lnTo>
                  <a:lnTo>
                    <a:pt x="1748859" y="1294722"/>
                  </a:lnTo>
                  <a:lnTo>
                    <a:pt x="1748964" y="1297323"/>
                  </a:lnTo>
                  <a:close/>
                </a:path>
                <a:path w="2381885" h="2181859">
                  <a:moveTo>
                    <a:pt x="1605966" y="1305216"/>
                  </a:moveTo>
                  <a:lnTo>
                    <a:pt x="1596622" y="1305216"/>
                  </a:lnTo>
                  <a:lnTo>
                    <a:pt x="1603206" y="1292650"/>
                  </a:lnTo>
                  <a:lnTo>
                    <a:pt x="1605966" y="1305216"/>
                  </a:lnTo>
                  <a:close/>
                </a:path>
                <a:path w="2381885" h="2181859">
                  <a:moveTo>
                    <a:pt x="1708188" y="1305216"/>
                  </a:moveTo>
                  <a:lnTo>
                    <a:pt x="1705100" y="1305216"/>
                  </a:lnTo>
                  <a:lnTo>
                    <a:pt x="1707223" y="1292914"/>
                  </a:lnTo>
                  <a:lnTo>
                    <a:pt x="1708188" y="1305216"/>
                  </a:lnTo>
                  <a:close/>
                </a:path>
                <a:path w="2381885" h="2181859">
                  <a:moveTo>
                    <a:pt x="1749435" y="1305216"/>
                  </a:moveTo>
                  <a:lnTo>
                    <a:pt x="1749106" y="1300322"/>
                  </a:lnTo>
                  <a:lnTo>
                    <a:pt x="1748985" y="1297015"/>
                  </a:lnTo>
                  <a:lnTo>
                    <a:pt x="1749435" y="1305216"/>
                  </a:lnTo>
                  <a:close/>
                </a:path>
                <a:path w="2381885" h="2181859">
                  <a:moveTo>
                    <a:pt x="1749336" y="1305216"/>
                  </a:moveTo>
                  <a:lnTo>
                    <a:pt x="1748438" y="1305216"/>
                  </a:lnTo>
                  <a:lnTo>
                    <a:pt x="1748964" y="1297323"/>
                  </a:lnTo>
                  <a:lnTo>
                    <a:pt x="1749336" y="1305216"/>
                  </a:lnTo>
                  <a:close/>
                </a:path>
                <a:path w="2381885" h="2181859">
                  <a:moveTo>
                    <a:pt x="1665546" y="1305216"/>
                  </a:moveTo>
                  <a:lnTo>
                    <a:pt x="1663254" y="1305216"/>
                  </a:lnTo>
                  <a:lnTo>
                    <a:pt x="1663824" y="1297959"/>
                  </a:lnTo>
                  <a:lnTo>
                    <a:pt x="1665478" y="1304547"/>
                  </a:lnTo>
                  <a:lnTo>
                    <a:pt x="1665546" y="1305216"/>
                  </a:lnTo>
                  <a:close/>
                </a:path>
                <a:path w="2381885" h="2181859">
                  <a:moveTo>
                    <a:pt x="1941823" y="1305216"/>
                  </a:moveTo>
                  <a:lnTo>
                    <a:pt x="1940794" y="1300476"/>
                  </a:lnTo>
                  <a:lnTo>
                    <a:pt x="1940863" y="1300322"/>
                  </a:lnTo>
                  <a:lnTo>
                    <a:pt x="1941823" y="1305216"/>
                  </a:lnTo>
                  <a:close/>
                </a:path>
                <a:path w="2381885" h="2181859">
                  <a:moveTo>
                    <a:pt x="1773664" y="1305216"/>
                  </a:moveTo>
                  <a:lnTo>
                    <a:pt x="1773446" y="1305216"/>
                  </a:lnTo>
                  <a:lnTo>
                    <a:pt x="1773500" y="1305013"/>
                  </a:lnTo>
                  <a:lnTo>
                    <a:pt x="1773664" y="1305216"/>
                  </a:lnTo>
                  <a:close/>
                </a:path>
                <a:path w="2381885" h="2181859">
                  <a:moveTo>
                    <a:pt x="1705100" y="1305216"/>
                  </a:moveTo>
                  <a:close/>
                </a:path>
                <a:path w="2381885" h="2181859">
                  <a:moveTo>
                    <a:pt x="454031" y="1317916"/>
                  </a:moveTo>
                  <a:lnTo>
                    <a:pt x="439684" y="1317916"/>
                  </a:lnTo>
                  <a:lnTo>
                    <a:pt x="438987" y="1305216"/>
                  </a:lnTo>
                  <a:lnTo>
                    <a:pt x="454729" y="1305216"/>
                  </a:lnTo>
                  <a:lnTo>
                    <a:pt x="454031" y="1317916"/>
                  </a:lnTo>
                  <a:close/>
                </a:path>
                <a:path w="2381885" h="2181859">
                  <a:moveTo>
                    <a:pt x="513013" y="1317916"/>
                  </a:moveTo>
                  <a:lnTo>
                    <a:pt x="501456" y="1317916"/>
                  </a:lnTo>
                  <a:lnTo>
                    <a:pt x="500473" y="1305216"/>
                  </a:lnTo>
                  <a:lnTo>
                    <a:pt x="510801" y="1305216"/>
                  </a:lnTo>
                  <a:lnTo>
                    <a:pt x="513013" y="1317916"/>
                  </a:lnTo>
                  <a:close/>
                </a:path>
                <a:path w="2381885" h="2181859">
                  <a:moveTo>
                    <a:pt x="614039" y="1317916"/>
                  </a:moveTo>
                  <a:lnTo>
                    <a:pt x="604873" y="1317916"/>
                  </a:lnTo>
                  <a:lnTo>
                    <a:pt x="604175" y="1305216"/>
                  </a:lnTo>
                  <a:lnTo>
                    <a:pt x="617327" y="1305216"/>
                  </a:lnTo>
                  <a:lnTo>
                    <a:pt x="617200" y="1306063"/>
                  </a:lnTo>
                  <a:lnTo>
                    <a:pt x="614039" y="1317916"/>
                  </a:lnTo>
                  <a:close/>
                </a:path>
                <a:path w="2381885" h="2181859">
                  <a:moveTo>
                    <a:pt x="617387" y="1305363"/>
                  </a:moveTo>
                  <a:lnTo>
                    <a:pt x="617327" y="1305216"/>
                  </a:lnTo>
                  <a:lnTo>
                    <a:pt x="617387" y="1305363"/>
                  </a:lnTo>
                  <a:close/>
                </a:path>
                <a:path w="2381885" h="2181859">
                  <a:moveTo>
                    <a:pt x="1495974" y="1317916"/>
                  </a:moveTo>
                  <a:lnTo>
                    <a:pt x="1483121" y="1317916"/>
                  </a:lnTo>
                  <a:lnTo>
                    <a:pt x="1486309" y="1305216"/>
                  </a:lnTo>
                  <a:lnTo>
                    <a:pt x="1496372" y="1305216"/>
                  </a:lnTo>
                  <a:lnTo>
                    <a:pt x="1495974" y="1317916"/>
                  </a:lnTo>
                  <a:close/>
                </a:path>
                <a:path w="2381885" h="2181859">
                  <a:moveTo>
                    <a:pt x="1496073" y="1317916"/>
                  </a:moveTo>
                  <a:lnTo>
                    <a:pt x="1496372" y="1305216"/>
                  </a:lnTo>
                  <a:lnTo>
                    <a:pt x="1496073" y="1317916"/>
                  </a:lnTo>
                  <a:close/>
                </a:path>
                <a:path w="2381885" h="2181859">
                  <a:moveTo>
                    <a:pt x="1497966" y="1317916"/>
                  </a:moveTo>
                  <a:lnTo>
                    <a:pt x="1496073" y="1317916"/>
                  </a:lnTo>
                  <a:lnTo>
                    <a:pt x="1496472" y="1305216"/>
                  </a:lnTo>
                  <a:lnTo>
                    <a:pt x="1498265" y="1305216"/>
                  </a:lnTo>
                  <a:lnTo>
                    <a:pt x="1497966" y="1317916"/>
                  </a:lnTo>
                  <a:close/>
                </a:path>
                <a:path w="2381885" h="2181859">
                  <a:moveTo>
                    <a:pt x="1498378" y="1306063"/>
                  </a:moveTo>
                  <a:lnTo>
                    <a:pt x="1498265" y="1305216"/>
                  </a:lnTo>
                  <a:lnTo>
                    <a:pt x="1498378" y="1306063"/>
                  </a:lnTo>
                  <a:close/>
                </a:path>
                <a:path w="2381885" h="2181859">
                  <a:moveTo>
                    <a:pt x="1533634" y="1317916"/>
                  </a:moveTo>
                  <a:lnTo>
                    <a:pt x="1500955" y="1317916"/>
                  </a:lnTo>
                  <a:lnTo>
                    <a:pt x="1498564" y="1305216"/>
                  </a:lnTo>
                  <a:lnTo>
                    <a:pt x="1533037" y="1305216"/>
                  </a:lnTo>
                  <a:lnTo>
                    <a:pt x="1533634" y="1317916"/>
                  </a:lnTo>
                  <a:close/>
                </a:path>
                <a:path w="2381885" h="2181859">
                  <a:moveTo>
                    <a:pt x="1541334" y="1317916"/>
                  </a:moveTo>
                  <a:lnTo>
                    <a:pt x="1534928" y="1317916"/>
                  </a:lnTo>
                  <a:lnTo>
                    <a:pt x="1533173" y="1305216"/>
                  </a:lnTo>
                  <a:lnTo>
                    <a:pt x="1542327" y="1305216"/>
                  </a:lnTo>
                  <a:lnTo>
                    <a:pt x="1541334" y="1317916"/>
                  </a:lnTo>
                  <a:close/>
                </a:path>
                <a:path w="2381885" h="2181859">
                  <a:moveTo>
                    <a:pt x="1541804" y="1317916"/>
                  </a:moveTo>
                  <a:lnTo>
                    <a:pt x="1541334" y="1317916"/>
                  </a:lnTo>
                  <a:lnTo>
                    <a:pt x="1542327" y="1305216"/>
                  </a:lnTo>
                  <a:lnTo>
                    <a:pt x="1546088" y="1305216"/>
                  </a:lnTo>
                  <a:lnTo>
                    <a:pt x="1541804" y="1317916"/>
                  </a:lnTo>
                  <a:close/>
                </a:path>
                <a:path w="2381885" h="2181859">
                  <a:moveTo>
                    <a:pt x="1551169" y="1317916"/>
                  </a:moveTo>
                  <a:lnTo>
                    <a:pt x="1541804" y="1317916"/>
                  </a:lnTo>
                  <a:lnTo>
                    <a:pt x="1546088" y="1305216"/>
                  </a:lnTo>
                  <a:lnTo>
                    <a:pt x="1549365" y="1305216"/>
                  </a:lnTo>
                  <a:lnTo>
                    <a:pt x="1549800" y="1306279"/>
                  </a:lnTo>
                  <a:lnTo>
                    <a:pt x="1551169" y="1317916"/>
                  </a:lnTo>
                  <a:close/>
                </a:path>
                <a:path w="2381885" h="2181859">
                  <a:moveTo>
                    <a:pt x="1549800" y="1306279"/>
                  </a:moveTo>
                  <a:lnTo>
                    <a:pt x="1549365" y="1305216"/>
                  </a:lnTo>
                  <a:lnTo>
                    <a:pt x="1549675" y="1305216"/>
                  </a:lnTo>
                  <a:lnTo>
                    <a:pt x="1549800" y="1306279"/>
                  </a:lnTo>
                  <a:close/>
                </a:path>
                <a:path w="2381885" h="2181859">
                  <a:moveTo>
                    <a:pt x="1560834" y="1317916"/>
                  </a:moveTo>
                  <a:lnTo>
                    <a:pt x="1554557" y="1317916"/>
                  </a:lnTo>
                  <a:lnTo>
                    <a:pt x="1549800" y="1306279"/>
                  </a:lnTo>
                  <a:lnTo>
                    <a:pt x="1549675" y="1305216"/>
                  </a:lnTo>
                  <a:lnTo>
                    <a:pt x="1561731" y="1305216"/>
                  </a:lnTo>
                  <a:lnTo>
                    <a:pt x="1560834" y="1317916"/>
                  </a:lnTo>
                  <a:close/>
                </a:path>
                <a:path w="2381885" h="2181859">
                  <a:moveTo>
                    <a:pt x="1560834" y="1317916"/>
                  </a:moveTo>
                  <a:lnTo>
                    <a:pt x="1561731" y="1305216"/>
                  </a:lnTo>
                  <a:lnTo>
                    <a:pt x="1564620" y="1305216"/>
                  </a:lnTo>
                  <a:lnTo>
                    <a:pt x="1560834" y="1317916"/>
                  </a:lnTo>
                  <a:close/>
                </a:path>
                <a:path w="2381885" h="2181859">
                  <a:moveTo>
                    <a:pt x="1563225" y="1317916"/>
                  </a:moveTo>
                  <a:lnTo>
                    <a:pt x="1560834" y="1317916"/>
                  </a:lnTo>
                  <a:lnTo>
                    <a:pt x="1564620" y="1305216"/>
                  </a:lnTo>
                  <a:lnTo>
                    <a:pt x="1565118" y="1305216"/>
                  </a:lnTo>
                  <a:lnTo>
                    <a:pt x="1563225" y="1317916"/>
                  </a:lnTo>
                  <a:close/>
                </a:path>
                <a:path w="2381885" h="2181859">
                  <a:moveTo>
                    <a:pt x="1564022" y="1317916"/>
                  </a:moveTo>
                  <a:lnTo>
                    <a:pt x="1563324" y="1317916"/>
                  </a:lnTo>
                  <a:lnTo>
                    <a:pt x="1565118" y="1305216"/>
                  </a:lnTo>
                  <a:lnTo>
                    <a:pt x="1567908" y="1305216"/>
                  </a:lnTo>
                  <a:lnTo>
                    <a:pt x="1567705" y="1306736"/>
                  </a:lnTo>
                  <a:lnTo>
                    <a:pt x="1564022" y="1317916"/>
                  </a:lnTo>
                  <a:close/>
                </a:path>
                <a:path w="2381885" h="2181859">
                  <a:moveTo>
                    <a:pt x="1567545" y="1307935"/>
                  </a:moveTo>
                  <a:lnTo>
                    <a:pt x="1567705" y="1306736"/>
                  </a:lnTo>
                  <a:lnTo>
                    <a:pt x="1568206" y="1305216"/>
                  </a:lnTo>
                  <a:lnTo>
                    <a:pt x="1568505" y="1305216"/>
                  </a:lnTo>
                  <a:lnTo>
                    <a:pt x="1567545" y="1307935"/>
                  </a:lnTo>
                  <a:close/>
                </a:path>
                <a:path w="2381885" h="2181859">
                  <a:moveTo>
                    <a:pt x="1574383" y="1317916"/>
                  </a:moveTo>
                  <a:lnTo>
                    <a:pt x="1567708" y="1317916"/>
                  </a:lnTo>
                  <a:lnTo>
                    <a:pt x="1569402" y="1305216"/>
                  </a:lnTo>
                  <a:lnTo>
                    <a:pt x="1572690" y="1305216"/>
                  </a:lnTo>
                  <a:lnTo>
                    <a:pt x="1574419" y="1317459"/>
                  </a:lnTo>
                  <a:lnTo>
                    <a:pt x="1574383" y="1317916"/>
                  </a:lnTo>
                  <a:close/>
                </a:path>
                <a:path w="2381885" h="2181859">
                  <a:moveTo>
                    <a:pt x="1574448" y="1317666"/>
                  </a:moveTo>
                  <a:lnTo>
                    <a:pt x="1572690" y="1305216"/>
                  </a:lnTo>
                  <a:lnTo>
                    <a:pt x="1576576" y="1305216"/>
                  </a:lnTo>
                  <a:lnTo>
                    <a:pt x="1575411" y="1313946"/>
                  </a:lnTo>
                  <a:lnTo>
                    <a:pt x="1574448" y="1317666"/>
                  </a:lnTo>
                  <a:close/>
                </a:path>
                <a:path w="2381885" h="2181859">
                  <a:moveTo>
                    <a:pt x="1605668" y="1317916"/>
                  </a:moveTo>
                  <a:lnTo>
                    <a:pt x="1574882" y="1317916"/>
                  </a:lnTo>
                  <a:lnTo>
                    <a:pt x="1575411" y="1313946"/>
                  </a:lnTo>
                  <a:lnTo>
                    <a:pt x="1577671" y="1305216"/>
                  </a:lnTo>
                  <a:lnTo>
                    <a:pt x="1601882" y="1305216"/>
                  </a:lnTo>
                  <a:lnTo>
                    <a:pt x="1605668" y="1317916"/>
                  </a:lnTo>
                  <a:close/>
                </a:path>
                <a:path w="2381885" h="2181859">
                  <a:moveTo>
                    <a:pt x="1608107" y="1314300"/>
                  </a:moveTo>
                  <a:lnTo>
                    <a:pt x="1604472" y="1305216"/>
                  </a:lnTo>
                  <a:lnTo>
                    <a:pt x="1612642" y="1305216"/>
                  </a:lnTo>
                  <a:lnTo>
                    <a:pt x="1611744" y="1308910"/>
                  </a:lnTo>
                  <a:lnTo>
                    <a:pt x="1608107" y="1314300"/>
                  </a:lnTo>
                  <a:close/>
                </a:path>
                <a:path w="2381885" h="2181859">
                  <a:moveTo>
                    <a:pt x="1623102" y="1317916"/>
                  </a:moveTo>
                  <a:lnTo>
                    <a:pt x="1609553" y="1317916"/>
                  </a:lnTo>
                  <a:lnTo>
                    <a:pt x="1611744" y="1308910"/>
                  </a:lnTo>
                  <a:lnTo>
                    <a:pt x="1614236" y="1305216"/>
                  </a:lnTo>
                  <a:lnTo>
                    <a:pt x="1618719" y="1305216"/>
                  </a:lnTo>
                  <a:lnTo>
                    <a:pt x="1623102" y="1317916"/>
                  </a:lnTo>
                  <a:close/>
                </a:path>
                <a:path w="2381885" h="2181859">
                  <a:moveTo>
                    <a:pt x="1645420" y="1317916"/>
                  </a:moveTo>
                  <a:lnTo>
                    <a:pt x="1623203" y="1317916"/>
                  </a:lnTo>
                  <a:lnTo>
                    <a:pt x="1618819" y="1305216"/>
                  </a:lnTo>
                  <a:lnTo>
                    <a:pt x="1641335" y="1305216"/>
                  </a:lnTo>
                  <a:lnTo>
                    <a:pt x="1644233" y="1309953"/>
                  </a:lnTo>
                  <a:lnTo>
                    <a:pt x="1645420" y="1317916"/>
                  </a:lnTo>
                  <a:close/>
                </a:path>
                <a:path w="2381885" h="2181859">
                  <a:moveTo>
                    <a:pt x="1644233" y="1309953"/>
                  </a:moveTo>
                  <a:lnTo>
                    <a:pt x="1641335" y="1305216"/>
                  </a:lnTo>
                  <a:lnTo>
                    <a:pt x="1643527" y="1305216"/>
                  </a:lnTo>
                  <a:lnTo>
                    <a:pt x="1644233" y="1309953"/>
                  </a:lnTo>
                  <a:close/>
                </a:path>
                <a:path w="2381885" h="2181859">
                  <a:moveTo>
                    <a:pt x="1649106" y="1317916"/>
                  </a:moveTo>
                  <a:lnTo>
                    <a:pt x="1644233" y="1309953"/>
                  </a:lnTo>
                  <a:lnTo>
                    <a:pt x="1643527" y="1305216"/>
                  </a:lnTo>
                  <a:lnTo>
                    <a:pt x="1649007" y="1305216"/>
                  </a:lnTo>
                  <a:lnTo>
                    <a:pt x="1649082" y="1309953"/>
                  </a:lnTo>
                  <a:lnTo>
                    <a:pt x="1649106" y="1317916"/>
                  </a:lnTo>
                  <a:close/>
                </a:path>
                <a:path w="2381885" h="2181859">
                  <a:moveTo>
                    <a:pt x="1652493" y="1317916"/>
                  </a:moveTo>
                  <a:lnTo>
                    <a:pt x="1649206" y="1317916"/>
                  </a:lnTo>
                  <a:lnTo>
                    <a:pt x="1649199" y="1317459"/>
                  </a:lnTo>
                  <a:lnTo>
                    <a:pt x="1651697" y="1305216"/>
                  </a:lnTo>
                  <a:lnTo>
                    <a:pt x="1653390" y="1305216"/>
                  </a:lnTo>
                  <a:lnTo>
                    <a:pt x="1652493" y="1317916"/>
                  </a:lnTo>
                  <a:close/>
                </a:path>
                <a:path w="2381885" h="2181859">
                  <a:moveTo>
                    <a:pt x="1696408" y="1317916"/>
                  </a:moveTo>
                  <a:lnTo>
                    <a:pt x="1652594" y="1317916"/>
                  </a:lnTo>
                  <a:lnTo>
                    <a:pt x="1653491" y="1305216"/>
                  </a:lnTo>
                  <a:lnTo>
                    <a:pt x="1696830" y="1305216"/>
                  </a:lnTo>
                  <a:lnTo>
                    <a:pt x="1696408" y="1317916"/>
                  </a:lnTo>
                  <a:close/>
                </a:path>
                <a:path w="2381885" h="2181859">
                  <a:moveTo>
                    <a:pt x="1705409" y="1317916"/>
                  </a:moveTo>
                  <a:lnTo>
                    <a:pt x="1697145" y="1317916"/>
                  </a:lnTo>
                  <a:lnTo>
                    <a:pt x="1698921" y="1305216"/>
                  </a:lnTo>
                  <a:lnTo>
                    <a:pt x="1708786" y="1305216"/>
                  </a:lnTo>
                  <a:lnTo>
                    <a:pt x="1709063" y="1314055"/>
                  </a:lnTo>
                  <a:lnTo>
                    <a:pt x="1705409" y="1317916"/>
                  </a:lnTo>
                  <a:close/>
                </a:path>
                <a:path w="2381885" h="2181859">
                  <a:moveTo>
                    <a:pt x="1709159" y="1313954"/>
                  </a:moveTo>
                  <a:lnTo>
                    <a:pt x="1708885" y="1305216"/>
                  </a:lnTo>
                  <a:lnTo>
                    <a:pt x="1717429" y="1305216"/>
                  </a:lnTo>
                  <a:lnTo>
                    <a:pt x="1709159" y="1313954"/>
                  </a:lnTo>
                  <a:close/>
                </a:path>
                <a:path w="2381885" h="2181859">
                  <a:moveTo>
                    <a:pt x="1726419" y="1317916"/>
                  </a:moveTo>
                  <a:lnTo>
                    <a:pt x="1713999" y="1317916"/>
                  </a:lnTo>
                  <a:lnTo>
                    <a:pt x="1718139" y="1305216"/>
                  </a:lnTo>
                  <a:lnTo>
                    <a:pt x="1726917" y="1305216"/>
                  </a:lnTo>
                  <a:lnTo>
                    <a:pt x="1726419" y="1317916"/>
                  </a:lnTo>
                  <a:close/>
                </a:path>
                <a:path w="2381885" h="2181859">
                  <a:moveTo>
                    <a:pt x="1743657" y="1317916"/>
                  </a:moveTo>
                  <a:lnTo>
                    <a:pt x="1727166" y="1317916"/>
                  </a:lnTo>
                  <a:lnTo>
                    <a:pt x="1728214" y="1305216"/>
                  </a:lnTo>
                  <a:lnTo>
                    <a:pt x="1743934" y="1305216"/>
                  </a:lnTo>
                  <a:lnTo>
                    <a:pt x="1743657" y="1317916"/>
                  </a:lnTo>
                  <a:close/>
                </a:path>
                <a:path w="2381885" h="2181859">
                  <a:moveTo>
                    <a:pt x="1754249" y="1317916"/>
                  </a:moveTo>
                  <a:lnTo>
                    <a:pt x="1743657" y="1317916"/>
                  </a:lnTo>
                  <a:lnTo>
                    <a:pt x="1744354" y="1305216"/>
                  </a:lnTo>
                  <a:lnTo>
                    <a:pt x="1749734" y="1305216"/>
                  </a:lnTo>
                  <a:lnTo>
                    <a:pt x="1754249" y="1317916"/>
                  </a:lnTo>
                  <a:close/>
                </a:path>
                <a:path w="2381885" h="2181859">
                  <a:moveTo>
                    <a:pt x="1756184" y="1315897"/>
                  </a:moveTo>
                  <a:lnTo>
                    <a:pt x="1751827" y="1305216"/>
                  </a:lnTo>
                  <a:lnTo>
                    <a:pt x="1766422" y="1305216"/>
                  </a:lnTo>
                  <a:lnTo>
                    <a:pt x="1756184" y="1315897"/>
                  </a:lnTo>
                  <a:close/>
                </a:path>
                <a:path w="2381885" h="2181859">
                  <a:moveTo>
                    <a:pt x="1766999" y="1314612"/>
                  </a:moveTo>
                  <a:lnTo>
                    <a:pt x="1769063" y="1305216"/>
                  </a:lnTo>
                  <a:lnTo>
                    <a:pt x="1778129" y="1305216"/>
                  </a:lnTo>
                  <a:lnTo>
                    <a:pt x="1766999" y="1314612"/>
                  </a:lnTo>
                  <a:close/>
                </a:path>
                <a:path w="2381885" h="2181859">
                  <a:moveTo>
                    <a:pt x="1778142" y="1305288"/>
                  </a:moveTo>
                  <a:close/>
                </a:path>
                <a:path w="2381885" h="2181859">
                  <a:moveTo>
                    <a:pt x="1779892" y="1314985"/>
                  </a:moveTo>
                  <a:lnTo>
                    <a:pt x="1778321" y="1306279"/>
                  </a:lnTo>
                  <a:lnTo>
                    <a:pt x="1778229" y="1305216"/>
                  </a:lnTo>
                  <a:lnTo>
                    <a:pt x="1779855" y="1314638"/>
                  </a:lnTo>
                  <a:lnTo>
                    <a:pt x="1779892" y="1314985"/>
                  </a:lnTo>
                  <a:close/>
                </a:path>
                <a:path w="2381885" h="2181859">
                  <a:moveTo>
                    <a:pt x="1779873" y="1314741"/>
                  </a:moveTo>
                  <a:lnTo>
                    <a:pt x="1778229" y="1305216"/>
                  </a:lnTo>
                  <a:lnTo>
                    <a:pt x="1779126" y="1305216"/>
                  </a:lnTo>
                  <a:lnTo>
                    <a:pt x="1779873" y="1314741"/>
                  </a:lnTo>
                  <a:close/>
                </a:path>
                <a:path w="2381885" h="2181859">
                  <a:moveTo>
                    <a:pt x="1780421" y="1317916"/>
                  </a:moveTo>
                  <a:lnTo>
                    <a:pt x="1779915" y="1314985"/>
                  </a:lnTo>
                  <a:lnTo>
                    <a:pt x="1779810" y="1313946"/>
                  </a:lnTo>
                  <a:lnTo>
                    <a:pt x="1779126" y="1305216"/>
                  </a:lnTo>
                  <a:lnTo>
                    <a:pt x="1781517" y="1305216"/>
                  </a:lnTo>
                  <a:lnTo>
                    <a:pt x="1780421" y="1317916"/>
                  </a:lnTo>
                  <a:close/>
                </a:path>
                <a:path w="2381885" h="2181859">
                  <a:moveTo>
                    <a:pt x="1783410" y="1317916"/>
                  </a:moveTo>
                  <a:lnTo>
                    <a:pt x="1780421" y="1317916"/>
                  </a:lnTo>
                  <a:lnTo>
                    <a:pt x="1781517" y="1305216"/>
                  </a:lnTo>
                  <a:lnTo>
                    <a:pt x="1785004" y="1305216"/>
                  </a:lnTo>
                  <a:lnTo>
                    <a:pt x="1783410" y="1317916"/>
                  </a:lnTo>
                  <a:close/>
                </a:path>
                <a:path w="2381885" h="2181859">
                  <a:moveTo>
                    <a:pt x="1792775" y="1317916"/>
                  </a:moveTo>
                  <a:lnTo>
                    <a:pt x="1783410" y="1317916"/>
                  </a:lnTo>
                  <a:lnTo>
                    <a:pt x="1785004" y="1305216"/>
                  </a:lnTo>
                  <a:lnTo>
                    <a:pt x="1792746" y="1316061"/>
                  </a:lnTo>
                  <a:lnTo>
                    <a:pt x="1792775" y="1317916"/>
                  </a:lnTo>
                  <a:close/>
                </a:path>
                <a:path w="2381885" h="2181859">
                  <a:moveTo>
                    <a:pt x="1792746" y="1316061"/>
                  </a:moveTo>
                  <a:lnTo>
                    <a:pt x="1785004" y="1305216"/>
                  </a:lnTo>
                  <a:lnTo>
                    <a:pt x="1792576" y="1305216"/>
                  </a:lnTo>
                  <a:lnTo>
                    <a:pt x="1792746" y="1316061"/>
                  </a:lnTo>
                  <a:close/>
                </a:path>
                <a:path w="2381885" h="2181859">
                  <a:moveTo>
                    <a:pt x="1795266" y="1317916"/>
                  </a:moveTo>
                  <a:lnTo>
                    <a:pt x="1794070" y="1317916"/>
                  </a:lnTo>
                  <a:lnTo>
                    <a:pt x="1792746" y="1316061"/>
                  </a:lnTo>
                  <a:lnTo>
                    <a:pt x="1792576" y="1305216"/>
                  </a:lnTo>
                  <a:lnTo>
                    <a:pt x="1794568" y="1305216"/>
                  </a:lnTo>
                  <a:lnTo>
                    <a:pt x="1795266" y="1317916"/>
                  </a:lnTo>
                  <a:close/>
                </a:path>
                <a:path w="2381885" h="2181859">
                  <a:moveTo>
                    <a:pt x="1796063" y="1317916"/>
                  </a:moveTo>
                  <a:lnTo>
                    <a:pt x="1795266" y="1317916"/>
                  </a:lnTo>
                  <a:lnTo>
                    <a:pt x="1794568" y="1305216"/>
                  </a:lnTo>
                  <a:lnTo>
                    <a:pt x="1796960" y="1305216"/>
                  </a:lnTo>
                  <a:lnTo>
                    <a:pt x="1796063" y="1317916"/>
                  </a:lnTo>
                  <a:close/>
                </a:path>
                <a:path w="2381885" h="2181859">
                  <a:moveTo>
                    <a:pt x="1819935" y="1317916"/>
                  </a:moveTo>
                  <a:lnTo>
                    <a:pt x="1803436" y="1317916"/>
                  </a:lnTo>
                  <a:lnTo>
                    <a:pt x="1800845" y="1305216"/>
                  </a:lnTo>
                  <a:lnTo>
                    <a:pt x="1815404" y="1305216"/>
                  </a:lnTo>
                  <a:lnTo>
                    <a:pt x="1819935" y="1317916"/>
                  </a:lnTo>
                  <a:close/>
                </a:path>
                <a:path w="2381885" h="2181859">
                  <a:moveTo>
                    <a:pt x="1869771" y="1317916"/>
                  </a:moveTo>
                  <a:lnTo>
                    <a:pt x="1849957" y="1317916"/>
                  </a:lnTo>
                  <a:lnTo>
                    <a:pt x="1847074" y="1305216"/>
                  </a:lnTo>
                  <a:lnTo>
                    <a:pt x="1873775" y="1305216"/>
                  </a:lnTo>
                  <a:lnTo>
                    <a:pt x="1869771" y="1317916"/>
                  </a:lnTo>
                  <a:close/>
                </a:path>
                <a:path w="2381885" h="2181859">
                  <a:moveTo>
                    <a:pt x="1907152" y="1330616"/>
                  </a:moveTo>
                  <a:lnTo>
                    <a:pt x="1899760" y="1330616"/>
                  </a:lnTo>
                  <a:lnTo>
                    <a:pt x="1896366" y="1317916"/>
                  </a:lnTo>
                  <a:lnTo>
                    <a:pt x="1896896" y="1305216"/>
                  </a:lnTo>
                  <a:lnTo>
                    <a:pt x="1916953" y="1305216"/>
                  </a:lnTo>
                  <a:lnTo>
                    <a:pt x="1915914" y="1317916"/>
                  </a:lnTo>
                  <a:lnTo>
                    <a:pt x="1907152" y="1330616"/>
                  </a:lnTo>
                  <a:close/>
                </a:path>
                <a:path w="2381885" h="2181859">
                  <a:moveTo>
                    <a:pt x="1780122" y="1317916"/>
                  </a:moveTo>
                  <a:lnTo>
                    <a:pt x="1766273" y="1317916"/>
                  </a:lnTo>
                  <a:lnTo>
                    <a:pt x="1766917" y="1314985"/>
                  </a:lnTo>
                  <a:lnTo>
                    <a:pt x="1767025" y="1314612"/>
                  </a:lnTo>
                  <a:lnTo>
                    <a:pt x="1778142" y="1305288"/>
                  </a:lnTo>
                  <a:lnTo>
                    <a:pt x="1779892" y="1314985"/>
                  </a:lnTo>
                  <a:lnTo>
                    <a:pt x="1780122" y="1317916"/>
                  </a:lnTo>
                  <a:close/>
                </a:path>
                <a:path w="2381885" h="2181859">
                  <a:moveTo>
                    <a:pt x="622517" y="1317916"/>
                  </a:moveTo>
                  <a:lnTo>
                    <a:pt x="616131" y="1317916"/>
                  </a:lnTo>
                  <a:lnTo>
                    <a:pt x="617272" y="1305792"/>
                  </a:lnTo>
                  <a:lnTo>
                    <a:pt x="617387" y="1305363"/>
                  </a:lnTo>
                  <a:lnTo>
                    <a:pt x="622517" y="1317916"/>
                  </a:lnTo>
                  <a:close/>
                </a:path>
                <a:path w="2381885" h="2181859">
                  <a:moveTo>
                    <a:pt x="1499959" y="1317916"/>
                  </a:moveTo>
                  <a:lnTo>
                    <a:pt x="1498564" y="1317916"/>
                  </a:lnTo>
                  <a:lnTo>
                    <a:pt x="1498378" y="1306063"/>
                  </a:lnTo>
                  <a:lnTo>
                    <a:pt x="1499959" y="1317916"/>
                  </a:lnTo>
                  <a:close/>
                </a:path>
                <a:path w="2381885" h="2181859">
                  <a:moveTo>
                    <a:pt x="1564022" y="1317916"/>
                  </a:moveTo>
                  <a:lnTo>
                    <a:pt x="1567705" y="1306736"/>
                  </a:lnTo>
                  <a:lnTo>
                    <a:pt x="1567545" y="1307935"/>
                  </a:lnTo>
                  <a:lnTo>
                    <a:pt x="1564022" y="1317916"/>
                  </a:lnTo>
                  <a:close/>
                </a:path>
                <a:path w="2381885" h="2181859">
                  <a:moveTo>
                    <a:pt x="1566214" y="1317916"/>
                  </a:moveTo>
                  <a:lnTo>
                    <a:pt x="1564022" y="1317916"/>
                  </a:lnTo>
                  <a:lnTo>
                    <a:pt x="1567545" y="1307935"/>
                  </a:lnTo>
                  <a:lnTo>
                    <a:pt x="1566214" y="1317916"/>
                  </a:lnTo>
                  <a:close/>
                </a:path>
                <a:path w="2381885" h="2181859">
                  <a:moveTo>
                    <a:pt x="1709284" y="1317916"/>
                  </a:moveTo>
                  <a:lnTo>
                    <a:pt x="1709159" y="1313954"/>
                  </a:lnTo>
                  <a:lnTo>
                    <a:pt x="1709284" y="1317916"/>
                  </a:lnTo>
                  <a:close/>
                </a:path>
                <a:path w="2381885" h="2181859">
                  <a:moveTo>
                    <a:pt x="1609553" y="1317916"/>
                  </a:moveTo>
                  <a:lnTo>
                    <a:pt x="1605668" y="1317916"/>
                  </a:lnTo>
                  <a:lnTo>
                    <a:pt x="1608107" y="1314300"/>
                  </a:lnTo>
                  <a:lnTo>
                    <a:pt x="1609553" y="1317916"/>
                  </a:lnTo>
                  <a:close/>
                </a:path>
                <a:path w="2381885" h="2181859">
                  <a:moveTo>
                    <a:pt x="1763085" y="1317916"/>
                  </a:moveTo>
                  <a:lnTo>
                    <a:pt x="1766999" y="1314612"/>
                  </a:lnTo>
                  <a:lnTo>
                    <a:pt x="1763085" y="1317916"/>
                  </a:lnTo>
                  <a:close/>
                </a:path>
                <a:path w="2381885" h="2181859">
                  <a:moveTo>
                    <a:pt x="1780421" y="1317916"/>
                  </a:moveTo>
                  <a:lnTo>
                    <a:pt x="1779892" y="1314985"/>
                  </a:lnTo>
                  <a:lnTo>
                    <a:pt x="1779873" y="1314741"/>
                  </a:lnTo>
                  <a:lnTo>
                    <a:pt x="1780421" y="1317916"/>
                  </a:lnTo>
                  <a:close/>
                </a:path>
                <a:path w="2381885" h="2181859">
                  <a:moveTo>
                    <a:pt x="1780421" y="1317916"/>
                  </a:moveTo>
                  <a:lnTo>
                    <a:pt x="1780122" y="1317916"/>
                  </a:lnTo>
                  <a:lnTo>
                    <a:pt x="1779892" y="1314985"/>
                  </a:lnTo>
                  <a:lnTo>
                    <a:pt x="1780421" y="1317916"/>
                  </a:lnTo>
                  <a:close/>
                </a:path>
                <a:path w="2381885" h="2181859">
                  <a:moveTo>
                    <a:pt x="1757007" y="1317916"/>
                  </a:moveTo>
                  <a:lnTo>
                    <a:pt x="1754249" y="1317916"/>
                  </a:lnTo>
                  <a:lnTo>
                    <a:pt x="1756184" y="1315897"/>
                  </a:lnTo>
                  <a:lnTo>
                    <a:pt x="1757007" y="1317916"/>
                  </a:lnTo>
                  <a:close/>
                </a:path>
                <a:path w="2381885" h="2181859">
                  <a:moveTo>
                    <a:pt x="1794070" y="1317916"/>
                  </a:moveTo>
                  <a:lnTo>
                    <a:pt x="1792775" y="1317916"/>
                  </a:lnTo>
                  <a:lnTo>
                    <a:pt x="1792746" y="1316061"/>
                  </a:lnTo>
                  <a:lnTo>
                    <a:pt x="1794070" y="1317916"/>
                  </a:lnTo>
                  <a:close/>
                </a:path>
                <a:path w="2381885" h="2181859">
                  <a:moveTo>
                    <a:pt x="353204" y="1330616"/>
                  </a:moveTo>
                  <a:lnTo>
                    <a:pt x="330787" y="1330616"/>
                  </a:lnTo>
                  <a:lnTo>
                    <a:pt x="330190" y="1317916"/>
                  </a:lnTo>
                  <a:lnTo>
                    <a:pt x="350813" y="1317916"/>
                  </a:lnTo>
                  <a:lnTo>
                    <a:pt x="353204" y="1330616"/>
                  </a:lnTo>
                  <a:close/>
                </a:path>
                <a:path w="2381885" h="2181859">
                  <a:moveTo>
                    <a:pt x="520087" y="1330616"/>
                  </a:moveTo>
                  <a:lnTo>
                    <a:pt x="503847" y="1330616"/>
                  </a:lnTo>
                  <a:lnTo>
                    <a:pt x="506736" y="1317916"/>
                  </a:lnTo>
                  <a:lnTo>
                    <a:pt x="510223" y="1317916"/>
                  </a:lnTo>
                  <a:lnTo>
                    <a:pt x="520087" y="1330616"/>
                  </a:lnTo>
                  <a:close/>
                </a:path>
                <a:path w="2381885" h="2181859">
                  <a:moveTo>
                    <a:pt x="562131" y="1330616"/>
                  </a:moveTo>
                  <a:lnTo>
                    <a:pt x="553662" y="1330616"/>
                  </a:lnTo>
                  <a:lnTo>
                    <a:pt x="553563" y="1317916"/>
                  </a:lnTo>
                  <a:lnTo>
                    <a:pt x="561932" y="1317916"/>
                  </a:lnTo>
                  <a:lnTo>
                    <a:pt x="562131" y="1330616"/>
                  </a:lnTo>
                  <a:close/>
                </a:path>
                <a:path w="2381885" h="2181859">
                  <a:moveTo>
                    <a:pt x="633047" y="1330616"/>
                  </a:moveTo>
                  <a:lnTo>
                    <a:pt x="625633" y="1330616"/>
                  </a:lnTo>
                  <a:lnTo>
                    <a:pt x="619505" y="1317916"/>
                  </a:lnTo>
                  <a:lnTo>
                    <a:pt x="627763" y="1317916"/>
                  </a:lnTo>
                  <a:lnTo>
                    <a:pt x="633047" y="1330616"/>
                  </a:lnTo>
                  <a:close/>
                </a:path>
                <a:path w="2381885" h="2181859">
                  <a:moveTo>
                    <a:pt x="1548379" y="1343316"/>
                  </a:moveTo>
                  <a:lnTo>
                    <a:pt x="1471464" y="1343316"/>
                  </a:lnTo>
                  <a:lnTo>
                    <a:pt x="1472048" y="1330911"/>
                  </a:lnTo>
                  <a:lnTo>
                    <a:pt x="1472173" y="1330252"/>
                  </a:lnTo>
                  <a:lnTo>
                    <a:pt x="1475948" y="1317916"/>
                  </a:lnTo>
                  <a:lnTo>
                    <a:pt x="1536022" y="1317916"/>
                  </a:lnTo>
                  <a:lnTo>
                    <a:pt x="1536367" y="1321904"/>
                  </a:lnTo>
                  <a:lnTo>
                    <a:pt x="1536026" y="1330616"/>
                  </a:lnTo>
                  <a:lnTo>
                    <a:pt x="1539413" y="1330616"/>
                  </a:lnTo>
                  <a:lnTo>
                    <a:pt x="1546794" y="1340842"/>
                  </a:lnTo>
                  <a:lnTo>
                    <a:pt x="1548379" y="1343316"/>
                  </a:lnTo>
                  <a:close/>
                </a:path>
                <a:path w="2381885" h="2181859">
                  <a:moveTo>
                    <a:pt x="1543896" y="1330616"/>
                  </a:moveTo>
                  <a:lnTo>
                    <a:pt x="1537121" y="1330616"/>
                  </a:lnTo>
                  <a:lnTo>
                    <a:pt x="1536571" y="1324259"/>
                  </a:lnTo>
                  <a:lnTo>
                    <a:pt x="1536463" y="1319449"/>
                  </a:lnTo>
                  <a:lnTo>
                    <a:pt x="1536524" y="1317916"/>
                  </a:lnTo>
                  <a:lnTo>
                    <a:pt x="1546287" y="1317916"/>
                  </a:lnTo>
                  <a:lnTo>
                    <a:pt x="1543896" y="1330616"/>
                  </a:lnTo>
                  <a:close/>
                </a:path>
                <a:path w="2381885" h="2181859">
                  <a:moveTo>
                    <a:pt x="1553182" y="1330616"/>
                  </a:moveTo>
                  <a:lnTo>
                    <a:pt x="1546270" y="1330616"/>
                  </a:lnTo>
                  <a:lnTo>
                    <a:pt x="1546387" y="1317916"/>
                  </a:lnTo>
                  <a:lnTo>
                    <a:pt x="1550572" y="1317916"/>
                  </a:lnTo>
                  <a:lnTo>
                    <a:pt x="1553004" y="1329148"/>
                  </a:lnTo>
                  <a:lnTo>
                    <a:pt x="1553117" y="1329850"/>
                  </a:lnTo>
                  <a:lnTo>
                    <a:pt x="1553182" y="1330616"/>
                  </a:lnTo>
                  <a:close/>
                </a:path>
                <a:path w="2381885" h="2181859">
                  <a:moveTo>
                    <a:pt x="1575637" y="1330616"/>
                  </a:moveTo>
                  <a:lnTo>
                    <a:pt x="1553322" y="1330616"/>
                  </a:lnTo>
                  <a:lnTo>
                    <a:pt x="1553156" y="1329850"/>
                  </a:lnTo>
                  <a:lnTo>
                    <a:pt x="1553058" y="1329148"/>
                  </a:lnTo>
                  <a:lnTo>
                    <a:pt x="1552104" y="1317916"/>
                  </a:lnTo>
                  <a:lnTo>
                    <a:pt x="1575766" y="1317916"/>
                  </a:lnTo>
                  <a:lnTo>
                    <a:pt x="1575637" y="1330616"/>
                  </a:lnTo>
                  <a:close/>
                </a:path>
                <a:path w="2381885" h="2181859">
                  <a:moveTo>
                    <a:pt x="1583848" y="1330616"/>
                  </a:moveTo>
                  <a:lnTo>
                    <a:pt x="1578966" y="1330616"/>
                  </a:lnTo>
                  <a:lnTo>
                    <a:pt x="1575878" y="1317916"/>
                  </a:lnTo>
                  <a:lnTo>
                    <a:pt x="1585741" y="1317916"/>
                  </a:lnTo>
                  <a:lnTo>
                    <a:pt x="1583848" y="1330616"/>
                  </a:lnTo>
                  <a:close/>
                </a:path>
                <a:path w="2381885" h="2181859">
                  <a:moveTo>
                    <a:pt x="1591320" y="1330616"/>
                  </a:moveTo>
                  <a:lnTo>
                    <a:pt x="1583848" y="1330616"/>
                  </a:lnTo>
                  <a:lnTo>
                    <a:pt x="1585741" y="1317916"/>
                  </a:lnTo>
                  <a:lnTo>
                    <a:pt x="1593313" y="1317916"/>
                  </a:lnTo>
                  <a:lnTo>
                    <a:pt x="1591320" y="1330616"/>
                  </a:lnTo>
                  <a:close/>
                </a:path>
                <a:path w="2381885" h="2181859">
                  <a:moveTo>
                    <a:pt x="1601583" y="1330616"/>
                  </a:moveTo>
                  <a:lnTo>
                    <a:pt x="1591320" y="1330616"/>
                  </a:lnTo>
                  <a:lnTo>
                    <a:pt x="1593313" y="1317916"/>
                  </a:lnTo>
                  <a:lnTo>
                    <a:pt x="1599192" y="1317916"/>
                  </a:lnTo>
                  <a:lnTo>
                    <a:pt x="1601583" y="1330616"/>
                  </a:lnTo>
                  <a:close/>
                </a:path>
                <a:path w="2381885" h="2181859">
                  <a:moveTo>
                    <a:pt x="1611845" y="1330616"/>
                  </a:moveTo>
                  <a:lnTo>
                    <a:pt x="1601682" y="1330616"/>
                  </a:lnTo>
                  <a:lnTo>
                    <a:pt x="1599291" y="1317916"/>
                  </a:lnTo>
                  <a:lnTo>
                    <a:pt x="1608258" y="1317916"/>
                  </a:lnTo>
                  <a:lnTo>
                    <a:pt x="1611845" y="1330616"/>
                  </a:lnTo>
                  <a:close/>
                </a:path>
                <a:path w="2381885" h="2181859">
                  <a:moveTo>
                    <a:pt x="1616826" y="1330616"/>
                  </a:moveTo>
                  <a:lnTo>
                    <a:pt x="1611944" y="1330616"/>
                  </a:lnTo>
                  <a:lnTo>
                    <a:pt x="1608358" y="1317916"/>
                  </a:lnTo>
                  <a:lnTo>
                    <a:pt x="1617523" y="1317916"/>
                  </a:lnTo>
                  <a:lnTo>
                    <a:pt x="1617527" y="1319449"/>
                  </a:lnTo>
                  <a:lnTo>
                    <a:pt x="1616826" y="1330616"/>
                  </a:lnTo>
                  <a:close/>
                </a:path>
                <a:path w="2381885" h="2181859">
                  <a:moveTo>
                    <a:pt x="1626098" y="1330616"/>
                  </a:moveTo>
                  <a:lnTo>
                    <a:pt x="1617928" y="1330616"/>
                  </a:lnTo>
                  <a:lnTo>
                    <a:pt x="1617725" y="1324259"/>
                  </a:lnTo>
                  <a:lnTo>
                    <a:pt x="1617624" y="1317916"/>
                  </a:lnTo>
                  <a:lnTo>
                    <a:pt x="1629080" y="1317916"/>
                  </a:lnTo>
                  <a:lnTo>
                    <a:pt x="1626098" y="1330616"/>
                  </a:lnTo>
                  <a:close/>
                </a:path>
                <a:path w="2381885" h="2181859">
                  <a:moveTo>
                    <a:pt x="1628782" y="1330616"/>
                  </a:moveTo>
                  <a:lnTo>
                    <a:pt x="1626098" y="1330616"/>
                  </a:lnTo>
                  <a:lnTo>
                    <a:pt x="1629080" y="1317916"/>
                  </a:lnTo>
                  <a:lnTo>
                    <a:pt x="1628782" y="1330616"/>
                  </a:lnTo>
                  <a:close/>
                </a:path>
                <a:path w="2381885" h="2181859">
                  <a:moveTo>
                    <a:pt x="1637573" y="1330616"/>
                  </a:moveTo>
                  <a:lnTo>
                    <a:pt x="1628782" y="1330616"/>
                  </a:lnTo>
                  <a:lnTo>
                    <a:pt x="1629180" y="1317916"/>
                  </a:lnTo>
                  <a:lnTo>
                    <a:pt x="1634573" y="1317916"/>
                  </a:lnTo>
                  <a:lnTo>
                    <a:pt x="1637573" y="1330616"/>
                  </a:lnTo>
                  <a:close/>
                </a:path>
                <a:path w="2381885" h="2181859">
                  <a:moveTo>
                    <a:pt x="1637573" y="1330616"/>
                  </a:moveTo>
                  <a:lnTo>
                    <a:pt x="1634573" y="1317916"/>
                  </a:lnTo>
                  <a:lnTo>
                    <a:pt x="1640638" y="1317916"/>
                  </a:lnTo>
                  <a:lnTo>
                    <a:pt x="1637573" y="1330616"/>
                  </a:lnTo>
                  <a:close/>
                </a:path>
                <a:path w="2381885" h="2181859">
                  <a:moveTo>
                    <a:pt x="1638745" y="1330616"/>
                  </a:moveTo>
                  <a:lnTo>
                    <a:pt x="1637573" y="1330616"/>
                  </a:lnTo>
                  <a:lnTo>
                    <a:pt x="1640638" y="1317916"/>
                  </a:lnTo>
                  <a:lnTo>
                    <a:pt x="1643129" y="1317916"/>
                  </a:lnTo>
                  <a:lnTo>
                    <a:pt x="1638745" y="1330616"/>
                  </a:lnTo>
                  <a:close/>
                </a:path>
                <a:path w="2381885" h="2181859">
                  <a:moveTo>
                    <a:pt x="1689115" y="1330616"/>
                  </a:moveTo>
                  <a:lnTo>
                    <a:pt x="1646218" y="1330616"/>
                  </a:lnTo>
                  <a:lnTo>
                    <a:pt x="1643129" y="1317916"/>
                  </a:lnTo>
                  <a:lnTo>
                    <a:pt x="1697328" y="1317916"/>
                  </a:lnTo>
                  <a:lnTo>
                    <a:pt x="1689115" y="1330616"/>
                  </a:lnTo>
                  <a:close/>
                </a:path>
                <a:path w="2381885" h="2181859">
                  <a:moveTo>
                    <a:pt x="1706993" y="1330616"/>
                  </a:moveTo>
                  <a:lnTo>
                    <a:pt x="1689313" y="1330616"/>
                  </a:lnTo>
                  <a:lnTo>
                    <a:pt x="1697526" y="1317916"/>
                  </a:lnTo>
                  <a:lnTo>
                    <a:pt x="1703823" y="1317916"/>
                  </a:lnTo>
                  <a:lnTo>
                    <a:pt x="1706993" y="1330616"/>
                  </a:lnTo>
                  <a:close/>
                </a:path>
                <a:path w="2381885" h="2181859">
                  <a:moveTo>
                    <a:pt x="1733991" y="1330616"/>
                  </a:moveTo>
                  <a:lnTo>
                    <a:pt x="1707190" y="1330616"/>
                  </a:lnTo>
                  <a:lnTo>
                    <a:pt x="1704021" y="1317916"/>
                  </a:lnTo>
                  <a:lnTo>
                    <a:pt x="1731002" y="1317916"/>
                  </a:lnTo>
                  <a:lnTo>
                    <a:pt x="1733991" y="1330616"/>
                  </a:lnTo>
                  <a:close/>
                </a:path>
                <a:path w="2381885" h="2181859">
                  <a:moveTo>
                    <a:pt x="1742760" y="1330616"/>
                  </a:moveTo>
                  <a:lnTo>
                    <a:pt x="1740667" y="1330616"/>
                  </a:lnTo>
                  <a:lnTo>
                    <a:pt x="1732000" y="1317916"/>
                  </a:lnTo>
                  <a:lnTo>
                    <a:pt x="1737779" y="1317916"/>
                  </a:lnTo>
                  <a:lnTo>
                    <a:pt x="1743739" y="1322817"/>
                  </a:lnTo>
                  <a:lnTo>
                    <a:pt x="1742760" y="1330616"/>
                  </a:lnTo>
                  <a:close/>
                </a:path>
                <a:path w="2381885" h="2181859">
                  <a:moveTo>
                    <a:pt x="1743739" y="1322817"/>
                  </a:moveTo>
                  <a:lnTo>
                    <a:pt x="1737779" y="1317916"/>
                  </a:lnTo>
                  <a:lnTo>
                    <a:pt x="1744354" y="1317916"/>
                  </a:lnTo>
                  <a:lnTo>
                    <a:pt x="1743739" y="1322817"/>
                  </a:lnTo>
                  <a:close/>
                </a:path>
                <a:path w="2381885" h="2181859">
                  <a:moveTo>
                    <a:pt x="1744010" y="1323040"/>
                  </a:moveTo>
                  <a:lnTo>
                    <a:pt x="1743739" y="1322817"/>
                  </a:lnTo>
                  <a:lnTo>
                    <a:pt x="1744354" y="1317916"/>
                  </a:lnTo>
                  <a:lnTo>
                    <a:pt x="1744653" y="1317916"/>
                  </a:lnTo>
                  <a:lnTo>
                    <a:pt x="1744010" y="1323040"/>
                  </a:lnTo>
                  <a:close/>
                </a:path>
                <a:path w="2381885" h="2181859">
                  <a:moveTo>
                    <a:pt x="1751803" y="1327764"/>
                  </a:moveTo>
                  <a:lnTo>
                    <a:pt x="1747941" y="1317916"/>
                  </a:lnTo>
                  <a:lnTo>
                    <a:pt x="1754118" y="1317916"/>
                  </a:lnTo>
                  <a:lnTo>
                    <a:pt x="1754010" y="1319449"/>
                  </a:lnTo>
                  <a:lnTo>
                    <a:pt x="1751803" y="1327764"/>
                  </a:lnTo>
                  <a:close/>
                </a:path>
                <a:path w="2381885" h="2181859">
                  <a:moveTo>
                    <a:pt x="1753670" y="1324259"/>
                  </a:moveTo>
                  <a:lnTo>
                    <a:pt x="1754010" y="1319449"/>
                  </a:lnTo>
                  <a:lnTo>
                    <a:pt x="1754417" y="1317916"/>
                  </a:lnTo>
                  <a:lnTo>
                    <a:pt x="1753670" y="1324259"/>
                  </a:lnTo>
                  <a:close/>
                </a:path>
                <a:path w="2381885" h="2181859">
                  <a:moveTo>
                    <a:pt x="1784705" y="1330616"/>
                  </a:moveTo>
                  <a:lnTo>
                    <a:pt x="1753321" y="1330616"/>
                  </a:lnTo>
                  <a:lnTo>
                    <a:pt x="1754417" y="1317916"/>
                  </a:lnTo>
                  <a:lnTo>
                    <a:pt x="1783011" y="1317916"/>
                  </a:lnTo>
                  <a:lnTo>
                    <a:pt x="1783478" y="1319449"/>
                  </a:lnTo>
                  <a:lnTo>
                    <a:pt x="1784705" y="1330616"/>
                  </a:lnTo>
                  <a:close/>
                </a:path>
                <a:path w="2381885" h="2181859">
                  <a:moveTo>
                    <a:pt x="1783477" y="1319440"/>
                  </a:moveTo>
                  <a:lnTo>
                    <a:pt x="1783011" y="1317916"/>
                  </a:lnTo>
                  <a:lnTo>
                    <a:pt x="1783310" y="1317916"/>
                  </a:lnTo>
                  <a:lnTo>
                    <a:pt x="1783477" y="1319440"/>
                  </a:lnTo>
                  <a:close/>
                </a:path>
                <a:path w="2381885" h="2181859">
                  <a:moveTo>
                    <a:pt x="1786897" y="1330616"/>
                  </a:moveTo>
                  <a:lnTo>
                    <a:pt x="1783480" y="1319449"/>
                  </a:lnTo>
                  <a:lnTo>
                    <a:pt x="1783310" y="1317916"/>
                  </a:lnTo>
                  <a:lnTo>
                    <a:pt x="1789587" y="1317916"/>
                  </a:lnTo>
                  <a:lnTo>
                    <a:pt x="1786897" y="1330616"/>
                  </a:lnTo>
                  <a:close/>
                </a:path>
                <a:path w="2381885" h="2181859">
                  <a:moveTo>
                    <a:pt x="1801244" y="1330616"/>
                  </a:moveTo>
                  <a:lnTo>
                    <a:pt x="1790982" y="1330616"/>
                  </a:lnTo>
                  <a:lnTo>
                    <a:pt x="1797458" y="1317916"/>
                  </a:lnTo>
                  <a:lnTo>
                    <a:pt x="1801244" y="1330616"/>
                  </a:lnTo>
                  <a:close/>
                </a:path>
                <a:path w="2381885" h="2181859">
                  <a:moveTo>
                    <a:pt x="1815092" y="1330616"/>
                  </a:moveTo>
                  <a:lnTo>
                    <a:pt x="1805229" y="1330616"/>
                  </a:lnTo>
                  <a:lnTo>
                    <a:pt x="1804631" y="1317916"/>
                  </a:lnTo>
                  <a:lnTo>
                    <a:pt x="1816686" y="1317916"/>
                  </a:lnTo>
                  <a:lnTo>
                    <a:pt x="1815092" y="1330616"/>
                  </a:lnTo>
                  <a:close/>
                </a:path>
                <a:path w="2381885" h="2181859">
                  <a:moveTo>
                    <a:pt x="1831232" y="1330616"/>
                  </a:moveTo>
                  <a:lnTo>
                    <a:pt x="1816886" y="1330616"/>
                  </a:lnTo>
                  <a:lnTo>
                    <a:pt x="1817982" y="1317916"/>
                  </a:lnTo>
                  <a:lnTo>
                    <a:pt x="1831930" y="1317916"/>
                  </a:lnTo>
                  <a:lnTo>
                    <a:pt x="1831232" y="1330616"/>
                  </a:lnTo>
                  <a:close/>
                </a:path>
                <a:path w="2381885" h="2181859">
                  <a:moveTo>
                    <a:pt x="1848705" y="1330616"/>
                  </a:moveTo>
                  <a:lnTo>
                    <a:pt x="1834919" y="1330616"/>
                  </a:lnTo>
                  <a:lnTo>
                    <a:pt x="1842628" y="1317916"/>
                  </a:lnTo>
                  <a:lnTo>
                    <a:pt x="1848319" y="1317916"/>
                  </a:lnTo>
                  <a:lnTo>
                    <a:pt x="1848705" y="1330616"/>
                  </a:lnTo>
                  <a:close/>
                </a:path>
                <a:path w="2381885" h="2181859">
                  <a:moveTo>
                    <a:pt x="1920750" y="1319004"/>
                  </a:moveTo>
                  <a:lnTo>
                    <a:pt x="1920502" y="1317916"/>
                  </a:lnTo>
                  <a:lnTo>
                    <a:pt x="1921399" y="1317916"/>
                  </a:lnTo>
                  <a:lnTo>
                    <a:pt x="1920750" y="1319004"/>
                  </a:lnTo>
                  <a:close/>
                </a:path>
                <a:path w="2381885" h="2181859">
                  <a:moveTo>
                    <a:pt x="1923392" y="1330616"/>
                  </a:moveTo>
                  <a:lnTo>
                    <a:pt x="1920851" y="1319449"/>
                  </a:lnTo>
                  <a:lnTo>
                    <a:pt x="1920767" y="1318976"/>
                  </a:lnTo>
                  <a:lnTo>
                    <a:pt x="1921399" y="1317916"/>
                  </a:lnTo>
                  <a:lnTo>
                    <a:pt x="1923739" y="1329850"/>
                  </a:lnTo>
                  <a:lnTo>
                    <a:pt x="1923392" y="1330616"/>
                  </a:lnTo>
                  <a:close/>
                </a:path>
                <a:path w="2381885" h="2181859">
                  <a:moveTo>
                    <a:pt x="1923739" y="1329850"/>
                  </a:moveTo>
                  <a:lnTo>
                    <a:pt x="1921399" y="1317916"/>
                  </a:lnTo>
                  <a:lnTo>
                    <a:pt x="1929162" y="1317916"/>
                  </a:lnTo>
                  <a:lnTo>
                    <a:pt x="1923739" y="1329850"/>
                  </a:lnTo>
                  <a:close/>
                </a:path>
                <a:path w="2381885" h="2181859">
                  <a:moveTo>
                    <a:pt x="1617928" y="1330616"/>
                  </a:moveTo>
                  <a:lnTo>
                    <a:pt x="1616826" y="1330616"/>
                  </a:lnTo>
                  <a:lnTo>
                    <a:pt x="1617557" y="1318976"/>
                  </a:lnTo>
                  <a:lnTo>
                    <a:pt x="1617928" y="1330616"/>
                  </a:lnTo>
                  <a:close/>
                </a:path>
                <a:path w="2381885" h="2181859">
                  <a:moveTo>
                    <a:pt x="1923392" y="1330616"/>
                  </a:moveTo>
                  <a:lnTo>
                    <a:pt x="1913827" y="1330616"/>
                  </a:lnTo>
                  <a:lnTo>
                    <a:pt x="1920750" y="1319004"/>
                  </a:lnTo>
                  <a:lnTo>
                    <a:pt x="1923392" y="1330616"/>
                  </a:lnTo>
                  <a:close/>
                </a:path>
                <a:path w="2381885" h="2181859">
                  <a:moveTo>
                    <a:pt x="1752949" y="1330391"/>
                  </a:moveTo>
                  <a:lnTo>
                    <a:pt x="1752780" y="1330252"/>
                  </a:lnTo>
                  <a:lnTo>
                    <a:pt x="1751803" y="1327764"/>
                  </a:lnTo>
                  <a:lnTo>
                    <a:pt x="1754010" y="1319449"/>
                  </a:lnTo>
                  <a:lnTo>
                    <a:pt x="1753670" y="1324259"/>
                  </a:lnTo>
                  <a:lnTo>
                    <a:pt x="1752949" y="1330391"/>
                  </a:lnTo>
                  <a:close/>
                </a:path>
                <a:path w="2381885" h="2181859">
                  <a:moveTo>
                    <a:pt x="1751047" y="1330616"/>
                  </a:moveTo>
                  <a:lnTo>
                    <a:pt x="1743059" y="1330616"/>
                  </a:lnTo>
                  <a:lnTo>
                    <a:pt x="1744010" y="1323040"/>
                  </a:lnTo>
                  <a:lnTo>
                    <a:pt x="1751436" y="1329148"/>
                  </a:lnTo>
                  <a:lnTo>
                    <a:pt x="1751047" y="1330616"/>
                  </a:lnTo>
                  <a:close/>
                </a:path>
                <a:path w="2381885" h="2181859">
                  <a:moveTo>
                    <a:pt x="1753221" y="1330616"/>
                  </a:moveTo>
                  <a:lnTo>
                    <a:pt x="1752949" y="1330391"/>
                  </a:lnTo>
                  <a:lnTo>
                    <a:pt x="1753670" y="1324259"/>
                  </a:lnTo>
                  <a:lnTo>
                    <a:pt x="1753221" y="1330616"/>
                  </a:lnTo>
                  <a:close/>
                </a:path>
                <a:path w="2381885" h="2181859">
                  <a:moveTo>
                    <a:pt x="1752780" y="1330252"/>
                  </a:moveTo>
                  <a:lnTo>
                    <a:pt x="1751436" y="1329148"/>
                  </a:lnTo>
                  <a:lnTo>
                    <a:pt x="1751803" y="1327764"/>
                  </a:lnTo>
                  <a:lnTo>
                    <a:pt x="1752780" y="1330252"/>
                  </a:lnTo>
                  <a:close/>
                </a:path>
                <a:path w="2381885" h="2181859">
                  <a:moveTo>
                    <a:pt x="1553322" y="1330616"/>
                  </a:moveTo>
                  <a:lnTo>
                    <a:pt x="1553182" y="1330616"/>
                  </a:lnTo>
                  <a:lnTo>
                    <a:pt x="1553092" y="1329553"/>
                  </a:lnTo>
                  <a:lnTo>
                    <a:pt x="1553322" y="1330616"/>
                  </a:lnTo>
                  <a:close/>
                </a:path>
                <a:path w="2381885" h="2181859">
                  <a:moveTo>
                    <a:pt x="1923890" y="1330616"/>
                  </a:moveTo>
                  <a:lnTo>
                    <a:pt x="1923392" y="1330616"/>
                  </a:lnTo>
                  <a:lnTo>
                    <a:pt x="1923739" y="1329850"/>
                  </a:lnTo>
                  <a:lnTo>
                    <a:pt x="1923890" y="1330616"/>
                  </a:lnTo>
                  <a:close/>
                </a:path>
                <a:path w="2381885" h="2181859">
                  <a:moveTo>
                    <a:pt x="1752922" y="1330616"/>
                  </a:moveTo>
                  <a:lnTo>
                    <a:pt x="1752780" y="1330252"/>
                  </a:lnTo>
                  <a:lnTo>
                    <a:pt x="1752949" y="1330391"/>
                  </a:lnTo>
                  <a:lnTo>
                    <a:pt x="1752922" y="1330616"/>
                  </a:lnTo>
                  <a:close/>
                </a:path>
                <a:path w="2381885" h="2181859">
                  <a:moveTo>
                    <a:pt x="344736" y="1343316"/>
                  </a:moveTo>
                  <a:lnTo>
                    <a:pt x="341647" y="1343316"/>
                  </a:lnTo>
                  <a:lnTo>
                    <a:pt x="337861" y="1330616"/>
                  </a:lnTo>
                  <a:lnTo>
                    <a:pt x="347326" y="1330616"/>
                  </a:lnTo>
                  <a:lnTo>
                    <a:pt x="344736" y="1343316"/>
                  </a:lnTo>
                  <a:close/>
                </a:path>
                <a:path w="2381885" h="2181859">
                  <a:moveTo>
                    <a:pt x="526483" y="1356016"/>
                  </a:moveTo>
                  <a:lnTo>
                    <a:pt x="517396" y="1356014"/>
                  </a:lnTo>
                  <a:lnTo>
                    <a:pt x="511380" y="1343316"/>
                  </a:lnTo>
                  <a:lnTo>
                    <a:pt x="510510" y="1343316"/>
                  </a:lnTo>
                  <a:lnTo>
                    <a:pt x="513432" y="1330616"/>
                  </a:lnTo>
                  <a:lnTo>
                    <a:pt x="531729" y="1330616"/>
                  </a:lnTo>
                  <a:lnTo>
                    <a:pt x="532672" y="1342044"/>
                  </a:lnTo>
                  <a:lnTo>
                    <a:pt x="532694" y="1343484"/>
                  </a:lnTo>
                  <a:lnTo>
                    <a:pt x="526483" y="1356016"/>
                  </a:lnTo>
                  <a:close/>
                </a:path>
                <a:path w="2381885" h="2181859">
                  <a:moveTo>
                    <a:pt x="1548378" y="1343037"/>
                  </a:moveTo>
                  <a:lnTo>
                    <a:pt x="1546794" y="1340842"/>
                  </a:lnTo>
                  <a:lnTo>
                    <a:pt x="1540238" y="1330616"/>
                  </a:lnTo>
                  <a:lnTo>
                    <a:pt x="1548280" y="1330616"/>
                  </a:lnTo>
                  <a:lnTo>
                    <a:pt x="1548378" y="1343037"/>
                  </a:lnTo>
                  <a:close/>
                </a:path>
                <a:path w="2381885" h="2181859">
                  <a:moveTo>
                    <a:pt x="1548382" y="1343042"/>
                  </a:moveTo>
                  <a:lnTo>
                    <a:pt x="1548280" y="1330616"/>
                  </a:lnTo>
                  <a:lnTo>
                    <a:pt x="1548479" y="1330616"/>
                  </a:lnTo>
                  <a:lnTo>
                    <a:pt x="1548382" y="1343042"/>
                  </a:lnTo>
                  <a:close/>
                </a:path>
                <a:path w="2381885" h="2181859">
                  <a:moveTo>
                    <a:pt x="1551468" y="1343316"/>
                  </a:moveTo>
                  <a:lnTo>
                    <a:pt x="1548579" y="1343316"/>
                  </a:lnTo>
                  <a:lnTo>
                    <a:pt x="1548479" y="1330616"/>
                  </a:lnTo>
                  <a:lnTo>
                    <a:pt x="1548878" y="1330616"/>
                  </a:lnTo>
                  <a:lnTo>
                    <a:pt x="1551468" y="1343316"/>
                  </a:lnTo>
                  <a:close/>
                </a:path>
                <a:path w="2381885" h="2181859">
                  <a:moveTo>
                    <a:pt x="1552957" y="1339444"/>
                  </a:moveTo>
                  <a:lnTo>
                    <a:pt x="1550671" y="1330616"/>
                  </a:lnTo>
                  <a:lnTo>
                    <a:pt x="1556350" y="1330616"/>
                  </a:lnTo>
                  <a:lnTo>
                    <a:pt x="1552957" y="1339444"/>
                  </a:lnTo>
                  <a:close/>
                </a:path>
                <a:path w="2381885" h="2181859">
                  <a:moveTo>
                    <a:pt x="1553959" y="1343316"/>
                  </a:moveTo>
                  <a:lnTo>
                    <a:pt x="1552957" y="1339444"/>
                  </a:lnTo>
                  <a:lnTo>
                    <a:pt x="1556350" y="1330616"/>
                  </a:lnTo>
                  <a:lnTo>
                    <a:pt x="1553959" y="1343316"/>
                  </a:lnTo>
                  <a:close/>
                </a:path>
                <a:path w="2381885" h="2181859">
                  <a:moveTo>
                    <a:pt x="1559638" y="1343316"/>
                  </a:moveTo>
                  <a:lnTo>
                    <a:pt x="1553959" y="1343316"/>
                  </a:lnTo>
                  <a:lnTo>
                    <a:pt x="1556450" y="1330616"/>
                  </a:lnTo>
                  <a:lnTo>
                    <a:pt x="1558642" y="1330616"/>
                  </a:lnTo>
                  <a:lnTo>
                    <a:pt x="1559638" y="1343316"/>
                  </a:lnTo>
                  <a:close/>
                </a:path>
                <a:path w="2381885" h="2181859">
                  <a:moveTo>
                    <a:pt x="1565317" y="1343316"/>
                  </a:moveTo>
                  <a:lnTo>
                    <a:pt x="1560535" y="1343316"/>
                  </a:lnTo>
                  <a:lnTo>
                    <a:pt x="1558642" y="1330616"/>
                  </a:lnTo>
                  <a:lnTo>
                    <a:pt x="1568705" y="1330616"/>
                  </a:lnTo>
                  <a:lnTo>
                    <a:pt x="1568505" y="1332026"/>
                  </a:lnTo>
                  <a:lnTo>
                    <a:pt x="1565317" y="1343316"/>
                  </a:lnTo>
                  <a:close/>
                </a:path>
                <a:path w="2381885" h="2181859">
                  <a:moveTo>
                    <a:pt x="1568760" y="1331123"/>
                  </a:moveTo>
                  <a:lnTo>
                    <a:pt x="1568705" y="1330616"/>
                  </a:lnTo>
                  <a:lnTo>
                    <a:pt x="1568760" y="1331123"/>
                  </a:lnTo>
                  <a:close/>
                </a:path>
                <a:path w="2381885" h="2181859">
                  <a:moveTo>
                    <a:pt x="1572291" y="1343316"/>
                  </a:moveTo>
                  <a:lnTo>
                    <a:pt x="1570100" y="1343316"/>
                  </a:lnTo>
                  <a:lnTo>
                    <a:pt x="1569011" y="1333408"/>
                  </a:lnTo>
                  <a:lnTo>
                    <a:pt x="1568904" y="1330616"/>
                  </a:lnTo>
                  <a:lnTo>
                    <a:pt x="1572789" y="1330616"/>
                  </a:lnTo>
                  <a:lnTo>
                    <a:pt x="1572431" y="1342044"/>
                  </a:lnTo>
                  <a:lnTo>
                    <a:pt x="1572291" y="1343316"/>
                  </a:lnTo>
                  <a:close/>
                </a:path>
                <a:path w="2381885" h="2181859">
                  <a:moveTo>
                    <a:pt x="1577074" y="1343316"/>
                  </a:moveTo>
                  <a:lnTo>
                    <a:pt x="1572391" y="1343316"/>
                  </a:lnTo>
                  <a:lnTo>
                    <a:pt x="1572471" y="1341682"/>
                  </a:lnTo>
                  <a:lnTo>
                    <a:pt x="1573686" y="1330616"/>
                  </a:lnTo>
                  <a:lnTo>
                    <a:pt x="1575977" y="1330616"/>
                  </a:lnTo>
                  <a:lnTo>
                    <a:pt x="1576324" y="1331378"/>
                  </a:lnTo>
                  <a:lnTo>
                    <a:pt x="1577074" y="1343316"/>
                  </a:lnTo>
                  <a:close/>
                </a:path>
                <a:path w="2381885" h="2181859">
                  <a:moveTo>
                    <a:pt x="1576324" y="1331378"/>
                  </a:moveTo>
                  <a:lnTo>
                    <a:pt x="1575977" y="1330616"/>
                  </a:lnTo>
                  <a:lnTo>
                    <a:pt x="1576276" y="1330616"/>
                  </a:lnTo>
                  <a:lnTo>
                    <a:pt x="1576324" y="1331378"/>
                  </a:lnTo>
                  <a:close/>
                </a:path>
                <a:path w="2381885" h="2181859">
                  <a:moveTo>
                    <a:pt x="1590026" y="1343316"/>
                  </a:moveTo>
                  <a:lnTo>
                    <a:pt x="1582155" y="1343316"/>
                  </a:lnTo>
                  <a:lnTo>
                    <a:pt x="1580262" y="1330616"/>
                  </a:lnTo>
                  <a:lnTo>
                    <a:pt x="1594808" y="1330616"/>
                  </a:lnTo>
                  <a:lnTo>
                    <a:pt x="1590026" y="1343316"/>
                  </a:lnTo>
                  <a:close/>
                </a:path>
                <a:path w="2381885" h="2181859">
                  <a:moveTo>
                    <a:pt x="1606564" y="1343316"/>
                  </a:moveTo>
                  <a:lnTo>
                    <a:pt x="1590026" y="1343316"/>
                  </a:lnTo>
                  <a:lnTo>
                    <a:pt x="1594808" y="1330616"/>
                  </a:lnTo>
                  <a:lnTo>
                    <a:pt x="1606564" y="1330616"/>
                  </a:lnTo>
                  <a:lnTo>
                    <a:pt x="1606564" y="1343316"/>
                  </a:lnTo>
                  <a:close/>
                </a:path>
                <a:path w="2381885" h="2181859">
                  <a:moveTo>
                    <a:pt x="1660863" y="1343316"/>
                  </a:moveTo>
                  <a:lnTo>
                    <a:pt x="1606564" y="1343316"/>
                  </a:lnTo>
                  <a:lnTo>
                    <a:pt x="1606564" y="1330616"/>
                  </a:lnTo>
                  <a:lnTo>
                    <a:pt x="1665147" y="1330616"/>
                  </a:lnTo>
                  <a:lnTo>
                    <a:pt x="1660863" y="1343316"/>
                  </a:lnTo>
                  <a:close/>
                </a:path>
                <a:path w="2381885" h="2181859">
                  <a:moveTo>
                    <a:pt x="1669332" y="1343316"/>
                  </a:moveTo>
                  <a:lnTo>
                    <a:pt x="1660863" y="1343316"/>
                  </a:lnTo>
                  <a:lnTo>
                    <a:pt x="1665147" y="1330616"/>
                  </a:lnTo>
                  <a:lnTo>
                    <a:pt x="1669332" y="1343316"/>
                  </a:lnTo>
                  <a:close/>
                </a:path>
                <a:path w="2381885" h="2181859">
                  <a:moveTo>
                    <a:pt x="1678422" y="1343316"/>
                  </a:moveTo>
                  <a:lnTo>
                    <a:pt x="1669332" y="1343316"/>
                  </a:lnTo>
                  <a:lnTo>
                    <a:pt x="1665147" y="1330616"/>
                  </a:lnTo>
                  <a:lnTo>
                    <a:pt x="1679991" y="1330616"/>
                  </a:lnTo>
                  <a:lnTo>
                    <a:pt x="1680363" y="1333408"/>
                  </a:lnTo>
                  <a:lnTo>
                    <a:pt x="1680349" y="1334357"/>
                  </a:lnTo>
                  <a:lnTo>
                    <a:pt x="1679787" y="1339085"/>
                  </a:lnTo>
                  <a:lnTo>
                    <a:pt x="1678422" y="1343316"/>
                  </a:lnTo>
                  <a:close/>
                </a:path>
                <a:path w="2381885" h="2181859">
                  <a:moveTo>
                    <a:pt x="1680731" y="1336162"/>
                  </a:moveTo>
                  <a:lnTo>
                    <a:pt x="1680490" y="1334357"/>
                  </a:lnTo>
                  <a:lnTo>
                    <a:pt x="1680461" y="1333408"/>
                  </a:lnTo>
                  <a:lnTo>
                    <a:pt x="1680790" y="1330616"/>
                  </a:lnTo>
                  <a:lnTo>
                    <a:pt x="1682521" y="1330616"/>
                  </a:lnTo>
                  <a:lnTo>
                    <a:pt x="1680731" y="1336162"/>
                  </a:lnTo>
                  <a:close/>
                </a:path>
                <a:path w="2381885" h="2181859">
                  <a:moveTo>
                    <a:pt x="1680997" y="1338156"/>
                  </a:moveTo>
                  <a:lnTo>
                    <a:pt x="1680731" y="1336162"/>
                  </a:lnTo>
                  <a:lnTo>
                    <a:pt x="1682521" y="1330616"/>
                  </a:lnTo>
                  <a:lnTo>
                    <a:pt x="1683777" y="1330616"/>
                  </a:lnTo>
                  <a:lnTo>
                    <a:pt x="1680997" y="1338156"/>
                  </a:lnTo>
                  <a:close/>
                </a:path>
                <a:path w="2381885" h="2181859">
                  <a:moveTo>
                    <a:pt x="1681120" y="1339085"/>
                  </a:moveTo>
                  <a:lnTo>
                    <a:pt x="1680997" y="1338156"/>
                  </a:lnTo>
                  <a:lnTo>
                    <a:pt x="1683777" y="1330616"/>
                  </a:lnTo>
                  <a:lnTo>
                    <a:pt x="1683161" y="1334357"/>
                  </a:lnTo>
                  <a:lnTo>
                    <a:pt x="1681120" y="1339085"/>
                  </a:lnTo>
                  <a:close/>
                </a:path>
                <a:path w="2381885" h="2181859">
                  <a:moveTo>
                    <a:pt x="1683161" y="1334357"/>
                  </a:moveTo>
                  <a:lnTo>
                    <a:pt x="1683777" y="1330616"/>
                  </a:lnTo>
                  <a:lnTo>
                    <a:pt x="1684775" y="1330616"/>
                  </a:lnTo>
                  <a:lnTo>
                    <a:pt x="1683161" y="1334357"/>
                  </a:lnTo>
                  <a:close/>
                </a:path>
                <a:path w="2381885" h="2181859">
                  <a:moveTo>
                    <a:pt x="1690354" y="1343316"/>
                  </a:moveTo>
                  <a:lnTo>
                    <a:pt x="1681685" y="1343316"/>
                  </a:lnTo>
                  <a:lnTo>
                    <a:pt x="1683161" y="1334357"/>
                  </a:lnTo>
                  <a:lnTo>
                    <a:pt x="1684775" y="1330616"/>
                  </a:lnTo>
                  <a:lnTo>
                    <a:pt x="1686676" y="1330616"/>
                  </a:lnTo>
                  <a:lnTo>
                    <a:pt x="1687945" y="1333408"/>
                  </a:lnTo>
                  <a:lnTo>
                    <a:pt x="1690354" y="1343316"/>
                  </a:lnTo>
                  <a:close/>
                </a:path>
                <a:path w="2381885" h="2181859">
                  <a:moveTo>
                    <a:pt x="1707391" y="1343316"/>
                  </a:moveTo>
                  <a:lnTo>
                    <a:pt x="1692447" y="1343316"/>
                  </a:lnTo>
                  <a:lnTo>
                    <a:pt x="1687945" y="1333408"/>
                  </a:lnTo>
                  <a:lnTo>
                    <a:pt x="1687266" y="1330616"/>
                  </a:lnTo>
                  <a:lnTo>
                    <a:pt x="1706893" y="1330616"/>
                  </a:lnTo>
                  <a:lnTo>
                    <a:pt x="1707391" y="1343316"/>
                  </a:lnTo>
                  <a:close/>
                </a:path>
                <a:path w="2381885" h="2181859">
                  <a:moveTo>
                    <a:pt x="1707391" y="1343316"/>
                  </a:moveTo>
                  <a:lnTo>
                    <a:pt x="1706893" y="1330616"/>
                  </a:lnTo>
                  <a:lnTo>
                    <a:pt x="1707994" y="1336162"/>
                  </a:lnTo>
                  <a:lnTo>
                    <a:pt x="1707917" y="1338156"/>
                  </a:lnTo>
                  <a:lnTo>
                    <a:pt x="1707391" y="1343316"/>
                  </a:lnTo>
                  <a:close/>
                </a:path>
                <a:path w="2381885" h="2181859">
                  <a:moveTo>
                    <a:pt x="1708075" y="1336612"/>
                  </a:moveTo>
                  <a:lnTo>
                    <a:pt x="1706993" y="1330616"/>
                  </a:lnTo>
                  <a:lnTo>
                    <a:pt x="1708686" y="1330616"/>
                  </a:lnTo>
                  <a:lnTo>
                    <a:pt x="1708075" y="1336612"/>
                  </a:lnTo>
                  <a:close/>
                </a:path>
                <a:path w="2381885" h="2181859">
                  <a:moveTo>
                    <a:pt x="1720243" y="1343316"/>
                  </a:moveTo>
                  <a:lnTo>
                    <a:pt x="1709284" y="1343316"/>
                  </a:lnTo>
                  <a:lnTo>
                    <a:pt x="1713469" y="1330616"/>
                  </a:lnTo>
                  <a:lnTo>
                    <a:pt x="1722535" y="1330616"/>
                  </a:lnTo>
                  <a:lnTo>
                    <a:pt x="1720243" y="1343316"/>
                  </a:lnTo>
                  <a:close/>
                </a:path>
                <a:path w="2381885" h="2181859">
                  <a:moveTo>
                    <a:pt x="1725910" y="1343316"/>
                  </a:moveTo>
                  <a:lnTo>
                    <a:pt x="1720441" y="1343316"/>
                  </a:lnTo>
                  <a:lnTo>
                    <a:pt x="1723530" y="1330616"/>
                  </a:lnTo>
                  <a:lnTo>
                    <a:pt x="1731612" y="1330616"/>
                  </a:lnTo>
                  <a:lnTo>
                    <a:pt x="1725910" y="1343316"/>
                  </a:lnTo>
                  <a:close/>
                </a:path>
                <a:path w="2381885" h="2181859">
                  <a:moveTo>
                    <a:pt x="1740981" y="1343316"/>
                  </a:moveTo>
                  <a:lnTo>
                    <a:pt x="1732697" y="1343316"/>
                  </a:lnTo>
                  <a:lnTo>
                    <a:pt x="1735387" y="1330616"/>
                  </a:lnTo>
                  <a:lnTo>
                    <a:pt x="1740945" y="1330616"/>
                  </a:lnTo>
                  <a:lnTo>
                    <a:pt x="1741410" y="1339444"/>
                  </a:lnTo>
                  <a:lnTo>
                    <a:pt x="1741407" y="1342044"/>
                  </a:lnTo>
                  <a:lnTo>
                    <a:pt x="1740981" y="1343316"/>
                  </a:lnTo>
                  <a:close/>
                </a:path>
                <a:path w="2381885" h="2181859">
                  <a:moveTo>
                    <a:pt x="1769761" y="1343316"/>
                  </a:moveTo>
                  <a:lnTo>
                    <a:pt x="1741615" y="1343316"/>
                  </a:lnTo>
                  <a:lnTo>
                    <a:pt x="1741528" y="1341682"/>
                  </a:lnTo>
                  <a:lnTo>
                    <a:pt x="1745238" y="1330616"/>
                  </a:lnTo>
                  <a:lnTo>
                    <a:pt x="1772849" y="1330616"/>
                  </a:lnTo>
                  <a:lnTo>
                    <a:pt x="1769761" y="1343316"/>
                  </a:lnTo>
                  <a:close/>
                </a:path>
                <a:path w="2381885" h="2181859">
                  <a:moveTo>
                    <a:pt x="1803557" y="1356016"/>
                  </a:moveTo>
                  <a:lnTo>
                    <a:pt x="1768565" y="1356016"/>
                  </a:lnTo>
                  <a:lnTo>
                    <a:pt x="1768486" y="1355011"/>
                  </a:lnTo>
                  <a:lnTo>
                    <a:pt x="1771242" y="1343297"/>
                  </a:lnTo>
                  <a:lnTo>
                    <a:pt x="1779552" y="1330616"/>
                  </a:lnTo>
                  <a:lnTo>
                    <a:pt x="1795863" y="1330616"/>
                  </a:lnTo>
                  <a:lnTo>
                    <a:pt x="1794668" y="1343316"/>
                  </a:lnTo>
                  <a:lnTo>
                    <a:pt x="1804382" y="1343316"/>
                  </a:lnTo>
                  <a:lnTo>
                    <a:pt x="1803557" y="1356016"/>
                  </a:lnTo>
                  <a:close/>
                </a:path>
                <a:path w="2381885" h="2181859">
                  <a:moveTo>
                    <a:pt x="1794668" y="1343316"/>
                  </a:moveTo>
                  <a:lnTo>
                    <a:pt x="1795863" y="1330616"/>
                  </a:lnTo>
                  <a:lnTo>
                    <a:pt x="1796660" y="1330616"/>
                  </a:lnTo>
                  <a:lnTo>
                    <a:pt x="1798317" y="1337428"/>
                  </a:lnTo>
                  <a:lnTo>
                    <a:pt x="1794668" y="1343316"/>
                  </a:lnTo>
                  <a:close/>
                </a:path>
                <a:path w="2381885" h="2181859">
                  <a:moveTo>
                    <a:pt x="1798317" y="1337428"/>
                  </a:moveTo>
                  <a:lnTo>
                    <a:pt x="1796660" y="1330616"/>
                  </a:lnTo>
                  <a:lnTo>
                    <a:pt x="1798856" y="1330616"/>
                  </a:lnTo>
                  <a:lnTo>
                    <a:pt x="1800375" y="1334107"/>
                  </a:lnTo>
                  <a:lnTo>
                    <a:pt x="1798317" y="1337428"/>
                  </a:lnTo>
                  <a:close/>
                </a:path>
                <a:path w="2381885" h="2181859">
                  <a:moveTo>
                    <a:pt x="1810609" y="1343316"/>
                  </a:moveTo>
                  <a:lnTo>
                    <a:pt x="1804382" y="1343316"/>
                  </a:lnTo>
                  <a:lnTo>
                    <a:pt x="1800375" y="1334107"/>
                  </a:lnTo>
                  <a:lnTo>
                    <a:pt x="1802539" y="1330616"/>
                  </a:lnTo>
                  <a:lnTo>
                    <a:pt x="1810609" y="1343316"/>
                  </a:lnTo>
                  <a:close/>
                </a:path>
                <a:path w="2381885" h="2181859">
                  <a:moveTo>
                    <a:pt x="1812402" y="1343316"/>
                  </a:moveTo>
                  <a:lnTo>
                    <a:pt x="1810609" y="1343316"/>
                  </a:lnTo>
                  <a:lnTo>
                    <a:pt x="1809115" y="1330616"/>
                  </a:lnTo>
                  <a:lnTo>
                    <a:pt x="1810310" y="1330616"/>
                  </a:lnTo>
                  <a:lnTo>
                    <a:pt x="1812402" y="1343316"/>
                  </a:lnTo>
                  <a:close/>
                </a:path>
                <a:path w="2381885" h="2181859">
                  <a:moveTo>
                    <a:pt x="1841594" y="1343316"/>
                  </a:moveTo>
                  <a:lnTo>
                    <a:pt x="1834321" y="1343316"/>
                  </a:lnTo>
                  <a:lnTo>
                    <a:pt x="1828543" y="1330616"/>
                  </a:lnTo>
                  <a:lnTo>
                    <a:pt x="1840897" y="1330616"/>
                  </a:lnTo>
                  <a:lnTo>
                    <a:pt x="1841594" y="1343316"/>
                  </a:lnTo>
                  <a:close/>
                </a:path>
                <a:path w="2381885" h="2181859">
                  <a:moveTo>
                    <a:pt x="1848319" y="1356016"/>
                  </a:moveTo>
                  <a:lnTo>
                    <a:pt x="1838147" y="1356014"/>
                  </a:lnTo>
                  <a:lnTo>
                    <a:pt x="1830535" y="1343316"/>
                  </a:lnTo>
                  <a:lnTo>
                    <a:pt x="1844783" y="1343316"/>
                  </a:lnTo>
                  <a:lnTo>
                    <a:pt x="1846476" y="1330616"/>
                  </a:lnTo>
                  <a:lnTo>
                    <a:pt x="1850561" y="1330616"/>
                  </a:lnTo>
                  <a:lnTo>
                    <a:pt x="1854517" y="1343037"/>
                  </a:lnTo>
                  <a:lnTo>
                    <a:pt x="1854522" y="1343484"/>
                  </a:lnTo>
                  <a:lnTo>
                    <a:pt x="1848319" y="1356016"/>
                  </a:lnTo>
                  <a:close/>
                </a:path>
                <a:path w="2381885" h="2181859">
                  <a:moveTo>
                    <a:pt x="1912731" y="1343316"/>
                  </a:moveTo>
                  <a:lnTo>
                    <a:pt x="1898994" y="1343316"/>
                  </a:lnTo>
                  <a:lnTo>
                    <a:pt x="1900107" y="1330616"/>
                  </a:lnTo>
                  <a:lnTo>
                    <a:pt x="1920104" y="1330616"/>
                  </a:lnTo>
                  <a:lnTo>
                    <a:pt x="1912731" y="1343316"/>
                  </a:lnTo>
                  <a:close/>
                </a:path>
                <a:path w="2381885" h="2181859">
                  <a:moveTo>
                    <a:pt x="1569502" y="1343316"/>
                  </a:moveTo>
                  <a:lnTo>
                    <a:pt x="1566911" y="1343316"/>
                  </a:lnTo>
                  <a:lnTo>
                    <a:pt x="1568505" y="1332026"/>
                  </a:lnTo>
                  <a:lnTo>
                    <a:pt x="1568760" y="1331123"/>
                  </a:lnTo>
                  <a:lnTo>
                    <a:pt x="1568859" y="1332026"/>
                  </a:lnTo>
                  <a:lnTo>
                    <a:pt x="1569502" y="1343316"/>
                  </a:lnTo>
                  <a:close/>
                </a:path>
                <a:path w="2381885" h="2181859">
                  <a:moveTo>
                    <a:pt x="1581756" y="1343316"/>
                  </a:moveTo>
                  <a:lnTo>
                    <a:pt x="1577074" y="1343316"/>
                  </a:lnTo>
                  <a:lnTo>
                    <a:pt x="1576324" y="1331378"/>
                  </a:lnTo>
                  <a:lnTo>
                    <a:pt x="1581756" y="1343316"/>
                  </a:lnTo>
                  <a:close/>
                </a:path>
                <a:path w="2381885" h="2181859">
                  <a:moveTo>
                    <a:pt x="1570100" y="1343316"/>
                  </a:moveTo>
                  <a:lnTo>
                    <a:pt x="1569502" y="1343316"/>
                  </a:lnTo>
                  <a:lnTo>
                    <a:pt x="1568903" y="1332426"/>
                  </a:lnTo>
                  <a:lnTo>
                    <a:pt x="1570100" y="1343316"/>
                  </a:lnTo>
                  <a:close/>
                </a:path>
                <a:path w="2381885" h="2181859">
                  <a:moveTo>
                    <a:pt x="1692447" y="1343316"/>
                  </a:moveTo>
                  <a:lnTo>
                    <a:pt x="1690354" y="1343316"/>
                  </a:lnTo>
                  <a:lnTo>
                    <a:pt x="1687945" y="1333408"/>
                  </a:lnTo>
                  <a:lnTo>
                    <a:pt x="1692447" y="1343316"/>
                  </a:lnTo>
                  <a:close/>
                </a:path>
                <a:path w="2381885" h="2181859">
                  <a:moveTo>
                    <a:pt x="1681685" y="1343316"/>
                  </a:moveTo>
                  <a:lnTo>
                    <a:pt x="1681168" y="1339444"/>
                  </a:lnTo>
                  <a:lnTo>
                    <a:pt x="1681132" y="1339059"/>
                  </a:lnTo>
                  <a:lnTo>
                    <a:pt x="1683161" y="1334357"/>
                  </a:lnTo>
                  <a:lnTo>
                    <a:pt x="1681685" y="1343316"/>
                  </a:lnTo>
                  <a:close/>
                </a:path>
                <a:path w="2381885" h="2181859">
                  <a:moveTo>
                    <a:pt x="1679389" y="1342516"/>
                  </a:moveTo>
                  <a:lnTo>
                    <a:pt x="1679796" y="1339059"/>
                  </a:lnTo>
                  <a:lnTo>
                    <a:pt x="1680731" y="1336162"/>
                  </a:lnTo>
                  <a:lnTo>
                    <a:pt x="1680997" y="1338156"/>
                  </a:lnTo>
                  <a:lnTo>
                    <a:pt x="1679389" y="1342516"/>
                  </a:lnTo>
                  <a:close/>
                </a:path>
                <a:path w="2381885" h="2181859">
                  <a:moveTo>
                    <a:pt x="1709284" y="1343316"/>
                  </a:moveTo>
                  <a:lnTo>
                    <a:pt x="1707391" y="1343316"/>
                  </a:lnTo>
                  <a:lnTo>
                    <a:pt x="1708075" y="1336612"/>
                  </a:lnTo>
                  <a:lnTo>
                    <a:pt x="1709284" y="1343316"/>
                  </a:lnTo>
                  <a:close/>
                </a:path>
                <a:path w="2381885" h="2181859">
                  <a:moveTo>
                    <a:pt x="1799749" y="1343316"/>
                  </a:moveTo>
                  <a:lnTo>
                    <a:pt x="1794668" y="1343316"/>
                  </a:lnTo>
                  <a:lnTo>
                    <a:pt x="1798317" y="1337428"/>
                  </a:lnTo>
                  <a:lnTo>
                    <a:pt x="1799749" y="1343316"/>
                  </a:lnTo>
                  <a:close/>
                </a:path>
                <a:path w="2381885" h="2181859">
                  <a:moveTo>
                    <a:pt x="1679295" y="1343316"/>
                  </a:moveTo>
                  <a:lnTo>
                    <a:pt x="1679389" y="1342516"/>
                  </a:lnTo>
                  <a:lnTo>
                    <a:pt x="1680997" y="1338156"/>
                  </a:lnTo>
                  <a:lnTo>
                    <a:pt x="1681120" y="1339085"/>
                  </a:lnTo>
                  <a:lnTo>
                    <a:pt x="1679295" y="1343316"/>
                  </a:lnTo>
                  <a:close/>
                </a:path>
                <a:path w="2381885" h="2181859">
                  <a:moveTo>
                    <a:pt x="1681685" y="1343316"/>
                  </a:moveTo>
                  <a:lnTo>
                    <a:pt x="1679295" y="1343316"/>
                  </a:lnTo>
                  <a:lnTo>
                    <a:pt x="1681120" y="1339085"/>
                  </a:lnTo>
                  <a:lnTo>
                    <a:pt x="1681685" y="1343316"/>
                  </a:lnTo>
                  <a:close/>
                </a:path>
                <a:path w="2381885" h="2181859">
                  <a:moveTo>
                    <a:pt x="1553959" y="1343316"/>
                  </a:moveTo>
                  <a:lnTo>
                    <a:pt x="1551468" y="1343316"/>
                  </a:lnTo>
                  <a:lnTo>
                    <a:pt x="1552957" y="1339444"/>
                  </a:lnTo>
                  <a:lnTo>
                    <a:pt x="1553959" y="1343316"/>
                  </a:lnTo>
                  <a:close/>
                </a:path>
                <a:path w="2381885" h="2181859">
                  <a:moveTo>
                    <a:pt x="1679295" y="1343316"/>
                  </a:moveTo>
                  <a:lnTo>
                    <a:pt x="1679094" y="1343316"/>
                  </a:lnTo>
                  <a:lnTo>
                    <a:pt x="1679389" y="1342516"/>
                  </a:lnTo>
                  <a:lnTo>
                    <a:pt x="1679295" y="1343316"/>
                  </a:lnTo>
                  <a:close/>
                </a:path>
                <a:path w="2381885" h="2181859">
                  <a:moveTo>
                    <a:pt x="1444863" y="1356016"/>
                  </a:moveTo>
                  <a:lnTo>
                    <a:pt x="1436394" y="1356016"/>
                  </a:lnTo>
                  <a:lnTo>
                    <a:pt x="1441974" y="1343316"/>
                  </a:lnTo>
                  <a:lnTo>
                    <a:pt x="1443170" y="1343316"/>
                  </a:lnTo>
                  <a:lnTo>
                    <a:pt x="1444863" y="1356016"/>
                  </a:lnTo>
                  <a:close/>
                </a:path>
                <a:path w="2381885" h="2181859">
                  <a:moveTo>
                    <a:pt x="1457118" y="1356016"/>
                  </a:moveTo>
                  <a:lnTo>
                    <a:pt x="1452734" y="1356016"/>
                  </a:lnTo>
                  <a:lnTo>
                    <a:pt x="1450542" y="1343316"/>
                  </a:lnTo>
                  <a:lnTo>
                    <a:pt x="1458911" y="1343316"/>
                  </a:lnTo>
                  <a:lnTo>
                    <a:pt x="1457118" y="1356016"/>
                  </a:lnTo>
                  <a:close/>
                </a:path>
                <a:path w="2381885" h="2181859">
                  <a:moveTo>
                    <a:pt x="1489996" y="1356016"/>
                  </a:moveTo>
                  <a:lnTo>
                    <a:pt x="1484416" y="1356016"/>
                  </a:lnTo>
                  <a:lnTo>
                    <a:pt x="1484416" y="1343316"/>
                  </a:lnTo>
                  <a:lnTo>
                    <a:pt x="1489996" y="1356016"/>
                  </a:lnTo>
                  <a:close/>
                </a:path>
                <a:path w="2381885" h="2181859">
                  <a:moveTo>
                    <a:pt x="1512014" y="1368716"/>
                  </a:moveTo>
                  <a:lnTo>
                    <a:pt x="1510121" y="1368716"/>
                  </a:lnTo>
                  <a:lnTo>
                    <a:pt x="1506933" y="1356016"/>
                  </a:lnTo>
                  <a:lnTo>
                    <a:pt x="1496273" y="1356016"/>
                  </a:lnTo>
                  <a:lnTo>
                    <a:pt x="1493682" y="1343316"/>
                  </a:lnTo>
                  <a:lnTo>
                    <a:pt x="1512512" y="1343316"/>
                  </a:lnTo>
                  <a:lnTo>
                    <a:pt x="1512014" y="1368716"/>
                  </a:lnTo>
                  <a:close/>
                </a:path>
                <a:path w="2381885" h="2181859">
                  <a:moveTo>
                    <a:pt x="1512511" y="1343392"/>
                  </a:moveTo>
                  <a:close/>
                </a:path>
                <a:path w="2381885" h="2181859">
                  <a:moveTo>
                    <a:pt x="1513808" y="1368716"/>
                  </a:moveTo>
                  <a:lnTo>
                    <a:pt x="1512114" y="1368716"/>
                  </a:lnTo>
                  <a:lnTo>
                    <a:pt x="1512513" y="1343316"/>
                  </a:lnTo>
                  <a:lnTo>
                    <a:pt x="1541605" y="1343316"/>
                  </a:lnTo>
                  <a:lnTo>
                    <a:pt x="1536822" y="1356016"/>
                  </a:lnTo>
                  <a:lnTo>
                    <a:pt x="1518092" y="1356016"/>
                  </a:lnTo>
                  <a:lnTo>
                    <a:pt x="1517400" y="1359056"/>
                  </a:lnTo>
                  <a:lnTo>
                    <a:pt x="1513808" y="1368716"/>
                  </a:lnTo>
                  <a:close/>
                </a:path>
                <a:path w="2381885" h="2181859">
                  <a:moveTo>
                    <a:pt x="1537022" y="1356016"/>
                  </a:moveTo>
                  <a:lnTo>
                    <a:pt x="1536822" y="1356016"/>
                  </a:lnTo>
                  <a:lnTo>
                    <a:pt x="1541605" y="1343316"/>
                  </a:lnTo>
                  <a:lnTo>
                    <a:pt x="1541741" y="1343484"/>
                  </a:lnTo>
                  <a:lnTo>
                    <a:pt x="1537022" y="1356016"/>
                  </a:lnTo>
                  <a:close/>
                </a:path>
                <a:path w="2381885" h="2181859">
                  <a:moveTo>
                    <a:pt x="1541741" y="1343484"/>
                  </a:moveTo>
                  <a:lnTo>
                    <a:pt x="1541605" y="1343316"/>
                  </a:lnTo>
                  <a:lnTo>
                    <a:pt x="1541804" y="1343316"/>
                  </a:lnTo>
                  <a:lnTo>
                    <a:pt x="1541741" y="1343484"/>
                  </a:lnTo>
                  <a:close/>
                </a:path>
                <a:path w="2381885" h="2181859">
                  <a:moveTo>
                    <a:pt x="1551867" y="1356016"/>
                  </a:moveTo>
                  <a:lnTo>
                    <a:pt x="1542051" y="1343868"/>
                  </a:lnTo>
                  <a:lnTo>
                    <a:pt x="1541804" y="1343316"/>
                  </a:lnTo>
                  <a:lnTo>
                    <a:pt x="1551867" y="1343316"/>
                  </a:lnTo>
                  <a:lnTo>
                    <a:pt x="1551867" y="1356016"/>
                  </a:lnTo>
                  <a:close/>
                </a:path>
                <a:path w="2381885" h="2181859">
                  <a:moveTo>
                    <a:pt x="1553560" y="1356016"/>
                  </a:moveTo>
                  <a:lnTo>
                    <a:pt x="1551867" y="1356016"/>
                  </a:lnTo>
                  <a:lnTo>
                    <a:pt x="1551867" y="1343316"/>
                  </a:lnTo>
                  <a:lnTo>
                    <a:pt x="1554258" y="1343316"/>
                  </a:lnTo>
                  <a:lnTo>
                    <a:pt x="1554030" y="1350571"/>
                  </a:lnTo>
                  <a:lnTo>
                    <a:pt x="1553560" y="1356016"/>
                  </a:lnTo>
                  <a:close/>
                </a:path>
                <a:path w="2381885" h="2181859">
                  <a:moveTo>
                    <a:pt x="1554030" y="1350571"/>
                  </a:moveTo>
                  <a:lnTo>
                    <a:pt x="1554258" y="1343316"/>
                  </a:lnTo>
                  <a:lnTo>
                    <a:pt x="1554030" y="1350571"/>
                  </a:lnTo>
                  <a:close/>
                </a:path>
                <a:path w="2381885" h="2181859">
                  <a:moveTo>
                    <a:pt x="1553860" y="1356014"/>
                  </a:moveTo>
                  <a:lnTo>
                    <a:pt x="1554031" y="1350571"/>
                  </a:lnTo>
                  <a:lnTo>
                    <a:pt x="1554656" y="1343316"/>
                  </a:lnTo>
                  <a:lnTo>
                    <a:pt x="1556749" y="1343316"/>
                  </a:lnTo>
                  <a:lnTo>
                    <a:pt x="1553860" y="1356014"/>
                  </a:lnTo>
                  <a:close/>
                </a:path>
                <a:path w="2381885" h="2181859">
                  <a:moveTo>
                    <a:pt x="1570597" y="1356016"/>
                  </a:moveTo>
                  <a:lnTo>
                    <a:pt x="1553860" y="1356016"/>
                  </a:lnTo>
                  <a:lnTo>
                    <a:pt x="1556749" y="1343316"/>
                  </a:lnTo>
                  <a:lnTo>
                    <a:pt x="1572690" y="1343316"/>
                  </a:lnTo>
                  <a:lnTo>
                    <a:pt x="1570597" y="1356016"/>
                  </a:lnTo>
                  <a:close/>
                </a:path>
                <a:path w="2381885" h="2181859">
                  <a:moveTo>
                    <a:pt x="1577001" y="1348867"/>
                  </a:moveTo>
                  <a:lnTo>
                    <a:pt x="1572690" y="1343316"/>
                  </a:lnTo>
                  <a:lnTo>
                    <a:pt x="1579808" y="1343316"/>
                  </a:lnTo>
                  <a:lnTo>
                    <a:pt x="1577001" y="1348867"/>
                  </a:lnTo>
                  <a:close/>
                </a:path>
                <a:path w="2381885" h="2181859">
                  <a:moveTo>
                    <a:pt x="1595941" y="1356016"/>
                  </a:moveTo>
                  <a:lnTo>
                    <a:pt x="1588528" y="1356014"/>
                  </a:lnTo>
                  <a:lnTo>
                    <a:pt x="1579808" y="1343316"/>
                  </a:lnTo>
                  <a:lnTo>
                    <a:pt x="1591027" y="1343316"/>
                  </a:lnTo>
                  <a:lnTo>
                    <a:pt x="1595941" y="1356016"/>
                  </a:lnTo>
                  <a:close/>
                </a:path>
                <a:path w="2381885" h="2181859">
                  <a:moveTo>
                    <a:pt x="1595941" y="1356016"/>
                  </a:moveTo>
                  <a:lnTo>
                    <a:pt x="1591027" y="1343316"/>
                  </a:lnTo>
                  <a:lnTo>
                    <a:pt x="1602033" y="1343316"/>
                  </a:lnTo>
                  <a:lnTo>
                    <a:pt x="1595941" y="1356016"/>
                  </a:lnTo>
                  <a:close/>
                </a:path>
                <a:path w="2381885" h="2181859">
                  <a:moveTo>
                    <a:pt x="1615432" y="1356016"/>
                  </a:moveTo>
                  <a:lnTo>
                    <a:pt x="1595941" y="1356016"/>
                  </a:lnTo>
                  <a:lnTo>
                    <a:pt x="1602033" y="1343316"/>
                  </a:lnTo>
                  <a:lnTo>
                    <a:pt x="1612741" y="1343316"/>
                  </a:lnTo>
                  <a:lnTo>
                    <a:pt x="1615129" y="1350503"/>
                  </a:lnTo>
                  <a:lnTo>
                    <a:pt x="1615432" y="1356016"/>
                  </a:lnTo>
                  <a:close/>
                </a:path>
                <a:path w="2381885" h="2181859">
                  <a:moveTo>
                    <a:pt x="1618819" y="1356016"/>
                  </a:moveTo>
                  <a:lnTo>
                    <a:pt x="1616960" y="1356016"/>
                  </a:lnTo>
                  <a:lnTo>
                    <a:pt x="1615152" y="1350571"/>
                  </a:lnTo>
                  <a:lnTo>
                    <a:pt x="1615083" y="1349661"/>
                  </a:lnTo>
                  <a:lnTo>
                    <a:pt x="1614734" y="1343316"/>
                  </a:lnTo>
                  <a:lnTo>
                    <a:pt x="1621176" y="1343316"/>
                  </a:lnTo>
                  <a:lnTo>
                    <a:pt x="1620728" y="1352588"/>
                  </a:lnTo>
                  <a:lnTo>
                    <a:pt x="1618819" y="1356016"/>
                  </a:lnTo>
                  <a:close/>
                </a:path>
                <a:path w="2381885" h="2181859">
                  <a:moveTo>
                    <a:pt x="1625490" y="1344038"/>
                  </a:moveTo>
                  <a:lnTo>
                    <a:pt x="1625394" y="1343316"/>
                  </a:lnTo>
                  <a:lnTo>
                    <a:pt x="1625893" y="1343316"/>
                  </a:lnTo>
                  <a:lnTo>
                    <a:pt x="1625490" y="1344038"/>
                  </a:lnTo>
                  <a:close/>
                </a:path>
                <a:path w="2381885" h="2181859">
                  <a:moveTo>
                    <a:pt x="1630474" y="1356016"/>
                  </a:moveTo>
                  <a:lnTo>
                    <a:pt x="1627088" y="1356016"/>
                  </a:lnTo>
                  <a:lnTo>
                    <a:pt x="1625697" y="1345584"/>
                  </a:lnTo>
                  <a:lnTo>
                    <a:pt x="1625585" y="1343868"/>
                  </a:lnTo>
                  <a:lnTo>
                    <a:pt x="1625893" y="1343316"/>
                  </a:lnTo>
                  <a:lnTo>
                    <a:pt x="1627286" y="1343316"/>
                  </a:lnTo>
                  <a:lnTo>
                    <a:pt x="1630474" y="1356016"/>
                  </a:lnTo>
                  <a:close/>
                </a:path>
                <a:path w="2381885" h="2181859">
                  <a:moveTo>
                    <a:pt x="1631273" y="1356016"/>
                  </a:moveTo>
                  <a:lnTo>
                    <a:pt x="1630474" y="1356016"/>
                  </a:lnTo>
                  <a:lnTo>
                    <a:pt x="1627286" y="1343316"/>
                  </a:lnTo>
                  <a:lnTo>
                    <a:pt x="1631472" y="1343316"/>
                  </a:lnTo>
                  <a:lnTo>
                    <a:pt x="1631273" y="1356016"/>
                  </a:lnTo>
                  <a:close/>
                </a:path>
                <a:path w="2381885" h="2181859">
                  <a:moveTo>
                    <a:pt x="1642232" y="1356016"/>
                  </a:moveTo>
                  <a:lnTo>
                    <a:pt x="1631372" y="1356016"/>
                  </a:lnTo>
                  <a:lnTo>
                    <a:pt x="1631572" y="1343316"/>
                  </a:lnTo>
                  <a:lnTo>
                    <a:pt x="1638546" y="1343316"/>
                  </a:lnTo>
                  <a:lnTo>
                    <a:pt x="1642232" y="1356016"/>
                  </a:lnTo>
                  <a:close/>
                </a:path>
                <a:path w="2381885" h="2181859">
                  <a:moveTo>
                    <a:pt x="1645507" y="1356016"/>
                  </a:moveTo>
                  <a:lnTo>
                    <a:pt x="1642431" y="1356016"/>
                  </a:lnTo>
                  <a:lnTo>
                    <a:pt x="1638745" y="1343316"/>
                  </a:lnTo>
                  <a:lnTo>
                    <a:pt x="1640638" y="1343316"/>
                  </a:lnTo>
                  <a:lnTo>
                    <a:pt x="1645507" y="1356016"/>
                  </a:lnTo>
                  <a:close/>
                </a:path>
                <a:path w="2381885" h="2181859">
                  <a:moveTo>
                    <a:pt x="1652326" y="1356016"/>
                  </a:moveTo>
                  <a:lnTo>
                    <a:pt x="1640736" y="1343316"/>
                  </a:lnTo>
                  <a:lnTo>
                    <a:pt x="1657163" y="1343316"/>
                  </a:lnTo>
                  <a:lnTo>
                    <a:pt x="1652326" y="1356016"/>
                  </a:lnTo>
                  <a:close/>
                </a:path>
                <a:path w="2381885" h="2181859">
                  <a:moveTo>
                    <a:pt x="1672221" y="1356016"/>
                  </a:moveTo>
                  <a:lnTo>
                    <a:pt x="1655545" y="1356016"/>
                  </a:lnTo>
                  <a:lnTo>
                    <a:pt x="1658173" y="1343316"/>
                  </a:lnTo>
                  <a:lnTo>
                    <a:pt x="1669730" y="1343316"/>
                  </a:lnTo>
                  <a:lnTo>
                    <a:pt x="1672221" y="1356016"/>
                  </a:lnTo>
                  <a:close/>
                </a:path>
                <a:path w="2381885" h="2181859">
                  <a:moveTo>
                    <a:pt x="1672360" y="1355681"/>
                  </a:moveTo>
                  <a:lnTo>
                    <a:pt x="1670129" y="1343316"/>
                  </a:lnTo>
                  <a:lnTo>
                    <a:pt x="1677303" y="1343316"/>
                  </a:lnTo>
                  <a:lnTo>
                    <a:pt x="1674863" y="1349661"/>
                  </a:lnTo>
                  <a:lnTo>
                    <a:pt x="1672360" y="1355681"/>
                  </a:lnTo>
                  <a:close/>
                </a:path>
                <a:path w="2381885" h="2181859">
                  <a:moveTo>
                    <a:pt x="1712373" y="1356016"/>
                  </a:moveTo>
                  <a:lnTo>
                    <a:pt x="1672421" y="1356016"/>
                  </a:lnTo>
                  <a:lnTo>
                    <a:pt x="1674863" y="1349661"/>
                  </a:lnTo>
                  <a:lnTo>
                    <a:pt x="1677502" y="1343316"/>
                  </a:lnTo>
                  <a:lnTo>
                    <a:pt x="1712373" y="1343316"/>
                  </a:lnTo>
                  <a:lnTo>
                    <a:pt x="1712373" y="1356016"/>
                  </a:lnTo>
                  <a:close/>
                </a:path>
                <a:path w="2381885" h="2181859">
                  <a:moveTo>
                    <a:pt x="1721227" y="1356016"/>
                  </a:moveTo>
                  <a:lnTo>
                    <a:pt x="1712373" y="1356016"/>
                  </a:lnTo>
                  <a:lnTo>
                    <a:pt x="1715702" y="1343316"/>
                  </a:lnTo>
                  <a:lnTo>
                    <a:pt x="1721227" y="1356016"/>
                  </a:lnTo>
                  <a:close/>
                </a:path>
                <a:path w="2381885" h="2181859">
                  <a:moveTo>
                    <a:pt x="1729210" y="1356016"/>
                  </a:moveTo>
                  <a:lnTo>
                    <a:pt x="1723332" y="1356016"/>
                  </a:lnTo>
                  <a:lnTo>
                    <a:pt x="1720956" y="1343316"/>
                  </a:lnTo>
                  <a:lnTo>
                    <a:pt x="1731567" y="1343316"/>
                  </a:lnTo>
                  <a:lnTo>
                    <a:pt x="1729210" y="1356016"/>
                  </a:lnTo>
                  <a:close/>
                </a:path>
                <a:path w="2381885" h="2181859">
                  <a:moveTo>
                    <a:pt x="1732659" y="1345584"/>
                  </a:moveTo>
                  <a:lnTo>
                    <a:pt x="1731567" y="1343316"/>
                  </a:lnTo>
                  <a:lnTo>
                    <a:pt x="1733295" y="1343316"/>
                  </a:lnTo>
                  <a:lnTo>
                    <a:pt x="1732659" y="1345584"/>
                  </a:lnTo>
                  <a:close/>
                </a:path>
                <a:path w="2381885" h="2181859">
                  <a:moveTo>
                    <a:pt x="1742760" y="1356016"/>
                  </a:moveTo>
                  <a:lnTo>
                    <a:pt x="1738874" y="1356014"/>
                  </a:lnTo>
                  <a:lnTo>
                    <a:pt x="1733295" y="1343316"/>
                  </a:lnTo>
                  <a:lnTo>
                    <a:pt x="1742660" y="1343316"/>
                  </a:lnTo>
                  <a:lnTo>
                    <a:pt x="1742760" y="1356016"/>
                  </a:lnTo>
                  <a:close/>
                </a:path>
                <a:path w="2381885" h="2181859">
                  <a:moveTo>
                    <a:pt x="1745799" y="1356016"/>
                  </a:moveTo>
                  <a:lnTo>
                    <a:pt x="1743059" y="1356016"/>
                  </a:lnTo>
                  <a:lnTo>
                    <a:pt x="1742959" y="1343316"/>
                  </a:lnTo>
                  <a:lnTo>
                    <a:pt x="1744444" y="1343316"/>
                  </a:lnTo>
                  <a:lnTo>
                    <a:pt x="1745799" y="1356016"/>
                  </a:lnTo>
                  <a:close/>
                </a:path>
                <a:path w="2381885" h="2181859">
                  <a:moveTo>
                    <a:pt x="1757571" y="1356016"/>
                  </a:moveTo>
                  <a:lnTo>
                    <a:pt x="1745849" y="1356016"/>
                  </a:lnTo>
                  <a:lnTo>
                    <a:pt x="1744451" y="1343316"/>
                  </a:lnTo>
                  <a:lnTo>
                    <a:pt x="1760793" y="1343316"/>
                  </a:lnTo>
                  <a:lnTo>
                    <a:pt x="1760110" y="1347465"/>
                  </a:lnTo>
                  <a:lnTo>
                    <a:pt x="1757571" y="1356016"/>
                  </a:lnTo>
                  <a:close/>
                </a:path>
                <a:path w="2381885" h="2181859">
                  <a:moveTo>
                    <a:pt x="1760110" y="1347465"/>
                  </a:moveTo>
                  <a:lnTo>
                    <a:pt x="1760793" y="1343316"/>
                  </a:lnTo>
                  <a:lnTo>
                    <a:pt x="1760925" y="1344718"/>
                  </a:lnTo>
                  <a:lnTo>
                    <a:pt x="1760110" y="1347465"/>
                  </a:lnTo>
                  <a:close/>
                </a:path>
                <a:path w="2381885" h="2181859">
                  <a:moveTo>
                    <a:pt x="1760925" y="1344718"/>
                  </a:moveTo>
                  <a:lnTo>
                    <a:pt x="1760793" y="1343316"/>
                  </a:lnTo>
                  <a:lnTo>
                    <a:pt x="1760925" y="1344718"/>
                  </a:lnTo>
                  <a:close/>
                </a:path>
                <a:path w="2381885" h="2181859">
                  <a:moveTo>
                    <a:pt x="1760994" y="1344486"/>
                  </a:moveTo>
                  <a:lnTo>
                    <a:pt x="1760893" y="1343316"/>
                  </a:lnTo>
                  <a:lnTo>
                    <a:pt x="1761342" y="1343316"/>
                  </a:lnTo>
                  <a:lnTo>
                    <a:pt x="1760994" y="1344486"/>
                  </a:lnTo>
                  <a:close/>
                </a:path>
                <a:path w="2381885" h="2181859">
                  <a:moveTo>
                    <a:pt x="1768250" y="1356016"/>
                  </a:moveTo>
                  <a:lnTo>
                    <a:pt x="1761989" y="1356016"/>
                  </a:lnTo>
                  <a:lnTo>
                    <a:pt x="1760994" y="1344486"/>
                  </a:lnTo>
                  <a:lnTo>
                    <a:pt x="1761342" y="1343316"/>
                  </a:lnTo>
                  <a:lnTo>
                    <a:pt x="1767568" y="1343316"/>
                  </a:lnTo>
                  <a:lnTo>
                    <a:pt x="1768486" y="1355011"/>
                  </a:lnTo>
                  <a:lnTo>
                    <a:pt x="1768250" y="1356016"/>
                  </a:lnTo>
                  <a:close/>
                </a:path>
                <a:path w="2381885" h="2181859">
                  <a:moveTo>
                    <a:pt x="1862118" y="1356016"/>
                  </a:moveTo>
                  <a:lnTo>
                    <a:pt x="1860026" y="1356016"/>
                  </a:lnTo>
                  <a:lnTo>
                    <a:pt x="1856838" y="1343316"/>
                  </a:lnTo>
                  <a:lnTo>
                    <a:pt x="1862018" y="1343316"/>
                  </a:lnTo>
                  <a:lnTo>
                    <a:pt x="1862118" y="1356016"/>
                  </a:lnTo>
                  <a:close/>
                </a:path>
                <a:path w="2381885" h="2181859">
                  <a:moveTo>
                    <a:pt x="1866911" y="1356016"/>
                  </a:moveTo>
                  <a:lnTo>
                    <a:pt x="1866701" y="1343316"/>
                  </a:lnTo>
                  <a:lnTo>
                    <a:pt x="1872418" y="1343316"/>
                  </a:lnTo>
                  <a:lnTo>
                    <a:pt x="1866911" y="1356016"/>
                  </a:lnTo>
                  <a:close/>
                </a:path>
                <a:path w="2381885" h="2181859">
                  <a:moveTo>
                    <a:pt x="1898783" y="1356016"/>
                  </a:moveTo>
                  <a:lnTo>
                    <a:pt x="1885669" y="1356016"/>
                  </a:lnTo>
                  <a:lnTo>
                    <a:pt x="1890443" y="1343316"/>
                  </a:lnTo>
                  <a:lnTo>
                    <a:pt x="1897487" y="1343316"/>
                  </a:lnTo>
                  <a:lnTo>
                    <a:pt x="1898783" y="1356016"/>
                  </a:lnTo>
                  <a:close/>
                </a:path>
                <a:path w="2381885" h="2181859">
                  <a:moveTo>
                    <a:pt x="1547483" y="1356016"/>
                  </a:moveTo>
                  <a:lnTo>
                    <a:pt x="1537022" y="1356016"/>
                  </a:lnTo>
                  <a:lnTo>
                    <a:pt x="1541741" y="1343484"/>
                  </a:lnTo>
                  <a:lnTo>
                    <a:pt x="1542051" y="1343868"/>
                  </a:lnTo>
                  <a:lnTo>
                    <a:pt x="1547483" y="1356016"/>
                  </a:lnTo>
                  <a:close/>
                </a:path>
                <a:path w="2381885" h="2181859">
                  <a:moveTo>
                    <a:pt x="1551867" y="1356016"/>
                  </a:moveTo>
                  <a:lnTo>
                    <a:pt x="1547482" y="1356014"/>
                  </a:lnTo>
                  <a:lnTo>
                    <a:pt x="1542051" y="1343868"/>
                  </a:lnTo>
                  <a:lnTo>
                    <a:pt x="1551867" y="1356016"/>
                  </a:lnTo>
                  <a:close/>
                </a:path>
                <a:path w="2381885" h="2181859">
                  <a:moveTo>
                    <a:pt x="1627088" y="1356016"/>
                  </a:moveTo>
                  <a:lnTo>
                    <a:pt x="1620562" y="1356016"/>
                  </a:lnTo>
                  <a:lnTo>
                    <a:pt x="1620728" y="1352588"/>
                  </a:lnTo>
                  <a:lnTo>
                    <a:pt x="1625490" y="1344038"/>
                  </a:lnTo>
                  <a:lnTo>
                    <a:pt x="1627088" y="1356016"/>
                  </a:lnTo>
                  <a:close/>
                </a:path>
                <a:path w="2381885" h="2181859">
                  <a:moveTo>
                    <a:pt x="1761989" y="1356016"/>
                  </a:moveTo>
                  <a:lnTo>
                    <a:pt x="1758701" y="1356016"/>
                  </a:lnTo>
                  <a:lnTo>
                    <a:pt x="1760110" y="1347465"/>
                  </a:lnTo>
                  <a:lnTo>
                    <a:pt x="1760925" y="1344718"/>
                  </a:lnTo>
                  <a:lnTo>
                    <a:pt x="1761989" y="1356016"/>
                  </a:lnTo>
                  <a:close/>
                </a:path>
                <a:path w="2381885" h="2181859">
                  <a:moveTo>
                    <a:pt x="1737679" y="1356016"/>
                  </a:moveTo>
                  <a:lnTo>
                    <a:pt x="1729733" y="1356016"/>
                  </a:lnTo>
                  <a:lnTo>
                    <a:pt x="1732659" y="1345584"/>
                  </a:lnTo>
                  <a:lnTo>
                    <a:pt x="1737679" y="1356016"/>
                  </a:lnTo>
                  <a:close/>
                </a:path>
                <a:path w="2381885" h="2181859">
                  <a:moveTo>
                    <a:pt x="1582553" y="1356016"/>
                  </a:moveTo>
                  <a:lnTo>
                    <a:pt x="1573385" y="1356016"/>
                  </a:lnTo>
                  <a:lnTo>
                    <a:pt x="1577001" y="1348867"/>
                  </a:lnTo>
                  <a:lnTo>
                    <a:pt x="1582553" y="1356016"/>
                  </a:lnTo>
                  <a:close/>
                </a:path>
                <a:path w="2381885" h="2181859">
                  <a:moveTo>
                    <a:pt x="1553859" y="1356016"/>
                  </a:moveTo>
                  <a:lnTo>
                    <a:pt x="1553560" y="1356016"/>
                  </a:lnTo>
                  <a:lnTo>
                    <a:pt x="1554030" y="1350571"/>
                  </a:lnTo>
                  <a:lnTo>
                    <a:pt x="1553859" y="1356016"/>
                  </a:lnTo>
                  <a:close/>
                </a:path>
                <a:path w="2381885" h="2181859">
                  <a:moveTo>
                    <a:pt x="1768565" y="1356016"/>
                  </a:moveTo>
                  <a:lnTo>
                    <a:pt x="1768250" y="1356016"/>
                  </a:lnTo>
                  <a:lnTo>
                    <a:pt x="1768486" y="1355011"/>
                  </a:lnTo>
                  <a:lnTo>
                    <a:pt x="1768565" y="1356016"/>
                  </a:lnTo>
                  <a:close/>
                </a:path>
                <a:path w="2381885" h="2181859">
                  <a:moveTo>
                    <a:pt x="1672421" y="1356016"/>
                  </a:moveTo>
                  <a:lnTo>
                    <a:pt x="1672221" y="1356016"/>
                  </a:lnTo>
                  <a:lnTo>
                    <a:pt x="1672360" y="1355681"/>
                  </a:lnTo>
                  <a:lnTo>
                    <a:pt x="1672421" y="1356016"/>
                  </a:lnTo>
                  <a:close/>
                </a:path>
                <a:path w="2381885" h="2181859">
                  <a:moveTo>
                    <a:pt x="1553860" y="1356016"/>
                  </a:moveTo>
                  <a:close/>
                </a:path>
                <a:path w="2381885" h="2181859">
                  <a:moveTo>
                    <a:pt x="405112" y="1368716"/>
                  </a:moveTo>
                  <a:lnTo>
                    <a:pt x="397241" y="1368716"/>
                  </a:lnTo>
                  <a:lnTo>
                    <a:pt x="396743" y="1356016"/>
                  </a:lnTo>
                  <a:lnTo>
                    <a:pt x="404515" y="1356016"/>
                  </a:lnTo>
                  <a:lnTo>
                    <a:pt x="405112" y="1368716"/>
                  </a:lnTo>
                  <a:close/>
                </a:path>
                <a:path w="2381885" h="2181859">
                  <a:moveTo>
                    <a:pt x="494382" y="1368716"/>
                  </a:moveTo>
                  <a:lnTo>
                    <a:pt x="483223" y="1368716"/>
                  </a:lnTo>
                  <a:lnTo>
                    <a:pt x="480433" y="1356016"/>
                  </a:lnTo>
                  <a:lnTo>
                    <a:pt x="494481" y="1356016"/>
                  </a:lnTo>
                  <a:lnTo>
                    <a:pt x="494382" y="1368716"/>
                  </a:lnTo>
                  <a:close/>
                </a:path>
                <a:path w="2381885" h="2181859">
                  <a:moveTo>
                    <a:pt x="1421948" y="1368716"/>
                  </a:moveTo>
                  <a:lnTo>
                    <a:pt x="1410689" y="1368716"/>
                  </a:lnTo>
                  <a:lnTo>
                    <a:pt x="1421051" y="1356016"/>
                  </a:lnTo>
                  <a:lnTo>
                    <a:pt x="1421948" y="1368716"/>
                  </a:lnTo>
                  <a:close/>
                </a:path>
                <a:path w="2381885" h="2181859">
                  <a:moveTo>
                    <a:pt x="1436295" y="1368716"/>
                  </a:moveTo>
                  <a:lnTo>
                    <a:pt x="1423642" y="1368716"/>
                  </a:lnTo>
                  <a:lnTo>
                    <a:pt x="1421051" y="1356016"/>
                  </a:lnTo>
                  <a:lnTo>
                    <a:pt x="1435099" y="1356016"/>
                  </a:lnTo>
                  <a:lnTo>
                    <a:pt x="1436295" y="1368716"/>
                  </a:lnTo>
                  <a:close/>
                </a:path>
                <a:path w="2381885" h="2181859">
                  <a:moveTo>
                    <a:pt x="1441621" y="1381416"/>
                  </a:moveTo>
                  <a:lnTo>
                    <a:pt x="1435996" y="1381416"/>
                  </a:lnTo>
                  <a:lnTo>
                    <a:pt x="1432808" y="1368716"/>
                  </a:lnTo>
                  <a:lnTo>
                    <a:pt x="1436295" y="1368716"/>
                  </a:lnTo>
                  <a:lnTo>
                    <a:pt x="1435099" y="1356016"/>
                  </a:lnTo>
                  <a:lnTo>
                    <a:pt x="1446557" y="1356016"/>
                  </a:lnTo>
                  <a:lnTo>
                    <a:pt x="1439982" y="1368716"/>
                  </a:lnTo>
                  <a:lnTo>
                    <a:pt x="1441621" y="1381416"/>
                  </a:lnTo>
                  <a:close/>
                </a:path>
                <a:path w="2381885" h="2181859">
                  <a:moveTo>
                    <a:pt x="1441764" y="1381416"/>
                  </a:moveTo>
                  <a:lnTo>
                    <a:pt x="1441621" y="1381416"/>
                  </a:lnTo>
                  <a:lnTo>
                    <a:pt x="1439982" y="1368716"/>
                  </a:lnTo>
                  <a:lnTo>
                    <a:pt x="1446557" y="1356016"/>
                  </a:lnTo>
                  <a:lnTo>
                    <a:pt x="1440081" y="1368716"/>
                  </a:lnTo>
                  <a:lnTo>
                    <a:pt x="1441764" y="1381416"/>
                  </a:lnTo>
                  <a:close/>
                </a:path>
                <a:path w="2381885" h="2181859">
                  <a:moveTo>
                    <a:pt x="1470468" y="1381416"/>
                  </a:moveTo>
                  <a:lnTo>
                    <a:pt x="1441764" y="1381416"/>
                  </a:lnTo>
                  <a:lnTo>
                    <a:pt x="1440081" y="1368716"/>
                  </a:lnTo>
                  <a:lnTo>
                    <a:pt x="1446656" y="1356016"/>
                  </a:lnTo>
                  <a:lnTo>
                    <a:pt x="1452435" y="1356016"/>
                  </a:lnTo>
                  <a:lnTo>
                    <a:pt x="1454129" y="1368716"/>
                  </a:lnTo>
                  <a:lnTo>
                    <a:pt x="1460206" y="1368716"/>
                  </a:lnTo>
                  <a:lnTo>
                    <a:pt x="1470468" y="1381416"/>
                  </a:lnTo>
                  <a:close/>
                </a:path>
                <a:path w="2381885" h="2181859">
                  <a:moveTo>
                    <a:pt x="1486310" y="1368716"/>
                  </a:moveTo>
                  <a:lnTo>
                    <a:pt x="1463640" y="1368716"/>
                  </a:lnTo>
                  <a:lnTo>
                    <a:pt x="1470070" y="1356016"/>
                  </a:lnTo>
                  <a:lnTo>
                    <a:pt x="1480160" y="1356016"/>
                  </a:lnTo>
                  <a:lnTo>
                    <a:pt x="1486310" y="1368716"/>
                  </a:lnTo>
                  <a:close/>
                </a:path>
                <a:path w="2381885" h="2181859">
                  <a:moveTo>
                    <a:pt x="1523970" y="1368716"/>
                  </a:moveTo>
                  <a:lnTo>
                    <a:pt x="1515203" y="1368716"/>
                  </a:lnTo>
                  <a:lnTo>
                    <a:pt x="1517400" y="1359056"/>
                  </a:lnTo>
                  <a:lnTo>
                    <a:pt x="1518531" y="1356016"/>
                  </a:lnTo>
                  <a:lnTo>
                    <a:pt x="1520583" y="1356016"/>
                  </a:lnTo>
                  <a:lnTo>
                    <a:pt x="1524442" y="1366710"/>
                  </a:lnTo>
                  <a:lnTo>
                    <a:pt x="1523970" y="1368716"/>
                  </a:lnTo>
                  <a:close/>
                </a:path>
                <a:path w="2381885" h="2181859">
                  <a:moveTo>
                    <a:pt x="1564817" y="1368716"/>
                  </a:moveTo>
                  <a:lnTo>
                    <a:pt x="1525166" y="1368716"/>
                  </a:lnTo>
                  <a:lnTo>
                    <a:pt x="1524442" y="1366710"/>
                  </a:lnTo>
                  <a:lnTo>
                    <a:pt x="1526959" y="1356016"/>
                  </a:lnTo>
                  <a:lnTo>
                    <a:pt x="1568606" y="1356016"/>
                  </a:lnTo>
                  <a:lnTo>
                    <a:pt x="1564817" y="1368716"/>
                  </a:lnTo>
                  <a:close/>
                </a:path>
                <a:path w="2381885" h="2181859">
                  <a:moveTo>
                    <a:pt x="1596002" y="1368716"/>
                  </a:moveTo>
                  <a:lnTo>
                    <a:pt x="1565911" y="1368716"/>
                  </a:lnTo>
                  <a:lnTo>
                    <a:pt x="1570597" y="1356016"/>
                  </a:lnTo>
                  <a:lnTo>
                    <a:pt x="1591020" y="1356016"/>
                  </a:lnTo>
                  <a:lnTo>
                    <a:pt x="1596002" y="1368716"/>
                  </a:lnTo>
                  <a:close/>
                </a:path>
                <a:path w="2381885" h="2181859">
                  <a:moveTo>
                    <a:pt x="1610150" y="1368716"/>
                  </a:moveTo>
                  <a:lnTo>
                    <a:pt x="1596700" y="1368716"/>
                  </a:lnTo>
                  <a:lnTo>
                    <a:pt x="1594907" y="1356016"/>
                  </a:lnTo>
                  <a:lnTo>
                    <a:pt x="1611445" y="1356016"/>
                  </a:lnTo>
                  <a:lnTo>
                    <a:pt x="1610150" y="1368716"/>
                  </a:lnTo>
                  <a:close/>
                </a:path>
                <a:path w="2381885" h="2181859">
                  <a:moveTo>
                    <a:pt x="1614236" y="1368716"/>
                  </a:moveTo>
                  <a:lnTo>
                    <a:pt x="1610151" y="1368716"/>
                  </a:lnTo>
                  <a:lnTo>
                    <a:pt x="1611446" y="1356016"/>
                  </a:lnTo>
                  <a:lnTo>
                    <a:pt x="1616826" y="1356016"/>
                  </a:lnTo>
                  <a:lnTo>
                    <a:pt x="1614236" y="1368716"/>
                  </a:lnTo>
                  <a:close/>
                </a:path>
                <a:path w="2381885" h="2181859">
                  <a:moveTo>
                    <a:pt x="1620312" y="1368716"/>
                  </a:moveTo>
                  <a:lnTo>
                    <a:pt x="1618221" y="1368716"/>
                  </a:lnTo>
                  <a:lnTo>
                    <a:pt x="1616826" y="1356016"/>
                  </a:lnTo>
                  <a:lnTo>
                    <a:pt x="1624995" y="1356016"/>
                  </a:lnTo>
                  <a:lnTo>
                    <a:pt x="1620312" y="1368716"/>
                  </a:lnTo>
                  <a:close/>
                </a:path>
                <a:path w="2381885" h="2181859">
                  <a:moveTo>
                    <a:pt x="1620612" y="1368716"/>
                  </a:moveTo>
                  <a:lnTo>
                    <a:pt x="1620313" y="1368716"/>
                  </a:lnTo>
                  <a:lnTo>
                    <a:pt x="1624996" y="1356016"/>
                  </a:lnTo>
                  <a:lnTo>
                    <a:pt x="1625394" y="1356016"/>
                  </a:lnTo>
                  <a:lnTo>
                    <a:pt x="1620612" y="1368716"/>
                  </a:lnTo>
                  <a:close/>
                </a:path>
                <a:path w="2381885" h="2181859">
                  <a:moveTo>
                    <a:pt x="1620810" y="1368716"/>
                  </a:moveTo>
                  <a:lnTo>
                    <a:pt x="1620612" y="1368716"/>
                  </a:lnTo>
                  <a:lnTo>
                    <a:pt x="1625394" y="1356016"/>
                  </a:lnTo>
                  <a:lnTo>
                    <a:pt x="1625592" y="1356016"/>
                  </a:lnTo>
                  <a:lnTo>
                    <a:pt x="1620810" y="1368716"/>
                  </a:lnTo>
                  <a:close/>
                </a:path>
                <a:path w="2381885" h="2181859">
                  <a:moveTo>
                    <a:pt x="1633015" y="1368716"/>
                  </a:moveTo>
                  <a:lnTo>
                    <a:pt x="1620810" y="1368716"/>
                  </a:lnTo>
                  <a:lnTo>
                    <a:pt x="1625592" y="1356016"/>
                  </a:lnTo>
                  <a:lnTo>
                    <a:pt x="1630277" y="1356016"/>
                  </a:lnTo>
                  <a:lnTo>
                    <a:pt x="1633015" y="1368716"/>
                  </a:lnTo>
                  <a:close/>
                </a:path>
                <a:path w="2381885" h="2181859">
                  <a:moveTo>
                    <a:pt x="1637761" y="1368716"/>
                  </a:moveTo>
                  <a:lnTo>
                    <a:pt x="1633116" y="1368716"/>
                  </a:lnTo>
                  <a:lnTo>
                    <a:pt x="1630376" y="1356016"/>
                  </a:lnTo>
                  <a:lnTo>
                    <a:pt x="1641779" y="1356016"/>
                  </a:lnTo>
                  <a:lnTo>
                    <a:pt x="1637761" y="1368716"/>
                  </a:lnTo>
                  <a:close/>
                </a:path>
                <a:path w="2381885" h="2181859">
                  <a:moveTo>
                    <a:pt x="1647413" y="1368716"/>
                  </a:moveTo>
                  <a:lnTo>
                    <a:pt x="1637873" y="1368716"/>
                  </a:lnTo>
                  <a:lnTo>
                    <a:pt x="1641921" y="1356016"/>
                  </a:lnTo>
                  <a:lnTo>
                    <a:pt x="1643727" y="1356016"/>
                  </a:lnTo>
                  <a:lnTo>
                    <a:pt x="1647413" y="1368716"/>
                  </a:lnTo>
                  <a:close/>
                </a:path>
                <a:path w="2381885" h="2181859">
                  <a:moveTo>
                    <a:pt x="1648030" y="1367007"/>
                  </a:moveTo>
                  <a:lnTo>
                    <a:pt x="1647513" y="1356016"/>
                  </a:lnTo>
                  <a:lnTo>
                    <a:pt x="1651996" y="1356016"/>
                  </a:lnTo>
                  <a:lnTo>
                    <a:pt x="1648030" y="1367007"/>
                  </a:lnTo>
                  <a:close/>
                </a:path>
                <a:path w="2381885" h="2181859">
                  <a:moveTo>
                    <a:pt x="1664351" y="1368716"/>
                  </a:moveTo>
                  <a:lnTo>
                    <a:pt x="1649804" y="1368716"/>
                  </a:lnTo>
                  <a:lnTo>
                    <a:pt x="1651996" y="1356016"/>
                  </a:lnTo>
                  <a:lnTo>
                    <a:pt x="1667638" y="1356016"/>
                  </a:lnTo>
                  <a:lnTo>
                    <a:pt x="1664351" y="1368716"/>
                  </a:lnTo>
                  <a:close/>
                </a:path>
                <a:path w="2381885" h="2181859">
                  <a:moveTo>
                    <a:pt x="1676107" y="1368716"/>
                  </a:moveTo>
                  <a:lnTo>
                    <a:pt x="1664351" y="1368716"/>
                  </a:lnTo>
                  <a:lnTo>
                    <a:pt x="1667638" y="1356016"/>
                  </a:lnTo>
                  <a:lnTo>
                    <a:pt x="1672122" y="1356016"/>
                  </a:lnTo>
                  <a:lnTo>
                    <a:pt x="1676107" y="1368716"/>
                  </a:lnTo>
                  <a:close/>
                </a:path>
                <a:path w="2381885" h="2181859">
                  <a:moveTo>
                    <a:pt x="1703406" y="1368716"/>
                  </a:moveTo>
                  <a:lnTo>
                    <a:pt x="1676107" y="1368716"/>
                  </a:lnTo>
                  <a:lnTo>
                    <a:pt x="1672122" y="1356016"/>
                  </a:lnTo>
                  <a:lnTo>
                    <a:pt x="1693443" y="1356016"/>
                  </a:lnTo>
                  <a:lnTo>
                    <a:pt x="1703406" y="1368716"/>
                  </a:lnTo>
                  <a:close/>
                </a:path>
                <a:path w="2381885" h="2181859">
                  <a:moveTo>
                    <a:pt x="1706793" y="1368716"/>
                  </a:moveTo>
                  <a:lnTo>
                    <a:pt x="1703406" y="1368716"/>
                  </a:lnTo>
                  <a:lnTo>
                    <a:pt x="1693542" y="1356016"/>
                  </a:lnTo>
                  <a:lnTo>
                    <a:pt x="1708387" y="1356016"/>
                  </a:lnTo>
                  <a:lnTo>
                    <a:pt x="1706793" y="1368716"/>
                  </a:lnTo>
                  <a:close/>
                </a:path>
                <a:path w="2381885" h="2181859">
                  <a:moveTo>
                    <a:pt x="1721638" y="1368716"/>
                  </a:moveTo>
                  <a:lnTo>
                    <a:pt x="1706793" y="1368716"/>
                  </a:lnTo>
                  <a:lnTo>
                    <a:pt x="1708387" y="1356016"/>
                  </a:lnTo>
                  <a:lnTo>
                    <a:pt x="1724082" y="1356016"/>
                  </a:lnTo>
                  <a:lnTo>
                    <a:pt x="1721638" y="1368716"/>
                  </a:lnTo>
                  <a:close/>
                </a:path>
                <a:path w="2381885" h="2181859">
                  <a:moveTo>
                    <a:pt x="1731900" y="1368716"/>
                  </a:moveTo>
                  <a:lnTo>
                    <a:pt x="1721937" y="1368716"/>
                  </a:lnTo>
                  <a:lnTo>
                    <a:pt x="1724381" y="1356016"/>
                  </a:lnTo>
                  <a:lnTo>
                    <a:pt x="1730801" y="1356016"/>
                  </a:lnTo>
                  <a:lnTo>
                    <a:pt x="1731900" y="1368716"/>
                  </a:lnTo>
                  <a:close/>
                </a:path>
                <a:path w="2381885" h="2181859">
                  <a:moveTo>
                    <a:pt x="1735985" y="1368716"/>
                  </a:moveTo>
                  <a:lnTo>
                    <a:pt x="1732199" y="1368716"/>
                  </a:lnTo>
                  <a:lnTo>
                    <a:pt x="1731100" y="1356016"/>
                  </a:lnTo>
                  <a:lnTo>
                    <a:pt x="1737778" y="1356016"/>
                  </a:lnTo>
                  <a:lnTo>
                    <a:pt x="1737766" y="1356399"/>
                  </a:lnTo>
                  <a:lnTo>
                    <a:pt x="1735985" y="1368716"/>
                  </a:lnTo>
                  <a:close/>
                </a:path>
                <a:path w="2381885" h="2181859">
                  <a:moveTo>
                    <a:pt x="1748340" y="1368716"/>
                  </a:moveTo>
                  <a:lnTo>
                    <a:pt x="1737380" y="1368716"/>
                  </a:lnTo>
                  <a:lnTo>
                    <a:pt x="1737766" y="1356399"/>
                  </a:lnTo>
                  <a:lnTo>
                    <a:pt x="1737822" y="1356016"/>
                  </a:lnTo>
                  <a:lnTo>
                    <a:pt x="1748539" y="1356016"/>
                  </a:lnTo>
                  <a:lnTo>
                    <a:pt x="1748340" y="1368716"/>
                  </a:lnTo>
                  <a:close/>
                </a:path>
                <a:path w="2381885" h="2181859">
                  <a:moveTo>
                    <a:pt x="1760993" y="1368716"/>
                  </a:moveTo>
                  <a:lnTo>
                    <a:pt x="1750367" y="1368716"/>
                  </a:lnTo>
                  <a:lnTo>
                    <a:pt x="1748638" y="1356016"/>
                  </a:lnTo>
                  <a:lnTo>
                    <a:pt x="1756709" y="1356016"/>
                  </a:lnTo>
                  <a:lnTo>
                    <a:pt x="1760796" y="1362448"/>
                  </a:lnTo>
                  <a:lnTo>
                    <a:pt x="1760993" y="1368716"/>
                  </a:lnTo>
                  <a:close/>
                </a:path>
                <a:path w="2381885" h="2181859">
                  <a:moveTo>
                    <a:pt x="1765676" y="1368716"/>
                  </a:moveTo>
                  <a:lnTo>
                    <a:pt x="1764779" y="1368716"/>
                  </a:lnTo>
                  <a:lnTo>
                    <a:pt x="1760796" y="1362448"/>
                  </a:lnTo>
                  <a:lnTo>
                    <a:pt x="1760594" y="1356016"/>
                  </a:lnTo>
                  <a:lnTo>
                    <a:pt x="1763384" y="1356016"/>
                  </a:lnTo>
                  <a:lnTo>
                    <a:pt x="1765676" y="1368716"/>
                  </a:lnTo>
                  <a:close/>
                </a:path>
                <a:path w="2381885" h="2181859">
                  <a:moveTo>
                    <a:pt x="1765775" y="1368716"/>
                  </a:moveTo>
                  <a:lnTo>
                    <a:pt x="1763384" y="1356016"/>
                  </a:lnTo>
                  <a:lnTo>
                    <a:pt x="1765775" y="1368716"/>
                  </a:lnTo>
                  <a:close/>
                </a:path>
                <a:path w="2381885" h="2181859">
                  <a:moveTo>
                    <a:pt x="1766871" y="1368716"/>
                  </a:moveTo>
                  <a:lnTo>
                    <a:pt x="1765775" y="1368716"/>
                  </a:lnTo>
                  <a:lnTo>
                    <a:pt x="1763384" y="1356016"/>
                  </a:lnTo>
                  <a:lnTo>
                    <a:pt x="1769960" y="1356016"/>
                  </a:lnTo>
                  <a:lnTo>
                    <a:pt x="1769405" y="1360432"/>
                  </a:lnTo>
                  <a:lnTo>
                    <a:pt x="1766871" y="1368716"/>
                  </a:lnTo>
                  <a:close/>
                </a:path>
                <a:path w="2381885" h="2181859">
                  <a:moveTo>
                    <a:pt x="1788716" y="1368716"/>
                  </a:moveTo>
                  <a:lnTo>
                    <a:pt x="1768365" y="1368716"/>
                  </a:lnTo>
                  <a:lnTo>
                    <a:pt x="1769405" y="1360432"/>
                  </a:lnTo>
                  <a:lnTo>
                    <a:pt x="1770757" y="1356016"/>
                  </a:lnTo>
                  <a:lnTo>
                    <a:pt x="1793672" y="1356016"/>
                  </a:lnTo>
                  <a:lnTo>
                    <a:pt x="1788716" y="1368716"/>
                  </a:lnTo>
                  <a:close/>
                </a:path>
                <a:path w="2381885" h="2181859">
                  <a:moveTo>
                    <a:pt x="1793174" y="1368716"/>
                  </a:moveTo>
                  <a:lnTo>
                    <a:pt x="1790683" y="1368716"/>
                  </a:lnTo>
                  <a:lnTo>
                    <a:pt x="1793771" y="1356016"/>
                  </a:lnTo>
                  <a:lnTo>
                    <a:pt x="1795067" y="1356016"/>
                  </a:lnTo>
                  <a:lnTo>
                    <a:pt x="1793174" y="1368716"/>
                  </a:lnTo>
                  <a:close/>
                </a:path>
                <a:path w="2381885" h="2181859">
                  <a:moveTo>
                    <a:pt x="1806524" y="1368716"/>
                  </a:moveTo>
                  <a:lnTo>
                    <a:pt x="1793572" y="1368716"/>
                  </a:lnTo>
                  <a:lnTo>
                    <a:pt x="1795863" y="1356016"/>
                  </a:lnTo>
                  <a:lnTo>
                    <a:pt x="1807919" y="1356016"/>
                  </a:lnTo>
                  <a:lnTo>
                    <a:pt x="1806524" y="1368716"/>
                  </a:lnTo>
                  <a:close/>
                </a:path>
                <a:path w="2381885" h="2181859">
                  <a:moveTo>
                    <a:pt x="1851358" y="1368716"/>
                  </a:moveTo>
                  <a:lnTo>
                    <a:pt x="1832627" y="1368716"/>
                  </a:lnTo>
                  <a:lnTo>
                    <a:pt x="1831888" y="1356016"/>
                  </a:lnTo>
                  <a:lnTo>
                    <a:pt x="1850661" y="1356016"/>
                  </a:lnTo>
                  <a:lnTo>
                    <a:pt x="1851358" y="1368716"/>
                  </a:lnTo>
                  <a:close/>
                </a:path>
                <a:path w="2381885" h="2181859">
                  <a:moveTo>
                    <a:pt x="1852155" y="1368716"/>
                  </a:moveTo>
                  <a:lnTo>
                    <a:pt x="1851358" y="1368716"/>
                  </a:lnTo>
                  <a:lnTo>
                    <a:pt x="1850661" y="1356016"/>
                  </a:lnTo>
                  <a:lnTo>
                    <a:pt x="1851375" y="1358776"/>
                  </a:lnTo>
                  <a:lnTo>
                    <a:pt x="1852155" y="1368716"/>
                  </a:lnTo>
                  <a:close/>
                </a:path>
                <a:path w="2381885" h="2181859">
                  <a:moveTo>
                    <a:pt x="1851375" y="1358776"/>
                  </a:moveTo>
                  <a:lnTo>
                    <a:pt x="1850661" y="1356016"/>
                  </a:lnTo>
                  <a:lnTo>
                    <a:pt x="1851159" y="1356016"/>
                  </a:lnTo>
                  <a:lnTo>
                    <a:pt x="1851375" y="1358776"/>
                  </a:lnTo>
                  <a:close/>
                </a:path>
                <a:path w="2381885" h="2181859">
                  <a:moveTo>
                    <a:pt x="1854247" y="1368716"/>
                  </a:moveTo>
                  <a:lnTo>
                    <a:pt x="1853949" y="1368716"/>
                  </a:lnTo>
                  <a:lnTo>
                    <a:pt x="1851375" y="1358776"/>
                  </a:lnTo>
                  <a:lnTo>
                    <a:pt x="1851159" y="1356016"/>
                  </a:lnTo>
                  <a:lnTo>
                    <a:pt x="1853539" y="1363072"/>
                  </a:lnTo>
                  <a:lnTo>
                    <a:pt x="1854247" y="1368716"/>
                  </a:lnTo>
                  <a:close/>
                </a:path>
                <a:path w="2381885" h="2181859">
                  <a:moveTo>
                    <a:pt x="1853539" y="1363072"/>
                  </a:moveTo>
                  <a:lnTo>
                    <a:pt x="1851159" y="1356016"/>
                  </a:lnTo>
                  <a:lnTo>
                    <a:pt x="1852653" y="1356016"/>
                  </a:lnTo>
                  <a:lnTo>
                    <a:pt x="1853539" y="1363072"/>
                  </a:lnTo>
                  <a:close/>
                </a:path>
                <a:path w="2381885" h="2181859">
                  <a:moveTo>
                    <a:pt x="1855642" y="1368716"/>
                  </a:moveTo>
                  <a:lnTo>
                    <a:pt x="1855443" y="1368716"/>
                  </a:lnTo>
                  <a:lnTo>
                    <a:pt x="1853539" y="1363072"/>
                  </a:lnTo>
                  <a:lnTo>
                    <a:pt x="1852653" y="1356016"/>
                  </a:lnTo>
                  <a:lnTo>
                    <a:pt x="1853351" y="1356016"/>
                  </a:lnTo>
                  <a:lnTo>
                    <a:pt x="1855642" y="1368716"/>
                  </a:lnTo>
                  <a:close/>
                </a:path>
                <a:path w="2381885" h="2181859">
                  <a:moveTo>
                    <a:pt x="1874771" y="1368716"/>
                  </a:moveTo>
                  <a:lnTo>
                    <a:pt x="1855642" y="1368716"/>
                  </a:lnTo>
                  <a:lnTo>
                    <a:pt x="1853351" y="1356016"/>
                  </a:lnTo>
                  <a:lnTo>
                    <a:pt x="1867182" y="1356016"/>
                  </a:lnTo>
                  <a:lnTo>
                    <a:pt x="1874771" y="1368716"/>
                  </a:lnTo>
                  <a:close/>
                </a:path>
                <a:path w="2381885" h="2181859">
                  <a:moveTo>
                    <a:pt x="1903465" y="1368716"/>
                  </a:moveTo>
                  <a:lnTo>
                    <a:pt x="1881546" y="1368716"/>
                  </a:lnTo>
                  <a:lnTo>
                    <a:pt x="1882818" y="1356016"/>
                  </a:lnTo>
                  <a:lnTo>
                    <a:pt x="1907152" y="1356016"/>
                  </a:lnTo>
                  <a:lnTo>
                    <a:pt x="1903465" y="1368716"/>
                  </a:lnTo>
                  <a:close/>
                </a:path>
                <a:path w="2381885" h="2181859">
                  <a:moveTo>
                    <a:pt x="1737380" y="1368716"/>
                  </a:moveTo>
                  <a:lnTo>
                    <a:pt x="1735985" y="1368716"/>
                  </a:lnTo>
                  <a:lnTo>
                    <a:pt x="1737766" y="1356399"/>
                  </a:lnTo>
                  <a:lnTo>
                    <a:pt x="1737380" y="1368716"/>
                  </a:lnTo>
                  <a:close/>
                </a:path>
                <a:path w="2381885" h="2181859">
                  <a:moveTo>
                    <a:pt x="1853949" y="1368716"/>
                  </a:moveTo>
                  <a:lnTo>
                    <a:pt x="1852155" y="1368716"/>
                  </a:lnTo>
                  <a:lnTo>
                    <a:pt x="1851375" y="1358776"/>
                  </a:lnTo>
                  <a:lnTo>
                    <a:pt x="1853949" y="1368716"/>
                  </a:lnTo>
                  <a:close/>
                </a:path>
                <a:path w="2381885" h="2181859">
                  <a:moveTo>
                    <a:pt x="1515203" y="1368716"/>
                  </a:moveTo>
                  <a:lnTo>
                    <a:pt x="1513808" y="1368716"/>
                  </a:lnTo>
                  <a:lnTo>
                    <a:pt x="1517400" y="1359056"/>
                  </a:lnTo>
                  <a:lnTo>
                    <a:pt x="1515203" y="1368716"/>
                  </a:lnTo>
                  <a:close/>
                </a:path>
                <a:path w="2381885" h="2181859">
                  <a:moveTo>
                    <a:pt x="1768365" y="1368716"/>
                  </a:moveTo>
                  <a:lnTo>
                    <a:pt x="1766871" y="1368716"/>
                  </a:lnTo>
                  <a:lnTo>
                    <a:pt x="1769405" y="1360432"/>
                  </a:lnTo>
                  <a:lnTo>
                    <a:pt x="1768365" y="1368716"/>
                  </a:lnTo>
                  <a:close/>
                </a:path>
                <a:path w="2381885" h="2181859">
                  <a:moveTo>
                    <a:pt x="1764779" y="1368716"/>
                  </a:moveTo>
                  <a:lnTo>
                    <a:pt x="1760993" y="1368716"/>
                  </a:lnTo>
                  <a:lnTo>
                    <a:pt x="1760796" y="1362448"/>
                  </a:lnTo>
                  <a:lnTo>
                    <a:pt x="1764779" y="1368716"/>
                  </a:lnTo>
                  <a:close/>
                </a:path>
                <a:path w="2381885" h="2181859">
                  <a:moveTo>
                    <a:pt x="1855443" y="1368716"/>
                  </a:moveTo>
                  <a:lnTo>
                    <a:pt x="1854247" y="1368716"/>
                  </a:lnTo>
                  <a:lnTo>
                    <a:pt x="1853539" y="1363072"/>
                  </a:lnTo>
                  <a:lnTo>
                    <a:pt x="1855443" y="1368716"/>
                  </a:lnTo>
                  <a:close/>
                </a:path>
                <a:path w="2381885" h="2181859">
                  <a:moveTo>
                    <a:pt x="1525166" y="1368716"/>
                  </a:moveTo>
                  <a:lnTo>
                    <a:pt x="1523970" y="1368716"/>
                  </a:lnTo>
                  <a:lnTo>
                    <a:pt x="1524442" y="1366710"/>
                  </a:lnTo>
                  <a:lnTo>
                    <a:pt x="1525166" y="1368716"/>
                  </a:lnTo>
                  <a:close/>
                </a:path>
                <a:path w="2381885" h="2181859">
                  <a:moveTo>
                    <a:pt x="1648110" y="1368716"/>
                  </a:moveTo>
                  <a:lnTo>
                    <a:pt x="1647413" y="1368716"/>
                  </a:lnTo>
                  <a:lnTo>
                    <a:pt x="1648030" y="1367007"/>
                  </a:lnTo>
                  <a:lnTo>
                    <a:pt x="1648110" y="1368716"/>
                  </a:lnTo>
                  <a:close/>
                </a:path>
                <a:path w="2381885" h="2181859">
                  <a:moveTo>
                    <a:pt x="424540" y="1381416"/>
                  </a:moveTo>
                  <a:lnTo>
                    <a:pt x="404340" y="1381416"/>
                  </a:lnTo>
                  <a:lnTo>
                    <a:pt x="416367" y="1368716"/>
                  </a:lnTo>
                  <a:lnTo>
                    <a:pt x="424509" y="1381214"/>
                  </a:lnTo>
                  <a:lnTo>
                    <a:pt x="424540" y="1381416"/>
                  </a:lnTo>
                  <a:close/>
                </a:path>
                <a:path w="2381885" h="2181859">
                  <a:moveTo>
                    <a:pt x="427828" y="1381416"/>
                  </a:moveTo>
                  <a:lnTo>
                    <a:pt x="424640" y="1381416"/>
                  </a:lnTo>
                  <a:lnTo>
                    <a:pt x="424629" y="1380005"/>
                  </a:lnTo>
                  <a:lnTo>
                    <a:pt x="425337" y="1368716"/>
                  </a:lnTo>
                  <a:lnTo>
                    <a:pt x="427828" y="1381416"/>
                  </a:lnTo>
                  <a:close/>
                </a:path>
                <a:path w="2381885" h="2181859">
                  <a:moveTo>
                    <a:pt x="445164" y="1381416"/>
                  </a:moveTo>
                  <a:lnTo>
                    <a:pt x="440681" y="1381416"/>
                  </a:lnTo>
                  <a:lnTo>
                    <a:pt x="448252" y="1368716"/>
                  </a:lnTo>
                  <a:lnTo>
                    <a:pt x="445164" y="1381416"/>
                  </a:lnTo>
                  <a:close/>
                </a:path>
                <a:path w="2381885" h="2181859">
                  <a:moveTo>
                    <a:pt x="516400" y="1394116"/>
                  </a:moveTo>
                  <a:lnTo>
                    <a:pt x="506405" y="1394116"/>
                  </a:lnTo>
                  <a:lnTo>
                    <a:pt x="506674" y="1381416"/>
                  </a:lnTo>
                  <a:lnTo>
                    <a:pt x="514397" y="1368716"/>
                  </a:lnTo>
                  <a:lnTo>
                    <a:pt x="521083" y="1368716"/>
                  </a:lnTo>
                  <a:lnTo>
                    <a:pt x="521880" y="1381416"/>
                  </a:lnTo>
                  <a:lnTo>
                    <a:pt x="518592" y="1381416"/>
                  </a:lnTo>
                  <a:lnTo>
                    <a:pt x="516400" y="1394116"/>
                  </a:lnTo>
                  <a:close/>
                </a:path>
                <a:path w="2381885" h="2181859">
                  <a:moveTo>
                    <a:pt x="521199" y="1368980"/>
                  </a:moveTo>
                  <a:lnTo>
                    <a:pt x="521083" y="1368716"/>
                  </a:lnTo>
                  <a:lnTo>
                    <a:pt x="521199" y="1368980"/>
                  </a:lnTo>
                  <a:close/>
                </a:path>
                <a:path w="2381885" h="2181859">
                  <a:moveTo>
                    <a:pt x="526662" y="1381416"/>
                  </a:moveTo>
                  <a:lnTo>
                    <a:pt x="521199" y="1368980"/>
                  </a:lnTo>
                  <a:lnTo>
                    <a:pt x="521183" y="1368716"/>
                  </a:lnTo>
                  <a:lnTo>
                    <a:pt x="526662" y="1381416"/>
                  </a:lnTo>
                  <a:close/>
                </a:path>
                <a:path w="2381885" h="2181859">
                  <a:moveTo>
                    <a:pt x="526662" y="1381416"/>
                  </a:moveTo>
                  <a:lnTo>
                    <a:pt x="521183" y="1368716"/>
                  </a:lnTo>
                  <a:lnTo>
                    <a:pt x="526762" y="1368716"/>
                  </a:lnTo>
                  <a:lnTo>
                    <a:pt x="526662" y="1381416"/>
                  </a:lnTo>
                  <a:close/>
                </a:path>
                <a:path w="2381885" h="2181859">
                  <a:moveTo>
                    <a:pt x="530149" y="1381416"/>
                  </a:moveTo>
                  <a:lnTo>
                    <a:pt x="526662" y="1381416"/>
                  </a:lnTo>
                  <a:lnTo>
                    <a:pt x="526862" y="1368716"/>
                  </a:lnTo>
                  <a:lnTo>
                    <a:pt x="528555" y="1368716"/>
                  </a:lnTo>
                  <a:lnTo>
                    <a:pt x="530149" y="1381416"/>
                  </a:lnTo>
                  <a:close/>
                </a:path>
                <a:path w="2381885" h="2181859">
                  <a:moveTo>
                    <a:pt x="537422" y="1381416"/>
                  </a:moveTo>
                  <a:lnTo>
                    <a:pt x="530149" y="1381416"/>
                  </a:lnTo>
                  <a:lnTo>
                    <a:pt x="530946" y="1368716"/>
                  </a:lnTo>
                  <a:lnTo>
                    <a:pt x="536127" y="1368716"/>
                  </a:lnTo>
                  <a:lnTo>
                    <a:pt x="537422" y="1381416"/>
                  </a:lnTo>
                  <a:close/>
                </a:path>
                <a:path w="2381885" h="2181859">
                  <a:moveTo>
                    <a:pt x="687068" y="1394116"/>
                  </a:moveTo>
                  <a:lnTo>
                    <a:pt x="680393" y="1381416"/>
                  </a:lnTo>
                  <a:lnTo>
                    <a:pt x="679895" y="1381416"/>
                  </a:lnTo>
                  <a:lnTo>
                    <a:pt x="690257" y="1368716"/>
                  </a:lnTo>
                  <a:lnTo>
                    <a:pt x="693744" y="1368716"/>
                  </a:lnTo>
                  <a:lnTo>
                    <a:pt x="692249" y="1381416"/>
                  </a:lnTo>
                  <a:lnTo>
                    <a:pt x="687068" y="1394116"/>
                  </a:lnTo>
                  <a:close/>
                </a:path>
                <a:path w="2381885" h="2181859">
                  <a:moveTo>
                    <a:pt x="1405708" y="1381416"/>
                  </a:moveTo>
                  <a:lnTo>
                    <a:pt x="1403317" y="1381416"/>
                  </a:lnTo>
                  <a:lnTo>
                    <a:pt x="1402420" y="1368716"/>
                  </a:lnTo>
                  <a:lnTo>
                    <a:pt x="1403815" y="1368716"/>
                  </a:lnTo>
                  <a:lnTo>
                    <a:pt x="1405708" y="1381416"/>
                  </a:lnTo>
                  <a:close/>
                </a:path>
                <a:path w="2381885" h="2181859">
                  <a:moveTo>
                    <a:pt x="1407103" y="1381416"/>
                  </a:moveTo>
                  <a:lnTo>
                    <a:pt x="1405808" y="1381416"/>
                  </a:lnTo>
                  <a:lnTo>
                    <a:pt x="1403815" y="1368716"/>
                  </a:lnTo>
                  <a:lnTo>
                    <a:pt x="1405907" y="1368716"/>
                  </a:lnTo>
                  <a:lnTo>
                    <a:pt x="1407103" y="1381416"/>
                  </a:lnTo>
                  <a:close/>
                </a:path>
                <a:path w="2381885" h="2181859">
                  <a:moveTo>
                    <a:pt x="1432907" y="1381416"/>
                  </a:moveTo>
                  <a:lnTo>
                    <a:pt x="1407103" y="1381416"/>
                  </a:lnTo>
                  <a:lnTo>
                    <a:pt x="1406904" y="1368716"/>
                  </a:lnTo>
                  <a:lnTo>
                    <a:pt x="1432808" y="1368716"/>
                  </a:lnTo>
                  <a:lnTo>
                    <a:pt x="1432907" y="1381416"/>
                  </a:lnTo>
                  <a:close/>
                </a:path>
                <a:path w="2381885" h="2181859">
                  <a:moveTo>
                    <a:pt x="1482250" y="1381416"/>
                  </a:moveTo>
                  <a:lnTo>
                    <a:pt x="1474989" y="1381416"/>
                  </a:lnTo>
                  <a:lnTo>
                    <a:pt x="1468476" y="1368716"/>
                  </a:lnTo>
                  <a:lnTo>
                    <a:pt x="1487082" y="1368716"/>
                  </a:lnTo>
                  <a:lnTo>
                    <a:pt x="1482250" y="1381416"/>
                  </a:lnTo>
                  <a:close/>
                </a:path>
                <a:path w="2381885" h="2181859">
                  <a:moveTo>
                    <a:pt x="1540907" y="1381416"/>
                  </a:moveTo>
                  <a:lnTo>
                    <a:pt x="1518053" y="1381416"/>
                  </a:lnTo>
                  <a:lnTo>
                    <a:pt x="1526792" y="1368716"/>
                  </a:lnTo>
                  <a:lnTo>
                    <a:pt x="1541804" y="1368716"/>
                  </a:lnTo>
                  <a:lnTo>
                    <a:pt x="1540907" y="1381416"/>
                  </a:lnTo>
                  <a:close/>
                </a:path>
                <a:path w="2381885" h="2181859">
                  <a:moveTo>
                    <a:pt x="1552459" y="1381416"/>
                  </a:moveTo>
                  <a:lnTo>
                    <a:pt x="1541105" y="1381416"/>
                  </a:lnTo>
                  <a:lnTo>
                    <a:pt x="1542001" y="1368716"/>
                  </a:lnTo>
                  <a:lnTo>
                    <a:pt x="1557546" y="1368716"/>
                  </a:lnTo>
                  <a:lnTo>
                    <a:pt x="1552459" y="1381416"/>
                  </a:lnTo>
                  <a:close/>
                </a:path>
                <a:path w="2381885" h="2181859">
                  <a:moveTo>
                    <a:pt x="1552642" y="1381416"/>
                  </a:moveTo>
                  <a:lnTo>
                    <a:pt x="1552459" y="1381416"/>
                  </a:lnTo>
                  <a:lnTo>
                    <a:pt x="1557546" y="1368716"/>
                  </a:lnTo>
                  <a:lnTo>
                    <a:pt x="1557706" y="1368716"/>
                  </a:lnTo>
                  <a:lnTo>
                    <a:pt x="1552642" y="1381416"/>
                  </a:lnTo>
                  <a:close/>
                </a:path>
                <a:path w="2381885" h="2181859">
                  <a:moveTo>
                    <a:pt x="1570697" y="1381416"/>
                  </a:moveTo>
                  <a:lnTo>
                    <a:pt x="1552642" y="1381416"/>
                  </a:lnTo>
                  <a:lnTo>
                    <a:pt x="1557706" y="1368716"/>
                  </a:lnTo>
                  <a:lnTo>
                    <a:pt x="1567558" y="1368716"/>
                  </a:lnTo>
                  <a:lnTo>
                    <a:pt x="1570254" y="1375759"/>
                  </a:lnTo>
                  <a:lnTo>
                    <a:pt x="1570697" y="1381416"/>
                  </a:lnTo>
                  <a:close/>
                </a:path>
                <a:path w="2381885" h="2181859">
                  <a:moveTo>
                    <a:pt x="1577373" y="1394116"/>
                  </a:moveTo>
                  <a:lnTo>
                    <a:pt x="1572341" y="1381214"/>
                  </a:lnTo>
                  <a:lnTo>
                    <a:pt x="1570254" y="1375759"/>
                  </a:lnTo>
                  <a:lnTo>
                    <a:pt x="1569701" y="1368716"/>
                  </a:lnTo>
                  <a:lnTo>
                    <a:pt x="1622206" y="1368716"/>
                  </a:lnTo>
                  <a:lnTo>
                    <a:pt x="1620497" y="1379606"/>
                  </a:lnTo>
                  <a:lnTo>
                    <a:pt x="1620114" y="1381416"/>
                  </a:lnTo>
                  <a:lnTo>
                    <a:pt x="1574384" y="1381416"/>
                  </a:lnTo>
                  <a:lnTo>
                    <a:pt x="1577373" y="1394116"/>
                  </a:lnTo>
                  <a:close/>
                </a:path>
                <a:path w="2381885" h="2181859">
                  <a:moveTo>
                    <a:pt x="1630943" y="1381416"/>
                  </a:moveTo>
                  <a:lnTo>
                    <a:pt x="1620213" y="1381416"/>
                  </a:lnTo>
                  <a:lnTo>
                    <a:pt x="1620497" y="1379606"/>
                  </a:lnTo>
                  <a:lnTo>
                    <a:pt x="1622804" y="1368716"/>
                  </a:lnTo>
                  <a:lnTo>
                    <a:pt x="1638148" y="1368716"/>
                  </a:lnTo>
                  <a:lnTo>
                    <a:pt x="1630943" y="1381416"/>
                  </a:lnTo>
                  <a:close/>
                </a:path>
                <a:path w="2381885" h="2181859">
                  <a:moveTo>
                    <a:pt x="1645800" y="1381416"/>
                  </a:moveTo>
                  <a:lnTo>
                    <a:pt x="1630943" y="1381416"/>
                  </a:lnTo>
                  <a:lnTo>
                    <a:pt x="1638148" y="1368716"/>
                  </a:lnTo>
                  <a:lnTo>
                    <a:pt x="1645800" y="1381416"/>
                  </a:lnTo>
                  <a:close/>
                </a:path>
                <a:path w="2381885" h="2181859">
                  <a:moveTo>
                    <a:pt x="1658696" y="1381416"/>
                  </a:moveTo>
                  <a:lnTo>
                    <a:pt x="1645800" y="1381416"/>
                  </a:lnTo>
                  <a:lnTo>
                    <a:pt x="1638148" y="1368716"/>
                  </a:lnTo>
                  <a:lnTo>
                    <a:pt x="1657818" y="1368716"/>
                  </a:lnTo>
                  <a:lnTo>
                    <a:pt x="1658696" y="1381416"/>
                  </a:lnTo>
                  <a:close/>
                </a:path>
                <a:path w="2381885" h="2181859">
                  <a:moveTo>
                    <a:pt x="1667439" y="1381416"/>
                  </a:moveTo>
                  <a:lnTo>
                    <a:pt x="1658696" y="1381416"/>
                  </a:lnTo>
                  <a:lnTo>
                    <a:pt x="1657818" y="1368716"/>
                  </a:lnTo>
                  <a:lnTo>
                    <a:pt x="1662756" y="1368716"/>
                  </a:lnTo>
                  <a:lnTo>
                    <a:pt x="1667439" y="1381416"/>
                  </a:lnTo>
                  <a:close/>
                </a:path>
                <a:path w="2381885" h="2181859">
                  <a:moveTo>
                    <a:pt x="1667439" y="1381416"/>
                  </a:moveTo>
                  <a:lnTo>
                    <a:pt x="1662756" y="1368716"/>
                  </a:lnTo>
                  <a:lnTo>
                    <a:pt x="1667439" y="1381416"/>
                  </a:lnTo>
                  <a:close/>
                </a:path>
                <a:path w="2381885" h="2181859">
                  <a:moveTo>
                    <a:pt x="1677913" y="1381416"/>
                  </a:moveTo>
                  <a:lnTo>
                    <a:pt x="1667439" y="1381416"/>
                  </a:lnTo>
                  <a:lnTo>
                    <a:pt x="1662856" y="1368716"/>
                  </a:lnTo>
                  <a:lnTo>
                    <a:pt x="1675595" y="1368716"/>
                  </a:lnTo>
                  <a:lnTo>
                    <a:pt x="1677913" y="1381416"/>
                  </a:lnTo>
                  <a:close/>
                </a:path>
                <a:path w="2381885" h="2181859">
                  <a:moveTo>
                    <a:pt x="1693741" y="1381416"/>
                  </a:moveTo>
                  <a:lnTo>
                    <a:pt x="1678134" y="1381416"/>
                  </a:lnTo>
                  <a:lnTo>
                    <a:pt x="1677900" y="1368716"/>
                  </a:lnTo>
                  <a:lnTo>
                    <a:pt x="1690852" y="1368716"/>
                  </a:lnTo>
                  <a:lnTo>
                    <a:pt x="1693741" y="1381416"/>
                  </a:lnTo>
                  <a:close/>
                </a:path>
                <a:path w="2381885" h="2181859">
                  <a:moveTo>
                    <a:pt x="1694041" y="1381416"/>
                  </a:moveTo>
                  <a:lnTo>
                    <a:pt x="1693741" y="1381416"/>
                  </a:lnTo>
                  <a:lnTo>
                    <a:pt x="1690852" y="1368716"/>
                  </a:lnTo>
                  <a:lnTo>
                    <a:pt x="1691151" y="1368716"/>
                  </a:lnTo>
                  <a:lnTo>
                    <a:pt x="1694041" y="1381416"/>
                  </a:lnTo>
                  <a:close/>
                </a:path>
                <a:path w="2381885" h="2181859">
                  <a:moveTo>
                    <a:pt x="1707590" y="1381416"/>
                  </a:moveTo>
                  <a:lnTo>
                    <a:pt x="1694041" y="1381416"/>
                  </a:lnTo>
                  <a:lnTo>
                    <a:pt x="1691151" y="1368716"/>
                  </a:lnTo>
                  <a:lnTo>
                    <a:pt x="1706195" y="1368716"/>
                  </a:lnTo>
                  <a:lnTo>
                    <a:pt x="1707667" y="1376531"/>
                  </a:lnTo>
                  <a:lnTo>
                    <a:pt x="1707590" y="1381416"/>
                  </a:lnTo>
                  <a:close/>
                </a:path>
                <a:path w="2381885" h="2181859">
                  <a:moveTo>
                    <a:pt x="1712074" y="1381416"/>
                  </a:moveTo>
                  <a:lnTo>
                    <a:pt x="1708587" y="1381416"/>
                  </a:lnTo>
                  <a:lnTo>
                    <a:pt x="1707762" y="1377034"/>
                  </a:lnTo>
                  <a:lnTo>
                    <a:pt x="1708088" y="1368716"/>
                  </a:lnTo>
                  <a:lnTo>
                    <a:pt x="1711875" y="1368716"/>
                  </a:lnTo>
                  <a:lnTo>
                    <a:pt x="1712074" y="1381416"/>
                  </a:lnTo>
                  <a:close/>
                </a:path>
                <a:path w="2381885" h="2181859">
                  <a:moveTo>
                    <a:pt x="1712350" y="1380005"/>
                  </a:moveTo>
                  <a:lnTo>
                    <a:pt x="1712173" y="1368716"/>
                  </a:lnTo>
                  <a:lnTo>
                    <a:pt x="1714564" y="1368716"/>
                  </a:lnTo>
                  <a:lnTo>
                    <a:pt x="1712350" y="1380005"/>
                  </a:lnTo>
                  <a:close/>
                </a:path>
                <a:path w="2381885" h="2181859">
                  <a:moveTo>
                    <a:pt x="1723033" y="1381416"/>
                  </a:moveTo>
                  <a:lnTo>
                    <a:pt x="1720343" y="1381416"/>
                  </a:lnTo>
                  <a:lnTo>
                    <a:pt x="1714564" y="1368716"/>
                  </a:lnTo>
                  <a:lnTo>
                    <a:pt x="1715362" y="1368716"/>
                  </a:lnTo>
                  <a:lnTo>
                    <a:pt x="1723033" y="1381416"/>
                  </a:lnTo>
                  <a:close/>
                </a:path>
                <a:path w="2381885" h="2181859">
                  <a:moveTo>
                    <a:pt x="1723332" y="1381416"/>
                  </a:moveTo>
                  <a:lnTo>
                    <a:pt x="1715660" y="1368716"/>
                  </a:lnTo>
                  <a:lnTo>
                    <a:pt x="1720742" y="1368716"/>
                  </a:lnTo>
                  <a:lnTo>
                    <a:pt x="1723562" y="1376531"/>
                  </a:lnTo>
                  <a:lnTo>
                    <a:pt x="1723332" y="1381416"/>
                  </a:lnTo>
                  <a:close/>
                </a:path>
                <a:path w="2381885" h="2181859">
                  <a:moveTo>
                    <a:pt x="1723562" y="1376531"/>
                  </a:moveTo>
                  <a:lnTo>
                    <a:pt x="1720742" y="1368716"/>
                  </a:lnTo>
                  <a:lnTo>
                    <a:pt x="1723930" y="1368716"/>
                  </a:lnTo>
                  <a:lnTo>
                    <a:pt x="1723562" y="1376531"/>
                  </a:lnTo>
                  <a:close/>
                </a:path>
                <a:path w="2381885" h="2181859">
                  <a:moveTo>
                    <a:pt x="1754863" y="1381416"/>
                  </a:moveTo>
                  <a:lnTo>
                    <a:pt x="1725324" y="1381416"/>
                  </a:lnTo>
                  <a:lnTo>
                    <a:pt x="1723743" y="1377034"/>
                  </a:lnTo>
                  <a:lnTo>
                    <a:pt x="1723640" y="1374874"/>
                  </a:lnTo>
                  <a:lnTo>
                    <a:pt x="1723930" y="1368716"/>
                  </a:lnTo>
                  <a:lnTo>
                    <a:pt x="1754603" y="1368716"/>
                  </a:lnTo>
                  <a:lnTo>
                    <a:pt x="1755378" y="1374874"/>
                  </a:lnTo>
                  <a:lnTo>
                    <a:pt x="1755289" y="1377034"/>
                  </a:lnTo>
                  <a:lnTo>
                    <a:pt x="1754863" y="1381416"/>
                  </a:lnTo>
                  <a:close/>
                </a:path>
                <a:path w="2381885" h="2181859">
                  <a:moveTo>
                    <a:pt x="1761890" y="1381416"/>
                  </a:moveTo>
                  <a:lnTo>
                    <a:pt x="1756202" y="1381416"/>
                  </a:lnTo>
                  <a:lnTo>
                    <a:pt x="1755587" y="1376531"/>
                  </a:lnTo>
                  <a:lnTo>
                    <a:pt x="1755499" y="1374874"/>
                  </a:lnTo>
                  <a:lnTo>
                    <a:pt x="1756098" y="1368716"/>
                  </a:lnTo>
                  <a:lnTo>
                    <a:pt x="1764658" y="1368716"/>
                  </a:lnTo>
                  <a:lnTo>
                    <a:pt x="1762045" y="1380867"/>
                  </a:lnTo>
                  <a:lnTo>
                    <a:pt x="1761890" y="1381416"/>
                  </a:lnTo>
                  <a:close/>
                </a:path>
                <a:path w="2381885" h="2181859">
                  <a:moveTo>
                    <a:pt x="1765177" y="1381416"/>
                  </a:moveTo>
                  <a:lnTo>
                    <a:pt x="1761927" y="1381416"/>
                  </a:lnTo>
                  <a:lnTo>
                    <a:pt x="1762045" y="1380867"/>
                  </a:lnTo>
                  <a:lnTo>
                    <a:pt x="1765476" y="1368716"/>
                  </a:lnTo>
                  <a:lnTo>
                    <a:pt x="1765974" y="1368716"/>
                  </a:lnTo>
                  <a:lnTo>
                    <a:pt x="1765177" y="1381416"/>
                  </a:lnTo>
                  <a:close/>
                </a:path>
                <a:path w="2381885" h="2181859">
                  <a:moveTo>
                    <a:pt x="1800640" y="1381416"/>
                  </a:moveTo>
                  <a:lnTo>
                    <a:pt x="1791922" y="1381416"/>
                  </a:lnTo>
                  <a:lnTo>
                    <a:pt x="1791281" y="1368716"/>
                  </a:lnTo>
                  <a:lnTo>
                    <a:pt x="1800048" y="1368716"/>
                  </a:lnTo>
                  <a:lnTo>
                    <a:pt x="1800640" y="1381416"/>
                  </a:lnTo>
                  <a:close/>
                </a:path>
                <a:path w="2381885" h="2181859">
                  <a:moveTo>
                    <a:pt x="1834665" y="1381416"/>
                  </a:moveTo>
                  <a:lnTo>
                    <a:pt x="1829203" y="1381416"/>
                  </a:lnTo>
                  <a:lnTo>
                    <a:pt x="1833843" y="1368716"/>
                  </a:lnTo>
                  <a:lnTo>
                    <a:pt x="1839178" y="1368716"/>
                  </a:lnTo>
                  <a:lnTo>
                    <a:pt x="1834665" y="1381416"/>
                  </a:lnTo>
                  <a:close/>
                </a:path>
                <a:path w="2381885" h="2181859">
                  <a:moveTo>
                    <a:pt x="1858771" y="1381416"/>
                  </a:moveTo>
                  <a:lnTo>
                    <a:pt x="1834676" y="1381416"/>
                  </a:lnTo>
                  <a:lnTo>
                    <a:pt x="1840996" y="1368716"/>
                  </a:lnTo>
                  <a:lnTo>
                    <a:pt x="1852554" y="1368716"/>
                  </a:lnTo>
                  <a:lnTo>
                    <a:pt x="1858771" y="1381416"/>
                  </a:lnTo>
                  <a:close/>
                </a:path>
                <a:path w="2381885" h="2181859">
                  <a:moveTo>
                    <a:pt x="1861472" y="1378276"/>
                  </a:moveTo>
                  <a:lnTo>
                    <a:pt x="1856639" y="1368716"/>
                  </a:lnTo>
                  <a:lnTo>
                    <a:pt x="1861022" y="1368716"/>
                  </a:lnTo>
                  <a:lnTo>
                    <a:pt x="1861472" y="1378276"/>
                  </a:lnTo>
                  <a:close/>
                </a:path>
                <a:path w="2381885" h="2181859">
                  <a:moveTo>
                    <a:pt x="1861499" y="1378328"/>
                  </a:moveTo>
                  <a:lnTo>
                    <a:pt x="1861414" y="1377034"/>
                  </a:lnTo>
                  <a:lnTo>
                    <a:pt x="1861022" y="1368716"/>
                  </a:lnTo>
                  <a:lnTo>
                    <a:pt x="1861499" y="1378328"/>
                  </a:lnTo>
                  <a:close/>
                </a:path>
                <a:path w="2381885" h="2181859">
                  <a:moveTo>
                    <a:pt x="1862958" y="1381214"/>
                  </a:moveTo>
                  <a:lnTo>
                    <a:pt x="1861499" y="1378328"/>
                  </a:lnTo>
                  <a:lnTo>
                    <a:pt x="1861122" y="1368716"/>
                  </a:lnTo>
                  <a:lnTo>
                    <a:pt x="1865605" y="1368716"/>
                  </a:lnTo>
                  <a:lnTo>
                    <a:pt x="1862958" y="1381214"/>
                  </a:lnTo>
                  <a:close/>
                </a:path>
                <a:path w="2381885" h="2181859">
                  <a:moveTo>
                    <a:pt x="1865667" y="1368895"/>
                  </a:moveTo>
                  <a:lnTo>
                    <a:pt x="1865605" y="1368716"/>
                  </a:lnTo>
                  <a:lnTo>
                    <a:pt x="1865667" y="1368895"/>
                  </a:lnTo>
                  <a:close/>
                </a:path>
                <a:path w="2381885" h="2181859">
                  <a:moveTo>
                    <a:pt x="1869989" y="1381416"/>
                  </a:moveTo>
                  <a:lnTo>
                    <a:pt x="1865697" y="1368980"/>
                  </a:lnTo>
                  <a:lnTo>
                    <a:pt x="1865705" y="1368716"/>
                  </a:lnTo>
                  <a:lnTo>
                    <a:pt x="1870019" y="1381214"/>
                  </a:lnTo>
                  <a:lnTo>
                    <a:pt x="1869989" y="1381416"/>
                  </a:lnTo>
                  <a:close/>
                </a:path>
                <a:path w="2381885" h="2181859">
                  <a:moveTo>
                    <a:pt x="1870028" y="1381239"/>
                  </a:moveTo>
                  <a:lnTo>
                    <a:pt x="1865705" y="1368716"/>
                  </a:lnTo>
                  <a:lnTo>
                    <a:pt x="1871284" y="1368716"/>
                  </a:lnTo>
                  <a:lnTo>
                    <a:pt x="1872221" y="1371256"/>
                  </a:lnTo>
                  <a:lnTo>
                    <a:pt x="1870028" y="1381239"/>
                  </a:lnTo>
                  <a:close/>
                </a:path>
                <a:path w="2381885" h="2181859">
                  <a:moveTo>
                    <a:pt x="1872221" y="1371256"/>
                  </a:moveTo>
                  <a:lnTo>
                    <a:pt x="1871284" y="1368716"/>
                  </a:lnTo>
                  <a:lnTo>
                    <a:pt x="1872779" y="1368716"/>
                  </a:lnTo>
                  <a:lnTo>
                    <a:pt x="1872221" y="1371256"/>
                  </a:lnTo>
                  <a:close/>
                </a:path>
                <a:path w="2381885" h="2181859">
                  <a:moveTo>
                    <a:pt x="1872283" y="1371425"/>
                  </a:moveTo>
                  <a:lnTo>
                    <a:pt x="1872221" y="1371256"/>
                  </a:lnTo>
                  <a:lnTo>
                    <a:pt x="1872779" y="1368716"/>
                  </a:lnTo>
                  <a:lnTo>
                    <a:pt x="1872283" y="1371425"/>
                  </a:lnTo>
                  <a:close/>
                </a:path>
                <a:path w="2381885" h="2181859">
                  <a:moveTo>
                    <a:pt x="1873555" y="1374874"/>
                  </a:moveTo>
                  <a:lnTo>
                    <a:pt x="1872283" y="1371425"/>
                  </a:lnTo>
                  <a:lnTo>
                    <a:pt x="1872878" y="1368716"/>
                  </a:lnTo>
                  <a:lnTo>
                    <a:pt x="1873555" y="1374874"/>
                  </a:lnTo>
                  <a:close/>
                </a:path>
                <a:path w="2381885" h="2181859">
                  <a:moveTo>
                    <a:pt x="1880650" y="1381416"/>
                  </a:moveTo>
                  <a:lnTo>
                    <a:pt x="1875967" y="1381416"/>
                  </a:lnTo>
                  <a:lnTo>
                    <a:pt x="1873555" y="1374874"/>
                  </a:lnTo>
                  <a:lnTo>
                    <a:pt x="1872878" y="1368716"/>
                  </a:lnTo>
                  <a:lnTo>
                    <a:pt x="1883769" y="1368716"/>
                  </a:lnTo>
                  <a:lnTo>
                    <a:pt x="1880650" y="1381416"/>
                  </a:lnTo>
                  <a:close/>
                </a:path>
                <a:path w="2381885" h="2181859">
                  <a:moveTo>
                    <a:pt x="1896292" y="1381416"/>
                  </a:moveTo>
                  <a:lnTo>
                    <a:pt x="1895893" y="1381416"/>
                  </a:lnTo>
                  <a:lnTo>
                    <a:pt x="1895893" y="1368716"/>
                  </a:lnTo>
                  <a:lnTo>
                    <a:pt x="1896691" y="1368716"/>
                  </a:lnTo>
                  <a:lnTo>
                    <a:pt x="1896292" y="1381416"/>
                  </a:lnTo>
                  <a:close/>
                </a:path>
                <a:path w="2381885" h="2181859">
                  <a:moveTo>
                    <a:pt x="1869989" y="1381416"/>
                  </a:moveTo>
                  <a:lnTo>
                    <a:pt x="1863060" y="1381416"/>
                  </a:lnTo>
                  <a:lnTo>
                    <a:pt x="1863131" y="1380867"/>
                  </a:lnTo>
                  <a:lnTo>
                    <a:pt x="1865667" y="1368895"/>
                  </a:lnTo>
                  <a:lnTo>
                    <a:pt x="1869989" y="1381416"/>
                  </a:lnTo>
                  <a:close/>
                </a:path>
                <a:path w="2381885" h="2181859">
                  <a:moveTo>
                    <a:pt x="526662" y="1381416"/>
                  </a:moveTo>
                  <a:lnTo>
                    <a:pt x="521980" y="1381416"/>
                  </a:lnTo>
                  <a:lnTo>
                    <a:pt x="521199" y="1368980"/>
                  </a:lnTo>
                  <a:lnTo>
                    <a:pt x="526662" y="1381416"/>
                  </a:lnTo>
                  <a:close/>
                </a:path>
                <a:path w="2381885" h="2181859">
                  <a:moveTo>
                    <a:pt x="1874274" y="1381416"/>
                  </a:moveTo>
                  <a:lnTo>
                    <a:pt x="1870089" y="1381416"/>
                  </a:lnTo>
                  <a:lnTo>
                    <a:pt x="1872283" y="1371425"/>
                  </a:lnTo>
                  <a:lnTo>
                    <a:pt x="1873555" y="1374874"/>
                  </a:lnTo>
                  <a:lnTo>
                    <a:pt x="1874274" y="1381416"/>
                  </a:lnTo>
                  <a:close/>
                </a:path>
                <a:path w="2381885" h="2181859">
                  <a:moveTo>
                    <a:pt x="1712373" y="1381416"/>
                  </a:moveTo>
                  <a:lnTo>
                    <a:pt x="1712074" y="1381416"/>
                  </a:lnTo>
                  <a:lnTo>
                    <a:pt x="1712350" y="1380005"/>
                  </a:lnTo>
                  <a:lnTo>
                    <a:pt x="1712373" y="1381416"/>
                  </a:lnTo>
                  <a:close/>
                </a:path>
                <a:path w="2381885" h="2181859">
                  <a:moveTo>
                    <a:pt x="1863015" y="1381416"/>
                  </a:moveTo>
                  <a:lnTo>
                    <a:pt x="1862958" y="1381214"/>
                  </a:lnTo>
                  <a:lnTo>
                    <a:pt x="1863015" y="1381416"/>
                  </a:lnTo>
                  <a:close/>
                </a:path>
                <a:path w="2381885" h="2181859">
                  <a:moveTo>
                    <a:pt x="1870089" y="1381416"/>
                  </a:moveTo>
                  <a:lnTo>
                    <a:pt x="1870028" y="1381239"/>
                  </a:lnTo>
                  <a:lnTo>
                    <a:pt x="1870089" y="1381416"/>
                  </a:lnTo>
                  <a:close/>
                </a:path>
                <a:path w="2381885" h="2181859">
                  <a:moveTo>
                    <a:pt x="407617" y="1406816"/>
                  </a:moveTo>
                  <a:lnTo>
                    <a:pt x="401824" y="1394116"/>
                  </a:lnTo>
                  <a:lnTo>
                    <a:pt x="396759" y="1381416"/>
                  </a:lnTo>
                  <a:lnTo>
                    <a:pt x="424540" y="1381416"/>
                  </a:lnTo>
                  <a:lnTo>
                    <a:pt x="424549" y="1381276"/>
                  </a:lnTo>
                  <a:lnTo>
                    <a:pt x="424497" y="1381905"/>
                  </a:lnTo>
                  <a:lnTo>
                    <a:pt x="420921" y="1394116"/>
                  </a:lnTo>
                  <a:lnTo>
                    <a:pt x="414615" y="1394116"/>
                  </a:lnTo>
                  <a:lnTo>
                    <a:pt x="407617" y="1406816"/>
                  </a:lnTo>
                  <a:close/>
                </a:path>
                <a:path w="2381885" h="2181859">
                  <a:moveTo>
                    <a:pt x="1834676" y="1381416"/>
                  </a:moveTo>
                  <a:close/>
                </a:path>
                <a:path w="2381885" h="2181859">
                  <a:moveTo>
                    <a:pt x="439697" y="1406816"/>
                  </a:moveTo>
                  <a:lnTo>
                    <a:pt x="431514" y="1406816"/>
                  </a:lnTo>
                  <a:lnTo>
                    <a:pt x="432810" y="1394116"/>
                  </a:lnTo>
                  <a:lnTo>
                    <a:pt x="442574" y="1381416"/>
                  </a:lnTo>
                  <a:lnTo>
                    <a:pt x="446758" y="1381416"/>
                  </a:lnTo>
                  <a:lnTo>
                    <a:pt x="446459" y="1394116"/>
                  </a:lnTo>
                  <a:lnTo>
                    <a:pt x="445147" y="1394116"/>
                  </a:lnTo>
                  <a:lnTo>
                    <a:pt x="439697" y="1406816"/>
                  </a:lnTo>
                  <a:close/>
                </a:path>
                <a:path w="2381885" h="2181859">
                  <a:moveTo>
                    <a:pt x="540112" y="1394116"/>
                  </a:moveTo>
                  <a:lnTo>
                    <a:pt x="523275" y="1394116"/>
                  </a:lnTo>
                  <a:lnTo>
                    <a:pt x="520684" y="1381416"/>
                  </a:lnTo>
                  <a:lnTo>
                    <a:pt x="538219" y="1381416"/>
                  </a:lnTo>
                  <a:lnTo>
                    <a:pt x="540112" y="1394116"/>
                  </a:lnTo>
                  <a:close/>
                </a:path>
                <a:path w="2381885" h="2181859">
                  <a:moveTo>
                    <a:pt x="550673" y="1394116"/>
                  </a:moveTo>
                  <a:lnTo>
                    <a:pt x="544761" y="1394116"/>
                  </a:lnTo>
                  <a:lnTo>
                    <a:pt x="545368" y="1381416"/>
                  </a:lnTo>
                  <a:lnTo>
                    <a:pt x="547357" y="1381416"/>
                  </a:lnTo>
                  <a:lnTo>
                    <a:pt x="550673" y="1394116"/>
                  </a:lnTo>
                  <a:close/>
                </a:path>
                <a:path w="2381885" h="2181859">
                  <a:moveTo>
                    <a:pt x="620415" y="1394116"/>
                  </a:moveTo>
                  <a:lnTo>
                    <a:pt x="609755" y="1394116"/>
                  </a:lnTo>
                  <a:lnTo>
                    <a:pt x="611003" y="1381416"/>
                  </a:lnTo>
                  <a:lnTo>
                    <a:pt x="621511" y="1381416"/>
                  </a:lnTo>
                  <a:lnTo>
                    <a:pt x="620415" y="1394116"/>
                  </a:lnTo>
                  <a:close/>
                </a:path>
                <a:path w="2381885" h="2181859">
                  <a:moveTo>
                    <a:pt x="700419" y="1394116"/>
                  </a:moveTo>
                  <a:lnTo>
                    <a:pt x="691004" y="1394116"/>
                  </a:lnTo>
                  <a:lnTo>
                    <a:pt x="695880" y="1381416"/>
                  </a:lnTo>
                  <a:lnTo>
                    <a:pt x="700419" y="1394116"/>
                  </a:lnTo>
                  <a:close/>
                </a:path>
                <a:path w="2381885" h="2181859">
                  <a:moveTo>
                    <a:pt x="718851" y="1394116"/>
                  </a:moveTo>
                  <a:lnTo>
                    <a:pt x="711179" y="1394116"/>
                  </a:lnTo>
                  <a:lnTo>
                    <a:pt x="716858" y="1381416"/>
                  </a:lnTo>
                  <a:lnTo>
                    <a:pt x="718851" y="1394116"/>
                  </a:lnTo>
                  <a:close/>
                </a:path>
                <a:path w="2381885" h="2181859">
                  <a:moveTo>
                    <a:pt x="1383490" y="1394116"/>
                  </a:moveTo>
                  <a:lnTo>
                    <a:pt x="1381597" y="1394116"/>
                  </a:lnTo>
                  <a:lnTo>
                    <a:pt x="1383391" y="1381416"/>
                  </a:lnTo>
                  <a:lnTo>
                    <a:pt x="1383490" y="1394116"/>
                  </a:lnTo>
                  <a:close/>
                </a:path>
                <a:path w="2381885" h="2181859">
                  <a:moveTo>
                    <a:pt x="1400751" y="1394116"/>
                  </a:moveTo>
                  <a:lnTo>
                    <a:pt x="1383988" y="1394116"/>
                  </a:lnTo>
                  <a:lnTo>
                    <a:pt x="1383590" y="1381416"/>
                  </a:lnTo>
                  <a:lnTo>
                    <a:pt x="1397189" y="1381416"/>
                  </a:lnTo>
                  <a:lnTo>
                    <a:pt x="1400751" y="1394116"/>
                  </a:lnTo>
                  <a:close/>
                </a:path>
                <a:path w="2381885" h="2181859">
                  <a:moveTo>
                    <a:pt x="1405753" y="1394116"/>
                  </a:moveTo>
                  <a:lnTo>
                    <a:pt x="1404213" y="1394116"/>
                  </a:lnTo>
                  <a:lnTo>
                    <a:pt x="1398634" y="1381416"/>
                  </a:lnTo>
                  <a:lnTo>
                    <a:pt x="1412173" y="1381416"/>
                  </a:lnTo>
                  <a:lnTo>
                    <a:pt x="1408516" y="1388823"/>
                  </a:lnTo>
                  <a:lnTo>
                    <a:pt x="1405753" y="1394116"/>
                  </a:lnTo>
                  <a:close/>
                </a:path>
                <a:path w="2381885" h="2181859">
                  <a:moveTo>
                    <a:pt x="1412245" y="1381681"/>
                  </a:moveTo>
                  <a:lnTo>
                    <a:pt x="1412173" y="1381416"/>
                  </a:lnTo>
                  <a:lnTo>
                    <a:pt x="1412383" y="1381416"/>
                  </a:lnTo>
                  <a:lnTo>
                    <a:pt x="1412245" y="1381681"/>
                  </a:lnTo>
                  <a:close/>
                </a:path>
                <a:path w="2381885" h="2181859">
                  <a:moveTo>
                    <a:pt x="1415240" y="1383134"/>
                  </a:moveTo>
                  <a:lnTo>
                    <a:pt x="1414475" y="1381416"/>
                  </a:lnTo>
                  <a:lnTo>
                    <a:pt x="1415173" y="1381416"/>
                  </a:lnTo>
                  <a:lnTo>
                    <a:pt x="1415240" y="1383134"/>
                  </a:lnTo>
                  <a:close/>
                </a:path>
                <a:path w="2381885" h="2181859">
                  <a:moveTo>
                    <a:pt x="1429620" y="1394116"/>
                  </a:moveTo>
                  <a:lnTo>
                    <a:pt x="1420951" y="1394116"/>
                  </a:lnTo>
                  <a:lnTo>
                    <a:pt x="1417963" y="1381416"/>
                  </a:lnTo>
                  <a:lnTo>
                    <a:pt x="1429520" y="1381416"/>
                  </a:lnTo>
                  <a:lnTo>
                    <a:pt x="1429620" y="1394116"/>
                  </a:lnTo>
                  <a:close/>
                </a:path>
                <a:path w="2381885" h="2181859">
                  <a:moveTo>
                    <a:pt x="1432310" y="1394116"/>
                  </a:moveTo>
                  <a:lnTo>
                    <a:pt x="1429520" y="1381416"/>
                  </a:lnTo>
                  <a:lnTo>
                    <a:pt x="1435398" y="1381416"/>
                  </a:lnTo>
                  <a:lnTo>
                    <a:pt x="1435375" y="1381905"/>
                  </a:lnTo>
                  <a:lnTo>
                    <a:pt x="1432310" y="1394116"/>
                  </a:lnTo>
                  <a:close/>
                </a:path>
                <a:path w="2381885" h="2181859">
                  <a:moveTo>
                    <a:pt x="1448948" y="1394116"/>
                  </a:moveTo>
                  <a:lnTo>
                    <a:pt x="1434800" y="1394116"/>
                  </a:lnTo>
                  <a:lnTo>
                    <a:pt x="1435375" y="1381905"/>
                  </a:lnTo>
                  <a:lnTo>
                    <a:pt x="1435498" y="1381416"/>
                  </a:lnTo>
                  <a:lnTo>
                    <a:pt x="1455884" y="1381416"/>
                  </a:lnTo>
                  <a:lnTo>
                    <a:pt x="1448948" y="1394116"/>
                  </a:lnTo>
                  <a:close/>
                </a:path>
                <a:path w="2381885" h="2181859">
                  <a:moveTo>
                    <a:pt x="1449147" y="1394116"/>
                  </a:moveTo>
                  <a:lnTo>
                    <a:pt x="1448948" y="1394116"/>
                  </a:lnTo>
                  <a:lnTo>
                    <a:pt x="1455884" y="1381416"/>
                  </a:lnTo>
                  <a:lnTo>
                    <a:pt x="1456039" y="1381416"/>
                  </a:lnTo>
                  <a:lnTo>
                    <a:pt x="1449147" y="1394116"/>
                  </a:lnTo>
                  <a:close/>
                </a:path>
                <a:path w="2381885" h="2181859">
                  <a:moveTo>
                    <a:pt x="1493184" y="1394116"/>
                  </a:moveTo>
                  <a:lnTo>
                    <a:pt x="1449147" y="1394116"/>
                  </a:lnTo>
                  <a:lnTo>
                    <a:pt x="1456039" y="1381416"/>
                  </a:lnTo>
                  <a:lnTo>
                    <a:pt x="1491889" y="1381416"/>
                  </a:lnTo>
                  <a:lnTo>
                    <a:pt x="1493184" y="1394116"/>
                  </a:lnTo>
                  <a:close/>
                </a:path>
                <a:path w="2381885" h="2181859">
                  <a:moveTo>
                    <a:pt x="1492993" y="1384847"/>
                  </a:moveTo>
                  <a:lnTo>
                    <a:pt x="1491889" y="1381416"/>
                  </a:lnTo>
                  <a:lnTo>
                    <a:pt x="1492885" y="1381416"/>
                  </a:lnTo>
                  <a:lnTo>
                    <a:pt x="1492993" y="1384847"/>
                  </a:lnTo>
                  <a:close/>
                </a:path>
                <a:path w="2381885" h="2181859">
                  <a:moveTo>
                    <a:pt x="1504443" y="1394116"/>
                  </a:moveTo>
                  <a:lnTo>
                    <a:pt x="1496073" y="1394116"/>
                  </a:lnTo>
                  <a:lnTo>
                    <a:pt x="1492885" y="1381416"/>
                  </a:lnTo>
                  <a:lnTo>
                    <a:pt x="1506734" y="1381416"/>
                  </a:lnTo>
                  <a:lnTo>
                    <a:pt x="1504443" y="1394116"/>
                  </a:lnTo>
                  <a:close/>
                </a:path>
                <a:path w="2381885" h="2181859">
                  <a:moveTo>
                    <a:pt x="1535726" y="1394116"/>
                  </a:moveTo>
                  <a:lnTo>
                    <a:pt x="1509823" y="1394116"/>
                  </a:lnTo>
                  <a:lnTo>
                    <a:pt x="1510121" y="1381416"/>
                  </a:lnTo>
                  <a:lnTo>
                    <a:pt x="1536025" y="1381416"/>
                  </a:lnTo>
                  <a:lnTo>
                    <a:pt x="1536786" y="1391114"/>
                  </a:lnTo>
                  <a:lnTo>
                    <a:pt x="1535726" y="1394116"/>
                  </a:lnTo>
                  <a:close/>
                </a:path>
                <a:path w="2381885" h="2181859">
                  <a:moveTo>
                    <a:pt x="1536786" y="1391114"/>
                  </a:moveTo>
                  <a:lnTo>
                    <a:pt x="1536025" y="1381416"/>
                  </a:lnTo>
                  <a:lnTo>
                    <a:pt x="1539475" y="1381416"/>
                  </a:lnTo>
                  <a:lnTo>
                    <a:pt x="1538586" y="1386015"/>
                  </a:lnTo>
                  <a:lnTo>
                    <a:pt x="1536786" y="1391114"/>
                  </a:lnTo>
                  <a:close/>
                </a:path>
                <a:path w="2381885" h="2181859">
                  <a:moveTo>
                    <a:pt x="1538587" y="1386013"/>
                  </a:moveTo>
                  <a:lnTo>
                    <a:pt x="1539475" y="1381416"/>
                  </a:lnTo>
                  <a:lnTo>
                    <a:pt x="1540210" y="1381416"/>
                  </a:lnTo>
                  <a:lnTo>
                    <a:pt x="1538587" y="1386013"/>
                  </a:lnTo>
                  <a:close/>
                </a:path>
                <a:path w="2381885" h="2181859">
                  <a:moveTo>
                    <a:pt x="1538587" y="1386015"/>
                  </a:moveTo>
                  <a:lnTo>
                    <a:pt x="1540210" y="1381416"/>
                  </a:lnTo>
                  <a:lnTo>
                    <a:pt x="1538587" y="1386015"/>
                  </a:lnTo>
                  <a:close/>
                </a:path>
                <a:path w="2381885" h="2181859">
                  <a:moveTo>
                    <a:pt x="1545092" y="1394116"/>
                  </a:moveTo>
                  <a:lnTo>
                    <a:pt x="1537022" y="1394116"/>
                  </a:lnTo>
                  <a:lnTo>
                    <a:pt x="1538587" y="1386013"/>
                  </a:lnTo>
                  <a:lnTo>
                    <a:pt x="1540210" y="1381416"/>
                  </a:lnTo>
                  <a:lnTo>
                    <a:pt x="1543423" y="1381416"/>
                  </a:lnTo>
                  <a:lnTo>
                    <a:pt x="1545092" y="1394116"/>
                  </a:lnTo>
                  <a:close/>
                </a:path>
                <a:path w="2381885" h="2181859">
                  <a:moveTo>
                    <a:pt x="1565171" y="1394116"/>
                  </a:moveTo>
                  <a:lnTo>
                    <a:pt x="1545391" y="1394116"/>
                  </a:lnTo>
                  <a:lnTo>
                    <a:pt x="1545789" y="1381416"/>
                  </a:lnTo>
                  <a:lnTo>
                    <a:pt x="1562926" y="1381416"/>
                  </a:lnTo>
                  <a:lnTo>
                    <a:pt x="1565171" y="1394116"/>
                  </a:lnTo>
                  <a:close/>
                </a:path>
                <a:path w="2381885" h="2181859">
                  <a:moveTo>
                    <a:pt x="1577372" y="1394116"/>
                  </a:moveTo>
                  <a:lnTo>
                    <a:pt x="1566214" y="1394116"/>
                  </a:lnTo>
                  <a:lnTo>
                    <a:pt x="1563025" y="1381416"/>
                  </a:lnTo>
                  <a:lnTo>
                    <a:pt x="1572418" y="1381416"/>
                  </a:lnTo>
                  <a:lnTo>
                    <a:pt x="1577372" y="1394116"/>
                  </a:lnTo>
                  <a:close/>
                </a:path>
                <a:path w="2381885" h="2181859">
                  <a:moveTo>
                    <a:pt x="1582802" y="1394116"/>
                  </a:moveTo>
                  <a:lnTo>
                    <a:pt x="1577373" y="1394116"/>
                  </a:lnTo>
                  <a:lnTo>
                    <a:pt x="1574384" y="1381416"/>
                  </a:lnTo>
                  <a:lnTo>
                    <a:pt x="1587833" y="1381416"/>
                  </a:lnTo>
                  <a:lnTo>
                    <a:pt x="1582802" y="1394116"/>
                  </a:lnTo>
                  <a:close/>
                </a:path>
                <a:path w="2381885" h="2181859">
                  <a:moveTo>
                    <a:pt x="1592577" y="1381892"/>
                  </a:moveTo>
                  <a:lnTo>
                    <a:pt x="1592416" y="1381416"/>
                  </a:lnTo>
                  <a:lnTo>
                    <a:pt x="1592758" y="1381416"/>
                  </a:lnTo>
                  <a:lnTo>
                    <a:pt x="1592577" y="1381892"/>
                  </a:lnTo>
                  <a:close/>
                </a:path>
                <a:path w="2381885" h="2181859">
                  <a:moveTo>
                    <a:pt x="1612940" y="1394116"/>
                  </a:moveTo>
                  <a:lnTo>
                    <a:pt x="1596788" y="1394116"/>
                  </a:lnTo>
                  <a:lnTo>
                    <a:pt x="1592758" y="1381416"/>
                  </a:lnTo>
                  <a:lnTo>
                    <a:pt x="1615232" y="1381416"/>
                  </a:lnTo>
                  <a:lnTo>
                    <a:pt x="1612940" y="1394116"/>
                  </a:lnTo>
                  <a:close/>
                </a:path>
                <a:path w="2381885" h="2181859">
                  <a:moveTo>
                    <a:pt x="1620589" y="1391608"/>
                  </a:moveTo>
                  <a:lnTo>
                    <a:pt x="1615232" y="1381416"/>
                  </a:lnTo>
                  <a:lnTo>
                    <a:pt x="1621708" y="1381416"/>
                  </a:lnTo>
                  <a:lnTo>
                    <a:pt x="1620589" y="1391608"/>
                  </a:lnTo>
                  <a:close/>
                </a:path>
                <a:path w="2381885" h="2181859">
                  <a:moveTo>
                    <a:pt x="1627761" y="1394116"/>
                  </a:moveTo>
                  <a:lnTo>
                    <a:pt x="1621907" y="1394116"/>
                  </a:lnTo>
                  <a:lnTo>
                    <a:pt x="1621808" y="1381416"/>
                  </a:lnTo>
                  <a:lnTo>
                    <a:pt x="1625712" y="1381416"/>
                  </a:lnTo>
                  <a:lnTo>
                    <a:pt x="1627761" y="1394116"/>
                  </a:lnTo>
                  <a:close/>
                </a:path>
                <a:path w="2381885" h="2181859">
                  <a:moveTo>
                    <a:pt x="1628184" y="1394116"/>
                  </a:moveTo>
                  <a:lnTo>
                    <a:pt x="1627761" y="1394116"/>
                  </a:lnTo>
                  <a:lnTo>
                    <a:pt x="1625712" y="1381416"/>
                  </a:lnTo>
                  <a:lnTo>
                    <a:pt x="1626689" y="1381416"/>
                  </a:lnTo>
                  <a:lnTo>
                    <a:pt x="1628184" y="1394116"/>
                  </a:lnTo>
                  <a:close/>
                </a:path>
                <a:path w="2381885" h="2181859">
                  <a:moveTo>
                    <a:pt x="1630277" y="1394116"/>
                  </a:moveTo>
                  <a:lnTo>
                    <a:pt x="1628184" y="1394116"/>
                  </a:lnTo>
                  <a:lnTo>
                    <a:pt x="1626689" y="1381416"/>
                  </a:lnTo>
                  <a:lnTo>
                    <a:pt x="1629878" y="1381416"/>
                  </a:lnTo>
                  <a:lnTo>
                    <a:pt x="1630029" y="1383600"/>
                  </a:lnTo>
                  <a:lnTo>
                    <a:pt x="1630277" y="1394116"/>
                  </a:lnTo>
                  <a:close/>
                </a:path>
                <a:path w="2381885" h="2181859">
                  <a:moveTo>
                    <a:pt x="1635040" y="1394116"/>
                  </a:moveTo>
                  <a:lnTo>
                    <a:pt x="1631073" y="1394116"/>
                  </a:lnTo>
                  <a:lnTo>
                    <a:pt x="1630084" y="1383600"/>
                  </a:lnTo>
                  <a:lnTo>
                    <a:pt x="1629978" y="1381416"/>
                  </a:lnTo>
                  <a:lnTo>
                    <a:pt x="1635532" y="1381416"/>
                  </a:lnTo>
                  <a:lnTo>
                    <a:pt x="1635040" y="1394116"/>
                  </a:lnTo>
                  <a:close/>
                </a:path>
                <a:path w="2381885" h="2181859">
                  <a:moveTo>
                    <a:pt x="1636653" y="1394116"/>
                  </a:moveTo>
                  <a:lnTo>
                    <a:pt x="1635040" y="1394116"/>
                  </a:lnTo>
                  <a:lnTo>
                    <a:pt x="1635532" y="1381416"/>
                  </a:lnTo>
                  <a:lnTo>
                    <a:pt x="1635756" y="1381416"/>
                  </a:lnTo>
                  <a:lnTo>
                    <a:pt x="1636653" y="1394116"/>
                  </a:lnTo>
                  <a:close/>
                </a:path>
                <a:path w="2381885" h="2181859">
                  <a:moveTo>
                    <a:pt x="1644723" y="1394116"/>
                  </a:moveTo>
                  <a:lnTo>
                    <a:pt x="1636653" y="1394116"/>
                  </a:lnTo>
                  <a:lnTo>
                    <a:pt x="1635756" y="1381416"/>
                  </a:lnTo>
                  <a:lnTo>
                    <a:pt x="1642132" y="1381416"/>
                  </a:lnTo>
                  <a:lnTo>
                    <a:pt x="1644371" y="1389128"/>
                  </a:lnTo>
                  <a:lnTo>
                    <a:pt x="1644723" y="1394116"/>
                  </a:lnTo>
                  <a:close/>
                </a:path>
                <a:path w="2381885" h="2181859">
                  <a:moveTo>
                    <a:pt x="1644371" y="1389128"/>
                  </a:moveTo>
                  <a:lnTo>
                    <a:pt x="1642132" y="1381416"/>
                  </a:lnTo>
                  <a:lnTo>
                    <a:pt x="1643827" y="1381416"/>
                  </a:lnTo>
                  <a:lnTo>
                    <a:pt x="1644371" y="1389128"/>
                  </a:lnTo>
                  <a:close/>
                </a:path>
                <a:path w="2381885" h="2181859">
                  <a:moveTo>
                    <a:pt x="1649306" y="1394116"/>
                  </a:moveTo>
                  <a:lnTo>
                    <a:pt x="1645819" y="1394116"/>
                  </a:lnTo>
                  <a:lnTo>
                    <a:pt x="1644371" y="1389128"/>
                  </a:lnTo>
                  <a:lnTo>
                    <a:pt x="1643827" y="1381416"/>
                  </a:lnTo>
                  <a:lnTo>
                    <a:pt x="1649206" y="1381416"/>
                  </a:lnTo>
                  <a:lnTo>
                    <a:pt x="1649306" y="1394116"/>
                  </a:lnTo>
                  <a:close/>
                </a:path>
                <a:path w="2381885" h="2181859">
                  <a:moveTo>
                    <a:pt x="1679195" y="1394116"/>
                  </a:moveTo>
                  <a:lnTo>
                    <a:pt x="1649406" y="1394116"/>
                  </a:lnTo>
                  <a:lnTo>
                    <a:pt x="1649406" y="1381416"/>
                  </a:lnTo>
                  <a:lnTo>
                    <a:pt x="1675210" y="1381416"/>
                  </a:lnTo>
                  <a:lnTo>
                    <a:pt x="1678087" y="1388749"/>
                  </a:lnTo>
                  <a:lnTo>
                    <a:pt x="1679195" y="1394116"/>
                  </a:lnTo>
                  <a:close/>
                </a:path>
                <a:path w="2381885" h="2181859">
                  <a:moveTo>
                    <a:pt x="1685273" y="1394116"/>
                  </a:moveTo>
                  <a:lnTo>
                    <a:pt x="1680192" y="1394116"/>
                  </a:lnTo>
                  <a:lnTo>
                    <a:pt x="1678116" y="1388823"/>
                  </a:lnTo>
                  <a:lnTo>
                    <a:pt x="1676605" y="1381416"/>
                  </a:lnTo>
                  <a:lnTo>
                    <a:pt x="1691151" y="1381416"/>
                  </a:lnTo>
                  <a:lnTo>
                    <a:pt x="1691048" y="1383600"/>
                  </a:lnTo>
                  <a:lnTo>
                    <a:pt x="1685273" y="1394116"/>
                  </a:lnTo>
                  <a:close/>
                </a:path>
                <a:path w="2381885" h="2181859">
                  <a:moveTo>
                    <a:pt x="1691376" y="1383002"/>
                  </a:moveTo>
                  <a:lnTo>
                    <a:pt x="1691450" y="1381416"/>
                  </a:lnTo>
                  <a:lnTo>
                    <a:pt x="1692247" y="1381416"/>
                  </a:lnTo>
                  <a:lnTo>
                    <a:pt x="1691376" y="1383002"/>
                  </a:lnTo>
                  <a:close/>
                </a:path>
                <a:path w="2381885" h="2181859">
                  <a:moveTo>
                    <a:pt x="1695834" y="1394116"/>
                  </a:moveTo>
                  <a:lnTo>
                    <a:pt x="1690852" y="1394116"/>
                  </a:lnTo>
                  <a:lnTo>
                    <a:pt x="1691347" y="1383600"/>
                  </a:lnTo>
                  <a:lnTo>
                    <a:pt x="1691472" y="1382828"/>
                  </a:lnTo>
                  <a:lnTo>
                    <a:pt x="1692247" y="1381416"/>
                  </a:lnTo>
                  <a:lnTo>
                    <a:pt x="1694639" y="1381416"/>
                  </a:lnTo>
                  <a:lnTo>
                    <a:pt x="1695834" y="1394116"/>
                  </a:lnTo>
                  <a:close/>
                </a:path>
                <a:path w="2381885" h="2181859">
                  <a:moveTo>
                    <a:pt x="1706614" y="1406816"/>
                  </a:moveTo>
                  <a:lnTo>
                    <a:pt x="1695135" y="1406816"/>
                  </a:lnTo>
                  <a:lnTo>
                    <a:pt x="1697793" y="1395139"/>
                  </a:lnTo>
                  <a:lnTo>
                    <a:pt x="1697901" y="1392381"/>
                  </a:lnTo>
                  <a:lnTo>
                    <a:pt x="1697110" y="1381416"/>
                  </a:lnTo>
                  <a:lnTo>
                    <a:pt x="1708169" y="1381416"/>
                  </a:lnTo>
                  <a:lnTo>
                    <a:pt x="1704900" y="1394116"/>
                  </a:lnTo>
                  <a:lnTo>
                    <a:pt x="1706614" y="1406816"/>
                  </a:lnTo>
                  <a:close/>
                </a:path>
                <a:path w="2381885" h="2181859">
                  <a:moveTo>
                    <a:pt x="1714564" y="1394116"/>
                  </a:moveTo>
                  <a:lnTo>
                    <a:pt x="1708188" y="1394116"/>
                  </a:lnTo>
                  <a:lnTo>
                    <a:pt x="1709085" y="1381416"/>
                  </a:lnTo>
                  <a:lnTo>
                    <a:pt x="1711376" y="1381416"/>
                  </a:lnTo>
                  <a:lnTo>
                    <a:pt x="1714564" y="1394116"/>
                  </a:lnTo>
                  <a:close/>
                </a:path>
                <a:path w="2381885" h="2181859">
                  <a:moveTo>
                    <a:pt x="1721239" y="1394116"/>
                  </a:moveTo>
                  <a:lnTo>
                    <a:pt x="1714664" y="1394116"/>
                  </a:lnTo>
                  <a:lnTo>
                    <a:pt x="1711576" y="1381416"/>
                  </a:lnTo>
                  <a:lnTo>
                    <a:pt x="1728612" y="1381416"/>
                  </a:lnTo>
                  <a:lnTo>
                    <a:pt x="1721239" y="1394116"/>
                  </a:lnTo>
                  <a:close/>
                </a:path>
                <a:path w="2381885" h="2181859">
                  <a:moveTo>
                    <a:pt x="1721439" y="1394116"/>
                  </a:moveTo>
                  <a:lnTo>
                    <a:pt x="1721239" y="1394116"/>
                  </a:lnTo>
                  <a:lnTo>
                    <a:pt x="1728612" y="1381416"/>
                  </a:lnTo>
                  <a:lnTo>
                    <a:pt x="1728812" y="1381416"/>
                  </a:lnTo>
                  <a:lnTo>
                    <a:pt x="1721439" y="1394116"/>
                  </a:lnTo>
                  <a:close/>
                </a:path>
                <a:path w="2381885" h="2181859">
                  <a:moveTo>
                    <a:pt x="1735362" y="1394116"/>
                  </a:moveTo>
                  <a:lnTo>
                    <a:pt x="1721439" y="1394116"/>
                  </a:lnTo>
                  <a:lnTo>
                    <a:pt x="1728812" y="1381416"/>
                  </a:lnTo>
                  <a:lnTo>
                    <a:pt x="1730455" y="1381416"/>
                  </a:lnTo>
                  <a:lnTo>
                    <a:pt x="1735362" y="1394116"/>
                  </a:lnTo>
                  <a:close/>
                </a:path>
                <a:path w="2381885" h="2181859">
                  <a:moveTo>
                    <a:pt x="1736211" y="1392381"/>
                  </a:moveTo>
                  <a:lnTo>
                    <a:pt x="1732054" y="1381416"/>
                  </a:lnTo>
                  <a:lnTo>
                    <a:pt x="1741577" y="1381416"/>
                  </a:lnTo>
                  <a:lnTo>
                    <a:pt x="1736211" y="1392381"/>
                  </a:lnTo>
                  <a:close/>
                </a:path>
                <a:path w="2381885" h="2181859">
                  <a:moveTo>
                    <a:pt x="1752241" y="1394116"/>
                  </a:moveTo>
                  <a:lnTo>
                    <a:pt x="1736869" y="1394116"/>
                  </a:lnTo>
                  <a:lnTo>
                    <a:pt x="1742637" y="1381416"/>
                  </a:lnTo>
                  <a:lnTo>
                    <a:pt x="1753520" y="1381416"/>
                  </a:lnTo>
                  <a:lnTo>
                    <a:pt x="1752241" y="1394116"/>
                  </a:lnTo>
                  <a:close/>
                </a:path>
                <a:path w="2381885" h="2181859">
                  <a:moveTo>
                    <a:pt x="1797957" y="1394116"/>
                  </a:moveTo>
                  <a:lnTo>
                    <a:pt x="1790394" y="1394116"/>
                  </a:lnTo>
                  <a:lnTo>
                    <a:pt x="1796662" y="1381416"/>
                  </a:lnTo>
                  <a:lnTo>
                    <a:pt x="1797957" y="1394116"/>
                  </a:lnTo>
                  <a:close/>
                </a:path>
                <a:path w="2381885" h="2181859">
                  <a:moveTo>
                    <a:pt x="1838805" y="1394116"/>
                  </a:moveTo>
                  <a:lnTo>
                    <a:pt x="1834222" y="1394116"/>
                  </a:lnTo>
                  <a:lnTo>
                    <a:pt x="1834720" y="1381416"/>
                  </a:lnTo>
                  <a:lnTo>
                    <a:pt x="1836015" y="1381416"/>
                  </a:lnTo>
                  <a:lnTo>
                    <a:pt x="1838805" y="1394116"/>
                  </a:lnTo>
                  <a:close/>
                </a:path>
                <a:path w="2381885" h="2181859">
                  <a:moveTo>
                    <a:pt x="1853251" y="1394116"/>
                  </a:moveTo>
                  <a:lnTo>
                    <a:pt x="1842776" y="1394116"/>
                  </a:lnTo>
                  <a:lnTo>
                    <a:pt x="1836152" y="1381416"/>
                  </a:lnTo>
                  <a:lnTo>
                    <a:pt x="1862837" y="1381416"/>
                  </a:lnTo>
                  <a:lnTo>
                    <a:pt x="1853251" y="1394116"/>
                  </a:lnTo>
                  <a:close/>
                </a:path>
                <a:path w="2381885" h="2181859">
                  <a:moveTo>
                    <a:pt x="1879454" y="1394116"/>
                  </a:moveTo>
                  <a:lnTo>
                    <a:pt x="1859651" y="1394116"/>
                  </a:lnTo>
                  <a:lnTo>
                    <a:pt x="1863476" y="1381416"/>
                  </a:lnTo>
                  <a:lnTo>
                    <a:pt x="1880152" y="1381416"/>
                  </a:lnTo>
                  <a:lnTo>
                    <a:pt x="1879454" y="1394116"/>
                  </a:lnTo>
                  <a:close/>
                </a:path>
                <a:path w="2381885" h="2181859">
                  <a:moveTo>
                    <a:pt x="1879554" y="1394116"/>
                  </a:moveTo>
                  <a:lnTo>
                    <a:pt x="1880152" y="1381416"/>
                  </a:lnTo>
                  <a:lnTo>
                    <a:pt x="1880351" y="1381416"/>
                  </a:lnTo>
                  <a:lnTo>
                    <a:pt x="1879554" y="1394116"/>
                  </a:lnTo>
                  <a:close/>
                </a:path>
                <a:path w="2381885" h="2181859">
                  <a:moveTo>
                    <a:pt x="1888122" y="1394116"/>
                  </a:moveTo>
                  <a:lnTo>
                    <a:pt x="1879554" y="1394116"/>
                  </a:lnTo>
                  <a:lnTo>
                    <a:pt x="1880351" y="1381416"/>
                  </a:lnTo>
                  <a:lnTo>
                    <a:pt x="1892506" y="1381416"/>
                  </a:lnTo>
                  <a:lnTo>
                    <a:pt x="1888122" y="1394116"/>
                  </a:lnTo>
                  <a:close/>
                </a:path>
                <a:path w="2381885" h="2181859">
                  <a:moveTo>
                    <a:pt x="1415609" y="1394116"/>
                  </a:moveTo>
                  <a:lnTo>
                    <a:pt x="1405907" y="1394116"/>
                  </a:lnTo>
                  <a:lnTo>
                    <a:pt x="1408555" y="1388749"/>
                  </a:lnTo>
                  <a:lnTo>
                    <a:pt x="1412245" y="1381681"/>
                  </a:lnTo>
                  <a:lnTo>
                    <a:pt x="1415609" y="1394116"/>
                  </a:lnTo>
                  <a:close/>
                </a:path>
                <a:path w="2381885" h="2181859">
                  <a:moveTo>
                    <a:pt x="1596700" y="1394116"/>
                  </a:moveTo>
                  <a:lnTo>
                    <a:pt x="1587933" y="1394116"/>
                  </a:lnTo>
                  <a:lnTo>
                    <a:pt x="1592577" y="1381892"/>
                  </a:lnTo>
                  <a:lnTo>
                    <a:pt x="1596700" y="1394116"/>
                  </a:lnTo>
                  <a:close/>
                </a:path>
                <a:path w="2381885" h="2181859">
                  <a:moveTo>
                    <a:pt x="1690852" y="1394116"/>
                  </a:moveTo>
                  <a:lnTo>
                    <a:pt x="1690553" y="1394116"/>
                  </a:lnTo>
                  <a:lnTo>
                    <a:pt x="1691048" y="1383599"/>
                  </a:lnTo>
                  <a:lnTo>
                    <a:pt x="1691376" y="1383003"/>
                  </a:lnTo>
                  <a:lnTo>
                    <a:pt x="1690852" y="1394116"/>
                  </a:lnTo>
                  <a:close/>
                </a:path>
                <a:path w="2381885" h="2181859">
                  <a:moveTo>
                    <a:pt x="1420128" y="1394116"/>
                  </a:moveTo>
                  <a:lnTo>
                    <a:pt x="1415671" y="1394116"/>
                  </a:lnTo>
                  <a:lnTo>
                    <a:pt x="1415240" y="1383134"/>
                  </a:lnTo>
                  <a:lnTo>
                    <a:pt x="1420128" y="1394116"/>
                  </a:lnTo>
                  <a:close/>
                </a:path>
                <a:path w="2381885" h="2181859">
                  <a:moveTo>
                    <a:pt x="1690553" y="1394116"/>
                  </a:moveTo>
                  <a:lnTo>
                    <a:pt x="1685273" y="1394116"/>
                  </a:lnTo>
                  <a:lnTo>
                    <a:pt x="1691048" y="1383600"/>
                  </a:lnTo>
                  <a:lnTo>
                    <a:pt x="1690553" y="1394116"/>
                  </a:lnTo>
                  <a:close/>
                </a:path>
                <a:path w="2381885" h="2181859">
                  <a:moveTo>
                    <a:pt x="1495974" y="1394116"/>
                  </a:moveTo>
                  <a:lnTo>
                    <a:pt x="1493284" y="1394116"/>
                  </a:lnTo>
                  <a:lnTo>
                    <a:pt x="1492993" y="1384847"/>
                  </a:lnTo>
                  <a:lnTo>
                    <a:pt x="1495974" y="1394116"/>
                  </a:lnTo>
                  <a:close/>
                </a:path>
                <a:path w="2381885" h="2181859">
                  <a:moveTo>
                    <a:pt x="1537022" y="1394116"/>
                  </a:moveTo>
                  <a:lnTo>
                    <a:pt x="1535727" y="1394116"/>
                  </a:lnTo>
                  <a:lnTo>
                    <a:pt x="1536786" y="1391114"/>
                  </a:lnTo>
                  <a:lnTo>
                    <a:pt x="1537022" y="1394116"/>
                  </a:lnTo>
                  <a:close/>
                </a:path>
                <a:path w="2381885" h="2181859">
                  <a:moveTo>
                    <a:pt x="1621907" y="1394116"/>
                  </a:moveTo>
                  <a:lnTo>
                    <a:pt x="1620313" y="1394116"/>
                  </a:lnTo>
                  <a:lnTo>
                    <a:pt x="1620589" y="1391608"/>
                  </a:lnTo>
                  <a:lnTo>
                    <a:pt x="1621907" y="1394116"/>
                  </a:lnTo>
                  <a:close/>
                </a:path>
                <a:path w="2381885" h="2181859">
                  <a:moveTo>
                    <a:pt x="1736869" y="1394116"/>
                  </a:moveTo>
                  <a:lnTo>
                    <a:pt x="1735362" y="1394116"/>
                  </a:lnTo>
                  <a:lnTo>
                    <a:pt x="1736211" y="1392381"/>
                  </a:lnTo>
                  <a:lnTo>
                    <a:pt x="1736869" y="1394116"/>
                  </a:lnTo>
                  <a:close/>
                </a:path>
                <a:path w="2381885" h="2181859">
                  <a:moveTo>
                    <a:pt x="373031" y="1406816"/>
                  </a:moveTo>
                  <a:lnTo>
                    <a:pt x="360378" y="1406816"/>
                  </a:lnTo>
                  <a:lnTo>
                    <a:pt x="360876" y="1394116"/>
                  </a:lnTo>
                  <a:lnTo>
                    <a:pt x="377315" y="1394116"/>
                  </a:lnTo>
                  <a:lnTo>
                    <a:pt x="373031" y="1406816"/>
                  </a:lnTo>
                  <a:close/>
                </a:path>
                <a:path w="2381885" h="2181859">
                  <a:moveTo>
                    <a:pt x="550010" y="1406816"/>
                  </a:moveTo>
                  <a:lnTo>
                    <a:pt x="535231" y="1406816"/>
                  </a:lnTo>
                  <a:lnTo>
                    <a:pt x="540312" y="1394116"/>
                  </a:lnTo>
                  <a:lnTo>
                    <a:pt x="550010" y="1406816"/>
                  </a:lnTo>
                  <a:close/>
                </a:path>
                <a:path w="2381885" h="2181859">
                  <a:moveTo>
                    <a:pt x="666868" y="1419516"/>
                  </a:moveTo>
                  <a:lnTo>
                    <a:pt x="648910" y="1419516"/>
                  </a:lnTo>
                  <a:lnTo>
                    <a:pt x="646207" y="1407171"/>
                  </a:lnTo>
                  <a:lnTo>
                    <a:pt x="646186" y="1406610"/>
                  </a:lnTo>
                  <a:lnTo>
                    <a:pt x="649607" y="1394116"/>
                  </a:lnTo>
                  <a:lnTo>
                    <a:pt x="667341" y="1394116"/>
                  </a:lnTo>
                  <a:lnTo>
                    <a:pt x="671813" y="1406610"/>
                  </a:lnTo>
                  <a:lnTo>
                    <a:pt x="671747" y="1407171"/>
                  </a:lnTo>
                  <a:lnTo>
                    <a:pt x="666868" y="1419516"/>
                  </a:lnTo>
                  <a:close/>
                </a:path>
                <a:path w="2381885" h="2181859">
                  <a:moveTo>
                    <a:pt x="684550" y="1419516"/>
                  </a:moveTo>
                  <a:lnTo>
                    <a:pt x="671977" y="1419516"/>
                  </a:lnTo>
                  <a:lnTo>
                    <a:pt x="671993" y="1415137"/>
                  </a:lnTo>
                  <a:lnTo>
                    <a:pt x="672120" y="1406054"/>
                  </a:lnTo>
                  <a:lnTo>
                    <a:pt x="673618" y="1394116"/>
                  </a:lnTo>
                  <a:lnTo>
                    <a:pt x="682784" y="1406816"/>
                  </a:lnTo>
                  <a:lnTo>
                    <a:pt x="691452" y="1406816"/>
                  </a:lnTo>
                  <a:lnTo>
                    <a:pt x="684550" y="1419516"/>
                  </a:lnTo>
                  <a:close/>
                </a:path>
                <a:path w="2381885" h="2181859">
                  <a:moveTo>
                    <a:pt x="692349" y="1406816"/>
                  </a:moveTo>
                  <a:lnTo>
                    <a:pt x="682784" y="1406816"/>
                  </a:lnTo>
                  <a:lnTo>
                    <a:pt x="687865" y="1394116"/>
                  </a:lnTo>
                  <a:lnTo>
                    <a:pt x="692648" y="1394116"/>
                  </a:lnTo>
                  <a:lnTo>
                    <a:pt x="692349" y="1406816"/>
                  </a:lnTo>
                  <a:close/>
                </a:path>
                <a:path w="2381885" h="2181859">
                  <a:moveTo>
                    <a:pt x="698227" y="1419516"/>
                  </a:moveTo>
                  <a:lnTo>
                    <a:pt x="688463" y="1419516"/>
                  </a:lnTo>
                  <a:lnTo>
                    <a:pt x="692946" y="1406818"/>
                  </a:lnTo>
                  <a:lnTo>
                    <a:pt x="693943" y="1394116"/>
                  </a:lnTo>
                  <a:lnTo>
                    <a:pt x="699622" y="1394116"/>
                  </a:lnTo>
                  <a:lnTo>
                    <a:pt x="705002" y="1406816"/>
                  </a:lnTo>
                  <a:lnTo>
                    <a:pt x="700021" y="1406816"/>
                  </a:lnTo>
                  <a:lnTo>
                    <a:pt x="698227" y="1419516"/>
                  </a:lnTo>
                  <a:close/>
                </a:path>
                <a:path w="2381885" h="2181859">
                  <a:moveTo>
                    <a:pt x="714268" y="1406816"/>
                  </a:moveTo>
                  <a:lnTo>
                    <a:pt x="712375" y="1394116"/>
                  </a:lnTo>
                  <a:lnTo>
                    <a:pt x="720146" y="1394116"/>
                  </a:lnTo>
                  <a:lnTo>
                    <a:pt x="714268" y="1406816"/>
                  </a:lnTo>
                  <a:close/>
                </a:path>
                <a:path w="2381885" h="2181859">
                  <a:moveTo>
                    <a:pt x="735688" y="1406816"/>
                  </a:moveTo>
                  <a:lnTo>
                    <a:pt x="718382" y="1406816"/>
                  </a:lnTo>
                  <a:lnTo>
                    <a:pt x="723434" y="1394116"/>
                  </a:lnTo>
                  <a:lnTo>
                    <a:pt x="731622" y="1394116"/>
                  </a:lnTo>
                  <a:lnTo>
                    <a:pt x="732879" y="1397163"/>
                  </a:lnTo>
                  <a:lnTo>
                    <a:pt x="735688" y="1406816"/>
                  </a:lnTo>
                  <a:close/>
                </a:path>
                <a:path w="2381885" h="2181859">
                  <a:moveTo>
                    <a:pt x="748441" y="1406816"/>
                  </a:moveTo>
                  <a:lnTo>
                    <a:pt x="736859" y="1406816"/>
                  </a:lnTo>
                  <a:lnTo>
                    <a:pt x="732887" y="1397163"/>
                  </a:lnTo>
                  <a:lnTo>
                    <a:pt x="732002" y="1394116"/>
                  </a:lnTo>
                  <a:lnTo>
                    <a:pt x="738799" y="1394116"/>
                  </a:lnTo>
                  <a:lnTo>
                    <a:pt x="748441" y="1406816"/>
                  </a:lnTo>
                  <a:close/>
                </a:path>
                <a:path w="2381885" h="2181859">
                  <a:moveTo>
                    <a:pt x="1388970" y="1406816"/>
                  </a:moveTo>
                  <a:lnTo>
                    <a:pt x="1360248" y="1406816"/>
                  </a:lnTo>
                  <a:lnTo>
                    <a:pt x="1366279" y="1394116"/>
                  </a:lnTo>
                  <a:lnTo>
                    <a:pt x="1389667" y="1394116"/>
                  </a:lnTo>
                  <a:lnTo>
                    <a:pt x="1388970" y="1406816"/>
                  </a:lnTo>
                  <a:close/>
                </a:path>
                <a:path w="2381885" h="2181859">
                  <a:moveTo>
                    <a:pt x="1391139" y="1394360"/>
                  </a:moveTo>
                  <a:lnTo>
                    <a:pt x="1391062" y="1394116"/>
                  </a:lnTo>
                  <a:lnTo>
                    <a:pt x="1391139" y="1394360"/>
                  </a:lnTo>
                  <a:close/>
                </a:path>
                <a:path w="2381885" h="2181859">
                  <a:moveTo>
                    <a:pt x="1394632" y="1404541"/>
                  </a:moveTo>
                  <a:lnTo>
                    <a:pt x="1391361" y="1394116"/>
                  </a:lnTo>
                  <a:lnTo>
                    <a:pt x="1396044" y="1394116"/>
                  </a:lnTo>
                  <a:lnTo>
                    <a:pt x="1395575" y="1400093"/>
                  </a:lnTo>
                  <a:lnTo>
                    <a:pt x="1394632" y="1404541"/>
                  </a:lnTo>
                  <a:close/>
                </a:path>
                <a:path w="2381885" h="2181859">
                  <a:moveTo>
                    <a:pt x="1396049" y="1397852"/>
                  </a:moveTo>
                  <a:lnTo>
                    <a:pt x="1396342" y="1394116"/>
                  </a:lnTo>
                  <a:lnTo>
                    <a:pt x="1396841" y="1394116"/>
                  </a:lnTo>
                  <a:lnTo>
                    <a:pt x="1396049" y="1397852"/>
                  </a:lnTo>
                  <a:close/>
                </a:path>
                <a:path w="2381885" h="2181859">
                  <a:moveTo>
                    <a:pt x="1402918" y="1406816"/>
                  </a:moveTo>
                  <a:lnTo>
                    <a:pt x="1395346" y="1406816"/>
                  </a:lnTo>
                  <a:lnTo>
                    <a:pt x="1395991" y="1398598"/>
                  </a:lnTo>
                  <a:lnTo>
                    <a:pt x="1396940" y="1394116"/>
                  </a:lnTo>
                  <a:lnTo>
                    <a:pt x="1402719" y="1394116"/>
                  </a:lnTo>
                  <a:lnTo>
                    <a:pt x="1402918" y="1406816"/>
                  </a:lnTo>
                  <a:close/>
                </a:path>
                <a:path w="2381885" h="2181859">
                  <a:moveTo>
                    <a:pt x="1440380" y="1406816"/>
                  </a:moveTo>
                  <a:lnTo>
                    <a:pt x="1403018" y="1406816"/>
                  </a:lnTo>
                  <a:lnTo>
                    <a:pt x="1402818" y="1394116"/>
                  </a:lnTo>
                  <a:lnTo>
                    <a:pt x="1443885" y="1394116"/>
                  </a:lnTo>
                  <a:lnTo>
                    <a:pt x="1443747" y="1396083"/>
                  </a:lnTo>
                  <a:lnTo>
                    <a:pt x="1440380" y="1406816"/>
                  </a:lnTo>
                  <a:close/>
                </a:path>
                <a:path w="2381885" h="2181859">
                  <a:moveTo>
                    <a:pt x="1446457" y="1406816"/>
                  </a:moveTo>
                  <a:lnTo>
                    <a:pt x="1442995" y="1406816"/>
                  </a:lnTo>
                  <a:lnTo>
                    <a:pt x="1443747" y="1396083"/>
                  </a:lnTo>
                  <a:lnTo>
                    <a:pt x="1444365" y="1394116"/>
                  </a:lnTo>
                  <a:lnTo>
                    <a:pt x="1446158" y="1394116"/>
                  </a:lnTo>
                  <a:lnTo>
                    <a:pt x="1446457" y="1406816"/>
                  </a:lnTo>
                  <a:close/>
                </a:path>
                <a:path w="2381885" h="2181859">
                  <a:moveTo>
                    <a:pt x="1446557" y="1406816"/>
                  </a:moveTo>
                  <a:lnTo>
                    <a:pt x="1446158" y="1394116"/>
                  </a:lnTo>
                  <a:lnTo>
                    <a:pt x="1446557" y="1406816"/>
                  </a:lnTo>
                  <a:close/>
                </a:path>
                <a:path w="2381885" h="2181859">
                  <a:moveTo>
                    <a:pt x="1451040" y="1406816"/>
                  </a:moveTo>
                  <a:lnTo>
                    <a:pt x="1446557" y="1406816"/>
                  </a:lnTo>
                  <a:lnTo>
                    <a:pt x="1446158" y="1394116"/>
                  </a:lnTo>
                  <a:lnTo>
                    <a:pt x="1447354" y="1394116"/>
                  </a:lnTo>
                  <a:lnTo>
                    <a:pt x="1451040" y="1406816"/>
                  </a:lnTo>
                  <a:close/>
                </a:path>
                <a:path w="2381885" h="2181859">
                  <a:moveTo>
                    <a:pt x="1465786" y="1406816"/>
                  </a:moveTo>
                  <a:lnTo>
                    <a:pt x="1451040" y="1406816"/>
                  </a:lnTo>
                  <a:lnTo>
                    <a:pt x="1447354" y="1394116"/>
                  </a:lnTo>
                  <a:lnTo>
                    <a:pt x="1465594" y="1394116"/>
                  </a:lnTo>
                  <a:lnTo>
                    <a:pt x="1465921" y="1404730"/>
                  </a:lnTo>
                  <a:lnTo>
                    <a:pt x="1465786" y="1406816"/>
                  </a:lnTo>
                  <a:close/>
                </a:path>
                <a:path w="2381885" h="2181859">
                  <a:moveTo>
                    <a:pt x="1486708" y="1406816"/>
                  </a:moveTo>
                  <a:lnTo>
                    <a:pt x="1465985" y="1406816"/>
                  </a:lnTo>
                  <a:lnTo>
                    <a:pt x="1465982" y="1404730"/>
                  </a:lnTo>
                  <a:lnTo>
                    <a:pt x="1466982" y="1394116"/>
                  </a:lnTo>
                  <a:lnTo>
                    <a:pt x="1478239" y="1394116"/>
                  </a:lnTo>
                  <a:lnTo>
                    <a:pt x="1486708" y="1406816"/>
                  </a:lnTo>
                  <a:close/>
                </a:path>
                <a:path w="2381885" h="2181859">
                  <a:moveTo>
                    <a:pt x="1487297" y="1403687"/>
                  </a:moveTo>
                  <a:lnTo>
                    <a:pt x="1483918" y="1394116"/>
                  </a:lnTo>
                  <a:lnTo>
                    <a:pt x="1489099" y="1394116"/>
                  </a:lnTo>
                  <a:lnTo>
                    <a:pt x="1487297" y="1403687"/>
                  </a:lnTo>
                  <a:close/>
                </a:path>
                <a:path w="2381885" h="2181859">
                  <a:moveTo>
                    <a:pt x="1492283" y="1394213"/>
                  </a:moveTo>
                  <a:close/>
                </a:path>
                <a:path w="2381885" h="2181859">
                  <a:moveTo>
                    <a:pt x="1492326" y="1394502"/>
                  </a:moveTo>
                  <a:lnTo>
                    <a:pt x="1492387" y="1394116"/>
                  </a:lnTo>
                  <a:lnTo>
                    <a:pt x="1492326" y="1394502"/>
                  </a:lnTo>
                  <a:close/>
                </a:path>
                <a:path w="2381885" h="2181859">
                  <a:moveTo>
                    <a:pt x="1503026" y="1406816"/>
                  </a:moveTo>
                  <a:lnTo>
                    <a:pt x="1494181" y="1406816"/>
                  </a:lnTo>
                  <a:lnTo>
                    <a:pt x="1492644" y="1396612"/>
                  </a:lnTo>
                  <a:lnTo>
                    <a:pt x="1493682" y="1394116"/>
                  </a:lnTo>
                  <a:lnTo>
                    <a:pt x="1501254" y="1394116"/>
                  </a:lnTo>
                  <a:lnTo>
                    <a:pt x="1503026" y="1406816"/>
                  </a:lnTo>
                  <a:close/>
                </a:path>
                <a:path w="2381885" h="2181859">
                  <a:moveTo>
                    <a:pt x="1503509" y="1406816"/>
                  </a:moveTo>
                  <a:lnTo>
                    <a:pt x="1503026" y="1406816"/>
                  </a:lnTo>
                  <a:lnTo>
                    <a:pt x="1501254" y="1394116"/>
                  </a:lnTo>
                  <a:lnTo>
                    <a:pt x="1501590" y="1394116"/>
                  </a:lnTo>
                  <a:lnTo>
                    <a:pt x="1503509" y="1406816"/>
                  </a:lnTo>
                  <a:close/>
                </a:path>
                <a:path w="2381885" h="2181859">
                  <a:moveTo>
                    <a:pt x="1517793" y="1406816"/>
                  </a:moveTo>
                  <a:lnTo>
                    <a:pt x="1503509" y="1406816"/>
                  </a:lnTo>
                  <a:lnTo>
                    <a:pt x="1501590" y="1394116"/>
                  </a:lnTo>
                  <a:lnTo>
                    <a:pt x="1514684" y="1394116"/>
                  </a:lnTo>
                  <a:lnTo>
                    <a:pt x="1517793" y="1406816"/>
                  </a:lnTo>
                  <a:close/>
                </a:path>
                <a:path w="2381885" h="2181859">
                  <a:moveTo>
                    <a:pt x="1535527" y="1406816"/>
                  </a:moveTo>
                  <a:lnTo>
                    <a:pt x="1521280" y="1406816"/>
                  </a:lnTo>
                  <a:lnTo>
                    <a:pt x="1515800" y="1394116"/>
                  </a:lnTo>
                  <a:lnTo>
                    <a:pt x="1532339" y="1394116"/>
                  </a:lnTo>
                  <a:lnTo>
                    <a:pt x="1535527" y="1406816"/>
                  </a:lnTo>
                  <a:close/>
                </a:path>
                <a:path w="2381885" h="2181859">
                  <a:moveTo>
                    <a:pt x="1536136" y="1406816"/>
                  </a:moveTo>
                  <a:lnTo>
                    <a:pt x="1535527" y="1406816"/>
                  </a:lnTo>
                  <a:lnTo>
                    <a:pt x="1532339" y="1394116"/>
                  </a:lnTo>
                  <a:lnTo>
                    <a:pt x="1536136" y="1406816"/>
                  </a:lnTo>
                  <a:close/>
                </a:path>
                <a:path w="2381885" h="2181859">
                  <a:moveTo>
                    <a:pt x="1550074" y="1406816"/>
                  </a:moveTo>
                  <a:lnTo>
                    <a:pt x="1536136" y="1406816"/>
                  </a:lnTo>
                  <a:lnTo>
                    <a:pt x="1532339" y="1394116"/>
                  </a:lnTo>
                  <a:lnTo>
                    <a:pt x="1552863" y="1394116"/>
                  </a:lnTo>
                  <a:lnTo>
                    <a:pt x="1550074" y="1406816"/>
                  </a:lnTo>
                  <a:close/>
                </a:path>
                <a:path w="2381885" h="2181859">
                  <a:moveTo>
                    <a:pt x="1566114" y="1406816"/>
                  </a:moveTo>
                  <a:lnTo>
                    <a:pt x="1554159" y="1406816"/>
                  </a:lnTo>
                  <a:lnTo>
                    <a:pt x="1558415" y="1394116"/>
                  </a:lnTo>
                  <a:lnTo>
                    <a:pt x="1569541" y="1394116"/>
                  </a:lnTo>
                  <a:lnTo>
                    <a:pt x="1566114" y="1406816"/>
                  </a:lnTo>
                  <a:close/>
                </a:path>
                <a:path w="2381885" h="2181859">
                  <a:moveTo>
                    <a:pt x="1592715" y="1406816"/>
                  </a:moveTo>
                  <a:lnTo>
                    <a:pt x="1566114" y="1406816"/>
                  </a:lnTo>
                  <a:lnTo>
                    <a:pt x="1569611" y="1394116"/>
                  </a:lnTo>
                  <a:lnTo>
                    <a:pt x="1583848" y="1394116"/>
                  </a:lnTo>
                  <a:lnTo>
                    <a:pt x="1592715" y="1406816"/>
                  </a:lnTo>
                  <a:close/>
                </a:path>
                <a:path w="2381885" h="2181859">
                  <a:moveTo>
                    <a:pt x="1592915" y="1406816"/>
                  </a:moveTo>
                  <a:lnTo>
                    <a:pt x="1592715" y="1406816"/>
                  </a:lnTo>
                  <a:lnTo>
                    <a:pt x="1583848" y="1394116"/>
                  </a:lnTo>
                  <a:lnTo>
                    <a:pt x="1592915" y="1406816"/>
                  </a:lnTo>
                  <a:close/>
                </a:path>
                <a:path w="2381885" h="2181859">
                  <a:moveTo>
                    <a:pt x="1601582" y="1406816"/>
                  </a:moveTo>
                  <a:lnTo>
                    <a:pt x="1592915" y="1406816"/>
                  </a:lnTo>
                  <a:lnTo>
                    <a:pt x="1583948" y="1394116"/>
                  </a:lnTo>
                  <a:lnTo>
                    <a:pt x="1603375" y="1394116"/>
                  </a:lnTo>
                  <a:lnTo>
                    <a:pt x="1601582" y="1406816"/>
                  </a:lnTo>
                  <a:close/>
                </a:path>
                <a:path w="2381885" h="2181859">
                  <a:moveTo>
                    <a:pt x="1603446" y="1394329"/>
                  </a:moveTo>
                  <a:lnTo>
                    <a:pt x="1603375" y="1394116"/>
                  </a:lnTo>
                  <a:lnTo>
                    <a:pt x="1603446" y="1394329"/>
                  </a:lnTo>
                  <a:close/>
                </a:path>
                <a:path w="2381885" h="2181859">
                  <a:moveTo>
                    <a:pt x="1607660" y="1406816"/>
                  </a:moveTo>
                  <a:lnTo>
                    <a:pt x="1603554" y="1394657"/>
                  </a:lnTo>
                  <a:lnTo>
                    <a:pt x="1603476" y="1394116"/>
                  </a:lnTo>
                  <a:lnTo>
                    <a:pt x="1607660" y="1406816"/>
                  </a:lnTo>
                  <a:close/>
                </a:path>
                <a:path w="2381885" h="2181859">
                  <a:moveTo>
                    <a:pt x="1628454" y="1406816"/>
                  </a:moveTo>
                  <a:lnTo>
                    <a:pt x="1607660" y="1406816"/>
                  </a:lnTo>
                  <a:lnTo>
                    <a:pt x="1603476" y="1394116"/>
                  </a:lnTo>
                  <a:lnTo>
                    <a:pt x="1631485" y="1394116"/>
                  </a:lnTo>
                  <a:lnTo>
                    <a:pt x="1628454" y="1406816"/>
                  </a:lnTo>
                  <a:close/>
                </a:path>
                <a:path w="2381885" h="2181859">
                  <a:moveTo>
                    <a:pt x="1629342" y="1406816"/>
                  </a:moveTo>
                  <a:lnTo>
                    <a:pt x="1628454" y="1406816"/>
                  </a:lnTo>
                  <a:lnTo>
                    <a:pt x="1631485" y="1394116"/>
                  </a:lnTo>
                  <a:lnTo>
                    <a:pt x="1636304" y="1394116"/>
                  </a:lnTo>
                  <a:lnTo>
                    <a:pt x="1629342" y="1406816"/>
                  </a:lnTo>
                  <a:close/>
                </a:path>
                <a:path w="2381885" h="2181859">
                  <a:moveTo>
                    <a:pt x="1650158" y="1406816"/>
                  </a:moveTo>
                  <a:lnTo>
                    <a:pt x="1629342" y="1406816"/>
                  </a:lnTo>
                  <a:lnTo>
                    <a:pt x="1636304" y="1394116"/>
                  </a:lnTo>
                  <a:lnTo>
                    <a:pt x="1643428" y="1394116"/>
                  </a:lnTo>
                  <a:lnTo>
                    <a:pt x="1650158" y="1406816"/>
                  </a:lnTo>
                  <a:close/>
                </a:path>
                <a:path w="2381885" h="2181859">
                  <a:moveTo>
                    <a:pt x="1650248" y="1406610"/>
                  </a:moveTo>
                  <a:lnTo>
                    <a:pt x="1643627" y="1394116"/>
                  </a:lnTo>
                  <a:lnTo>
                    <a:pt x="1655720" y="1394116"/>
                  </a:lnTo>
                  <a:lnTo>
                    <a:pt x="1650248" y="1406610"/>
                  </a:lnTo>
                  <a:close/>
                </a:path>
                <a:path w="2381885" h="2181859">
                  <a:moveTo>
                    <a:pt x="1692097" y="1406816"/>
                  </a:moveTo>
                  <a:lnTo>
                    <a:pt x="1650357" y="1406816"/>
                  </a:lnTo>
                  <a:lnTo>
                    <a:pt x="1655919" y="1394116"/>
                  </a:lnTo>
                  <a:lnTo>
                    <a:pt x="1689989" y="1394116"/>
                  </a:lnTo>
                  <a:lnTo>
                    <a:pt x="1692097" y="1406816"/>
                  </a:lnTo>
                  <a:close/>
                </a:path>
                <a:path w="2381885" h="2181859">
                  <a:moveTo>
                    <a:pt x="1692359" y="1406816"/>
                  </a:moveTo>
                  <a:lnTo>
                    <a:pt x="1692097" y="1406816"/>
                  </a:lnTo>
                  <a:lnTo>
                    <a:pt x="1689989" y="1394116"/>
                  </a:lnTo>
                  <a:lnTo>
                    <a:pt x="1690275" y="1394116"/>
                  </a:lnTo>
                  <a:lnTo>
                    <a:pt x="1692359" y="1406816"/>
                  </a:lnTo>
                  <a:close/>
                </a:path>
                <a:path w="2381885" h="2181859">
                  <a:moveTo>
                    <a:pt x="1695124" y="1406816"/>
                  </a:moveTo>
                  <a:lnTo>
                    <a:pt x="1692359" y="1406816"/>
                  </a:lnTo>
                  <a:lnTo>
                    <a:pt x="1690275" y="1394116"/>
                  </a:lnTo>
                  <a:lnTo>
                    <a:pt x="1698026" y="1394116"/>
                  </a:lnTo>
                  <a:lnTo>
                    <a:pt x="1695124" y="1406816"/>
                  </a:lnTo>
                  <a:close/>
                </a:path>
                <a:path w="2381885" h="2181859">
                  <a:moveTo>
                    <a:pt x="1717254" y="1406816"/>
                  </a:moveTo>
                  <a:lnTo>
                    <a:pt x="1706893" y="1406816"/>
                  </a:lnTo>
                  <a:lnTo>
                    <a:pt x="1708686" y="1394116"/>
                  </a:lnTo>
                  <a:lnTo>
                    <a:pt x="1719047" y="1394116"/>
                  </a:lnTo>
                  <a:lnTo>
                    <a:pt x="1717254" y="1406816"/>
                  </a:lnTo>
                  <a:close/>
                </a:path>
                <a:path w="2381885" h="2181859">
                  <a:moveTo>
                    <a:pt x="1717371" y="1406701"/>
                  </a:moveTo>
                  <a:lnTo>
                    <a:pt x="1719247" y="1394116"/>
                  </a:lnTo>
                  <a:lnTo>
                    <a:pt x="1730206" y="1394116"/>
                  </a:lnTo>
                  <a:lnTo>
                    <a:pt x="1717371" y="1406701"/>
                  </a:lnTo>
                  <a:close/>
                </a:path>
                <a:path w="2381885" h="2181859">
                  <a:moveTo>
                    <a:pt x="1717354" y="1406816"/>
                  </a:moveTo>
                  <a:lnTo>
                    <a:pt x="1717464" y="1406610"/>
                  </a:lnTo>
                  <a:lnTo>
                    <a:pt x="1730206" y="1394116"/>
                  </a:lnTo>
                  <a:lnTo>
                    <a:pt x="1730406" y="1394116"/>
                  </a:lnTo>
                  <a:lnTo>
                    <a:pt x="1717354" y="1406816"/>
                  </a:lnTo>
                  <a:close/>
                </a:path>
                <a:path w="2381885" h="2181859">
                  <a:moveTo>
                    <a:pt x="1737725" y="1406816"/>
                  </a:moveTo>
                  <a:lnTo>
                    <a:pt x="1717354" y="1406816"/>
                  </a:lnTo>
                  <a:lnTo>
                    <a:pt x="1730406" y="1394116"/>
                  </a:lnTo>
                  <a:lnTo>
                    <a:pt x="1743240" y="1394116"/>
                  </a:lnTo>
                  <a:lnTo>
                    <a:pt x="1743116" y="1394552"/>
                  </a:lnTo>
                  <a:lnTo>
                    <a:pt x="1737725" y="1406816"/>
                  </a:lnTo>
                  <a:close/>
                </a:path>
                <a:path w="2381885" h="2181859">
                  <a:moveTo>
                    <a:pt x="1768565" y="1406816"/>
                  </a:moveTo>
                  <a:lnTo>
                    <a:pt x="1739647" y="1406816"/>
                  </a:lnTo>
                  <a:lnTo>
                    <a:pt x="1743086" y="1394657"/>
                  </a:lnTo>
                  <a:lnTo>
                    <a:pt x="1743308" y="1394116"/>
                  </a:lnTo>
                  <a:lnTo>
                    <a:pt x="1769619" y="1394116"/>
                  </a:lnTo>
                  <a:lnTo>
                    <a:pt x="1768565" y="1406816"/>
                  </a:lnTo>
                  <a:close/>
                </a:path>
                <a:path w="2381885" h="2181859">
                  <a:moveTo>
                    <a:pt x="1785033" y="1406816"/>
                  </a:moveTo>
                  <a:lnTo>
                    <a:pt x="1785601" y="1394116"/>
                  </a:lnTo>
                  <a:lnTo>
                    <a:pt x="1785361" y="1404353"/>
                  </a:lnTo>
                  <a:lnTo>
                    <a:pt x="1785033" y="1406816"/>
                  </a:lnTo>
                  <a:close/>
                </a:path>
                <a:path w="2381885" h="2181859">
                  <a:moveTo>
                    <a:pt x="1799850" y="1406816"/>
                  </a:moveTo>
                  <a:lnTo>
                    <a:pt x="1785303" y="1406816"/>
                  </a:lnTo>
                  <a:lnTo>
                    <a:pt x="1785338" y="1405299"/>
                  </a:lnTo>
                  <a:lnTo>
                    <a:pt x="1785449" y="1403687"/>
                  </a:lnTo>
                  <a:lnTo>
                    <a:pt x="1786723" y="1394116"/>
                  </a:lnTo>
                  <a:lnTo>
                    <a:pt x="1800148" y="1394116"/>
                  </a:lnTo>
                  <a:lnTo>
                    <a:pt x="1800037" y="1400838"/>
                  </a:lnTo>
                  <a:lnTo>
                    <a:pt x="1799850" y="1406816"/>
                  </a:lnTo>
                  <a:close/>
                </a:path>
                <a:path w="2381885" h="2181859">
                  <a:moveTo>
                    <a:pt x="1800203" y="1395541"/>
                  </a:moveTo>
                  <a:lnTo>
                    <a:pt x="1800148" y="1394116"/>
                  </a:lnTo>
                  <a:lnTo>
                    <a:pt x="1800203" y="1395541"/>
                  </a:lnTo>
                  <a:close/>
                </a:path>
                <a:path w="2381885" h="2181859">
                  <a:moveTo>
                    <a:pt x="1803734" y="1406816"/>
                  </a:moveTo>
                  <a:lnTo>
                    <a:pt x="1800646" y="1406816"/>
                  </a:lnTo>
                  <a:lnTo>
                    <a:pt x="1800352" y="1399330"/>
                  </a:lnTo>
                  <a:lnTo>
                    <a:pt x="1800248" y="1394116"/>
                  </a:lnTo>
                  <a:lnTo>
                    <a:pt x="1802937" y="1394116"/>
                  </a:lnTo>
                  <a:lnTo>
                    <a:pt x="1803734" y="1406816"/>
                  </a:lnTo>
                  <a:close/>
                </a:path>
                <a:path w="2381885" h="2181859">
                  <a:moveTo>
                    <a:pt x="1813100" y="1406816"/>
                  </a:moveTo>
                  <a:lnTo>
                    <a:pt x="1808717" y="1406816"/>
                  </a:lnTo>
                  <a:lnTo>
                    <a:pt x="1810211" y="1394116"/>
                  </a:lnTo>
                  <a:lnTo>
                    <a:pt x="1813100" y="1406816"/>
                  </a:lnTo>
                  <a:close/>
                </a:path>
                <a:path w="2381885" h="2181859">
                  <a:moveTo>
                    <a:pt x="1844222" y="1406816"/>
                  </a:moveTo>
                  <a:lnTo>
                    <a:pt x="1838207" y="1406816"/>
                  </a:lnTo>
                  <a:lnTo>
                    <a:pt x="1837609" y="1394116"/>
                  </a:lnTo>
                  <a:lnTo>
                    <a:pt x="1848070" y="1394116"/>
                  </a:lnTo>
                  <a:lnTo>
                    <a:pt x="1846884" y="1399330"/>
                  </a:lnTo>
                  <a:lnTo>
                    <a:pt x="1844222" y="1406816"/>
                  </a:lnTo>
                  <a:close/>
                </a:path>
                <a:path w="2381885" h="2181859">
                  <a:moveTo>
                    <a:pt x="1854945" y="1406816"/>
                  </a:moveTo>
                  <a:lnTo>
                    <a:pt x="1845181" y="1406816"/>
                  </a:lnTo>
                  <a:lnTo>
                    <a:pt x="1846884" y="1399330"/>
                  </a:lnTo>
                  <a:lnTo>
                    <a:pt x="1848738" y="1394116"/>
                  </a:lnTo>
                  <a:lnTo>
                    <a:pt x="1856937" y="1394116"/>
                  </a:lnTo>
                  <a:lnTo>
                    <a:pt x="1854945" y="1406816"/>
                  </a:lnTo>
                  <a:close/>
                </a:path>
                <a:path w="2381885" h="2181859">
                  <a:moveTo>
                    <a:pt x="1855044" y="1406816"/>
                  </a:moveTo>
                  <a:lnTo>
                    <a:pt x="1856937" y="1394116"/>
                  </a:lnTo>
                  <a:lnTo>
                    <a:pt x="1855044" y="1406816"/>
                  </a:lnTo>
                  <a:close/>
                </a:path>
                <a:path w="2381885" h="2181859">
                  <a:moveTo>
                    <a:pt x="1871085" y="1419516"/>
                  </a:moveTo>
                  <a:lnTo>
                    <a:pt x="1853749" y="1419516"/>
                  </a:lnTo>
                  <a:lnTo>
                    <a:pt x="1855033" y="1406930"/>
                  </a:lnTo>
                  <a:lnTo>
                    <a:pt x="1856937" y="1394116"/>
                  </a:lnTo>
                  <a:lnTo>
                    <a:pt x="1860723" y="1406816"/>
                  </a:lnTo>
                  <a:lnTo>
                    <a:pt x="1875369" y="1406816"/>
                  </a:lnTo>
                  <a:lnTo>
                    <a:pt x="1871085" y="1419516"/>
                  </a:lnTo>
                  <a:close/>
                </a:path>
                <a:path w="2381885" h="2181859">
                  <a:moveTo>
                    <a:pt x="1860823" y="1406816"/>
                  </a:moveTo>
                  <a:lnTo>
                    <a:pt x="1856937" y="1394116"/>
                  </a:lnTo>
                  <a:lnTo>
                    <a:pt x="1860823" y="1406816"/>
                  </a:lnTo>
                  <a:close/>
                </a:path>
                <a:path w="2381885" h="2181859">
                  <a:moveTo>
                    <a:pt x="1863413" y="1406816"/>
                  </a:moveTo>
                  <a:lnTo>
                    <a:pt x="1860823" y="1406816"/>
                  </a:lnTo>
                  <a:lnTo>
                    <a:pt x="1856937" y="1394116"/>
                  </a:lnTo>
                  <a:lnTo>
                    <a:pt x="1863613" y="1394116"/>
                  </a:lnTo>
                  <a:lnTo>
                    <a:pt x="1863413" y="1406816"/>
                  </a:lnTo>
                  <a:close/>
                </a:path>
                <a:path w="2381885" h="2181859">
                  <a:moveTo>
                    <a:pt x="1863513" y="1406816"/>
                  </a:moveTo>
                  <a:lnTo>
                    <a:pt x="1863613" y="1394116"/>
                  </a:lnTo>
                  <a:lnTo>
                    <a:pt x="1863513" y="1406816"/>
                  </a:lnTo>
                  <a:close/>
                </a:path>
                <a:path w="2381885" h="2181859">
                  <a:moveTo>
                    <a:pt x="1879392" y="1406816"/>
                  </a:moveTo>
                  <a:lnTo>
                    <a:pt x="1863513" y="1406816"/>
                  </a:lnTo>
                  <a:lnTo>
                    <a:pt x="1863712" y="1394116"/>
                  </a:lnTo>
                  <a:lnTo>
                    <a:pt x="1884112" y="1394116"/>
                  </a:lnTo>
                  <a:lnTo>
                    <a:pt x="1879392" y="1406816"/>
                  </a:lnTo>
                  <a:close/>
                </a:path>
                <a:path w="2381885" h="2181859">
                  <a:moveTo>
                    <a:pt x="1492422" y="1395139"/>
                  </a:moveTo>
                  <a:lnTo>
                    <a:pt x="1492374" y="1394387"/>
                  </a:lnTo>
                  <a:lnTo>
                    <a:pt x="1492486" y="1394117"/>
                  </a:lnTo>
                  <a:lnTo>
                    <a:pt x="1492422" y="1395139"/>
                  </a:lnTo>
                  <a:close/>
                </a:path>
                <a:path w="2381885" h="2181859">
                  <a:moveTo>
                    <a:pt x="1607560" y="1406816"/>
                  </a:moveTo>
                  <a:lnTo>
                    <a:pt x="1601682" y="1406816"/>
                  </a:lnTo>
                  <a:lnTo>
                    <a:pt x="1603446" y="1394329"/>
                  </a:lnTo>
                  <a:lnTo>
                    <a:pt x="1607560" y="1406816"/>
                  </a:lnTo>
                  <a:close/>
                </a:path>
                <a:path w="2381885" h="2181859">
                  <a:moveTo>
                    <a:pt x="1394151" y="1406816"/>
                  </a:moveTo>
                  <a:lnTo>
                    <a:pt x="1389966" y="1406816"/>
                  </a:lnTo>
                  <a:lnTo>
                    <a:pt x="1391139" y="1394360"/>
                  </a:lnTo>
                  <a:lnTo>
                    <a:pt x="1394393" y="1404730"/>
                  </a:lnTo>
                  <a:lnTo>
                    <a:pt x="1394472" y="1405299"/>
                  </a:lnTo>
                  <a:lnTo>
                    <a:pt x="1394151" y="1406816"/>
                  </a:lnTo>
                  <a:close/>
                </a:path>
                <a:path w="2381885" h="2181859">
                  <a:moveTo>
                    <a:pt x="1487855" y="1405268"/>
                  </a:moveTo>
                  <a:lnTo>
                    <a:pt x="1487822" y="1405110"/>
                  </a:lnTo>
                  <a:lnTo>
                    <a:pt x="1492275" y="1394387"/>
                  </a:lnTo>
                  <a:lnTo>
                    <a:pt x="1492262" y="1394657"/>
                  </a:lnTo>
                  <a:lnTo>
                    <a:pt x="1487855" y="1405268"/>
                  </a:lnTo>
                  <a:close/>
                </a:path>
                <a:path w="2381885" h="2181859">
                  <a:moveTo>
                    <a:pt x="1492109" y="1397899"/>
                  </a:moveTo>
                  <a:lnTo>
                    <a:pt x="1492220" y="1395541"/>
                  </a:lnTo>
                  <a:lnTo>
                    <a:pt x="1492326" y="1394502"/>
                  </a:lnTo>
                  <a:lnTo>
                    <a:pt x="1492274" y="1397503"/>
                  </a:lnTo>
                  <a:lnTo>
                    <a:pt x="1492109" y="1397899"/>
                  </a:lnTo>
                  <a:close/>
                </a:path>
                <a:path w="2381885" h="2181859">
                  <a:moveTo>
                    <a:pt x="1488402" y="1406816"/>
                  </a:moveTo>
                  <a:lnTo>
                    <a:pt x="1487866" y="1405299"/>
                  </a:lnTo>
                  <a:lnTo>
                    <a:pt x="1487921" y="1405110"/>
                  </a:lnTo>
                  <a:lnTo>
                    <a:pt x="1492262" y="1394657"/>
                  </a:lnTo>
                  <a:lnTo>
                    <a:pt x="1492109" y="1397899"/>
                  </a:lnTo>
                  <a:lnTo>
                    <a:pt x="1488402" y="1406816"/>
                  </a:lnTo>
                  <a:close/>
                </a:path>
                <a:path w="2381885" h="2181859">
                  <a:moveTo>
                    <a:pt x="1492274" y="1397503"/>
                  </a:moveTo>
                  <a:lnTo>
                    <a:pt x="1492422" y="1395139"/>
                  </a:lnTo>
                  <a:lnTo>
                    <a:pt x="1492388" y="1397228"/>
                  </a:lnTo>
                  <a:lnTo>
                    <a:pt x="1492274" y="1397503"/>
                  </a:lnTo>
                  <a:close/>
                </a:path>
                <a:path w="2381885" h="2181859">
                  <a:moveTo>
                    <a:pt x="1492415" y="1397163"/>
                  </a:moveTo>
                  <a:lnTo>
                    <a:pt x="1492457" y="1395372"/>
                  </a:lnTo>
                  <a:lnTo>
                    <a:pt x="1492644" y="1396612"/>
                  </a:lnTo>
                  <a:lnTo>
                    <a:pt x="1492415" y="1397163"/>
                  </a:lnTo>
                  <a:close/>
                </a:path>
                <a:path w="2381885" h="2181859">
                  <a:moveTo>
                    <a:pt x="1492188" y="1406816"/>
                  </a:moveTo>
                  <a:lnTo>
                    <a:pt x="1491690" y="1406816"/>
                  </a:lnTo>
                  <a:lnTo>
                    <a:pt x="1492274" y="1397503"/>
                  </a:lnTo>
                  <a:lnTo>
                    <a:pt x="1492415" y="1397163"/>
                  </a:lnTo>
                  <a:lnTo>
                    <a:pt x="1492188" y="1406816"/>
                  </a:lnTo>
                  <a:close/>
                </a:path>
                <a:path w="2381885" h="2181859">
                  <a:moveTo>
                    <a:pt x="736859" y="1406816"/>
                  </a:moveTo>
                  <a:lnTo>
                    <a:pt x="735688" y="1406816"/>
                  </a:lnTo>
                  <a:lnTo>
                    <a:pt x="732905" y="1397228"/>
                  </a:lnTo>
                  <a:lnTo>
                    <a:pt x="736859" y="1406816"/>
                  </a:lnTo>
                  <a:close/>
                </a:path>
                <a:path w="2381885" h="2181859">
                  <a:moveTo>
                    <a:pt x="1491690" y="1406816"/>
                  </a:moveTo>
                  <a:lnTo>
                    <a:pt x="1492006" y="1400093"/>
                  </a:lnTo>
                  <a:lnTo>
                    <a:pt x="1492129" y="1397852"/>
                  </a:lnTo>
                  <a:lnTo>
                    <a:pt x="1492274" y="1397503"/>
                  </a:lnTo>
                  <a:lnTo>
                    <a:pt x="1491690" y="1406816"/>
                  </a:lnTo>
                  <a:close/>
                </a:path>
                <a:path w="2381885" h="2181859">
                  <a:moveTo>
                    <a:pt x="1395516" y="1400838"/>
                  </a:moveTo>
                  <a:lnTo>
                    <a:pt x="1395575" y="1400093"/>
                  </a:lnTo>
                  <a:lnTo>
                    <a:pt x="1396049" y="1397852"/>
                  </a:lnTo>
                  <a:lnTo>
                    <a:pt x="1395991" y="1398598"/>
                  </a:lnTo>
                  <a:lnTo>
                    <a:pt x="1395516" y="1400838"/>
                  </a:lnTo>
                  <a:close/>
                </a:path>
                <a:path w="2381885" h="2181859">
                  <a:moveTo>
                    <a:pt x="1491690" y="1406816"/>
                  </a:moveTo>
                  <a:lnTo>
                    <a:pt x="1488402" y="1406816"/>
                  </a:lnTo>
                  <a:lnTo>
                    <a:pt x="1492109" y="1397899"/>
                  </a:lnTo>
                  <a:lnTo>
                    <a:pt x="1491690" y="1406816"/>
                  </a:lnTo>
                  <a:close/>
                </a:path>
                <a:path w="2381885" h="2181859">
                  <a:moveTo>
                    <a:pt x="1395346" y="1406816"/>
                  </a:moveTo>
                  <a:lnTo>
                    <a:pt x="1395282" y="1406610"/>
                  </a:lnTo>
                  <a:lnTo>
                    <a:pt x="1395166" y="1405299"/>
                  </a:lnTo>
                  <a:lnTo>
                    <a:pt x="1395516" y="1400838"/>
                  </a:lnTo>
                  <a:lnTo>
                    <a:pt x="1395991" y="1398598"/>
                  </a:lnTo>
                  <a:lnTo>
                    <a:pt x="1395346" y="1406816"/>
                  </a:lnTo>
                  <a:close/>
                </a:path>
                <a:path w="2381885" h="2181859">
                  <a:moveTo>
                    <a:pt x="1845181" y="1406816"/>
                  </a:moveTo>
                  <a:lnTo>
                    <a:pt x="1844222" y="1406816"/>
                  </a:lnTo>
                  <a:lnTo>
                    <a:pt x="1846884" y="1399330"/>
                  </a:lnTo>
                  <a:lnTo>
                    <a:pt x="1845181" y="1406816"/>
                  </a:lnTo>
                  <a:close/>
                </a:path>
                <a:path w="2381885" h="2181859">
                  <a:moveTo>
                    <a:pt x="1394692" y="1404730"/>
                  </a:moveTo>
                  <a:lnTo>
                    <a:pt x="1394672" y="1404353"/>
                  </a:lnTo>
                  <a:lnTo>
                    <a:pt x="1395575" y="1400093"/>
                  </a:lnTo>
                  <a:lnTo>
                    <a:pt x="1395516" y="1400838"/>
                  </a:lnTo>
                  <a:lnTo>
                    <a:pt x="1394692" y="1404730"/>
                  </a:lnTo>
                  <a:close/>
                </a:path>
                <a:path w="2381885" h="2181859">
                  <a:moveTo>
                    <a:pt x="1395107" y="1406054"/>
                  </a:moveTo>
                  <a:lnTo>
                    <a:pt x="1394870" y="1405299"/>
                  </a:lnTo>
                  <a:lnTo>
                    <a:pt x="1394772" y="1404353"/>
                  </a:lnTo>
                  <a:lnTo>
                    <a:pt x="1395516" y="1400838"/>
                  </a:lnTo>
                  <a:lnTo>
                    <a:pt x="1395107" y="1406054"/>
                  </a:lnTo>
                  <a:close/>
                </a:path>
                <a:path w="2381885" h="2181859">
                  <a:moveTo>
                    <a:pt x="1487113" y="1406816"/>
                  </a:moveTo>
                  <a:lnTo>
                    <a:pt x="1486708" y="1406816"/>
                  </a:lnTo>
                  <a:lnTo>
                    <a:pt x="1487297" y="1403687"/>
                  </a:lnTo>
                  <a:lnTo>
                    <a:pt x="1487800" y="1405110"/>
                  </a:lnTo>
                  <a:lnTo>
                    <a:pt x="1487743" y="1405299"/>
                  </a:lnTo>
                  <a:lnTo>
                    <a:pt x="1487113" y="1406816"/>
                  </a:lnTo>
                  <a:close/>
                </a:path>
                <a:path w="2381885" h="2181859">
                  <a:moveTo>
                    <a:pt x="1785303" y="1406816"/>
                  </a:moveTo>
                  <a:lnTo>
                    <a:pt x="1785033" y="1406816"/>
                  </a:lnTo>
                  <a:lnTo>
                    <a:pt x="1785361" y="1404353"/>
                  </a:lnTo>
                  <a:lnTo>
                    <a:pt x="1785303" y="1406816"/>
                  </a:lnTo>
                  <a:close/>
                </a:path>
                <a:path w="2381885" h="2181859">
                  <a:moveTo>
                    <a:pt x="1395047" y="1406816"/>
                  </a:moveTo>
                  <a:lnTo>
                    <a:pt x="1394808" y="1406054"/>
                  </a:lnTo>
                  <a:lnTo>
                    <a:pt x="1394692" y="1404730"/>
                  </a:lnTo>
                  <a:lnTo>
                    <a:pt x="1395107" y="1406054"/>
                  </a:lnTo>
                  <a:lnTo>
                    <a:pt x="1395047" y="1406816"/>
                  </a:lnTo>
                  <a:close/>
                </a:path>
                <a:path w="2381885" h="2181859">
                  <a:moveTo>
                    <a:pt x="1488402" y="1406816"/>
                  </a:moveTo>
                  <a:lnTo>
                    <a:pt x="1487213" y="1406816"/>
                  </a:lnTo>
                  <a:lnTo>
                    <a:pt x="1487855" y="1405268"/>
                  </a:lnTo>
                  <a:lnTo>
                    <a:pt x="1488402" y="1406816"/>
                  </a:lnTo>
                  <a:close/>
                </a:path>
                <a:path w="2381885" h="2181859">
                  <a:moveTo>
                    <a:pt x="1395047" y="1406816"/>
                  </a:moveTo>
                  <a:lnTo>
                    <a:pt x="1394250" y="1406816"/>
                  </a:lnTo>
                  <a:lnTo>
                    <a:pt x="1394571" y="1405299"/>
                  </a:lnTo>
                  <a:lnTo>
                    <a:pt x="1395047" y="1406816"/>
                  </a:lnTo>
                  <a:close/>
                </a:path>
                <a:path w="2381885" h="2181859">
                  <a:moveTo>
                    <a:pt x="1395346" y="1406816"/>
                  </a:moveTo>
                  <a:lnTo>
                    <a:pt x="1395047" y="1406816"/>
                  </a:lnTo>
                  <a:lnTo>
                    <a:pt x="1395107" y="1406054"/>
                  </a:lnTo>
                  <a:lnTo>
                    <a:pt x="1395346" y="1406816"/>
                  </a:lnTo>
                  <a:close/>
                </a:path>
                <a:path w="2381885" h="2181859">
                  <a:moveTo>
                    <a:pt x="1650357" y="1406816"/>
                  </a:moveTo>
                  <a:lnTo>
                    <a:pt x="1650158" y="1406816"/>
                  </a:lnTo>
                  <a:lnTo>
                    <a:pt x="1650248" y="1406610"/>
                  </a:lnTo>
                  <a:lnTo>
                    <a:pt x="1650357" y="1406816"/>
                  </a:lnTo>
                  <a:close/>
                </a:path>
                <a:path w="2381885" h="2181859">
                  <a:moveTo>
                    <a:pt x="1717354" y="1406816"/>
                  </a:moveTo>
                  <a:close/>
                </a:path>
                <a:path w="2381885" h="2181859">
                  <a:moveTo>
                    <a:pt x="563765" y="1419516"/>
                  </a:moveTo>
                  <a:lnTo>
                    <a:pt x="521088" y="1419516"/>
                  </a:lnTo>
                  <a:lnTo>
                    <a:pt x="526463" y="1406816"/>
                  </a:lnTo>
                  <a:lnTo>
                    <a:pt x="559541" y="1406816"/>
                  </a:lnTo>
                  <a:lnTo>
                    <a:pt x="563765" y="1419516"/>
                  </a:lnTo>
                  <a:close/>
                </a:path>
                <a:path w="2381885" h="2181859">
                  <a:moveTo>
                    <a:pt x="731902" y="1419516"/>
                  </a:moveTo>
                  <a:lnTo>
                    <a:pt x="726026" y="1419516"/>
                  </a:lnTo>
                  <a:lnTo>
                    <a:pt x="720383" y="1406816"/>
                  </a:lnTo>
                  <a:lnTo>
                    <a:pt x="737500" y="1406816"/>
                  </a:lnTo>
                  <a:lnTo>
                    <a:pt x="731902" y="1419516"/>
                  </a:lnTo>
                  <a:close/>
                </a:path>
                <a:path w="2381885" h="2181859">
                  <a:moveTo>
                    <a:pt x="767969" y="1419516"/>
                  </a:moveTo>
                  <a:lnTo>
                    <a:pt x="737282" y="1419516"/>
                  </a:lnTo>
                  <a:lnTo>
                    <a:pt x="739973" y="1406816"/>
                  </a:lnTo>
                  <a:lnTo>
                    <a:pt x="758159" y="1406816"/>
                  </a:lnTo>
                  <a:lnTo>
                    <a:pt x="767969" y="1419516"/>
                  </a:lnTo>
                  <a:close/>
                </a:path>
                <a:path w="2381885" h="2181859">
                  <a:moveTo>
                    <a:pt x="1344236" y="1419516"/>
                  </a:moveTo>
                  <a:lnTo>
                    <a:pt x="1328992" y="1419516"/>
                  </a:lnTo>
                  <a:lnTo>
                    <a:pt x="1337460" y="1406816"/>
                  </a:lnTo>
                  <a:lnTo>
                    <a:pt x="1342840" y="1406816"/>
                  </a:lnTo>
                  <a:lnTo>
                    <a:pt x="1345712" y="1414287"/>
                  </a:lnTo>
                  <a:lnTo>
                    <a:pt x="1344236" y="1419516"/>
                  </a:lnTo>
                  <a:close/>
                </a:path>
                <a:path w="2381885" h="2181859">
                  <a:moveTo>
                    <a:pt x="1358682" y="1419516"/>
                  </a:moveTo>
                  <a:lnTo>
                    <a:pt x="1347722" y="1419516"/>
                  </a:lnTo>
                  <a:lnTo>
                    <a:pt x="1345712" y="1414287"/>
                  </a:lnTo>
                  <a:lnTo>
                    <a:pt x="1347822" y="1406816"/>
                  </a:lnTo>
                  <a:lnTo>
                    <a:pt x="1356988" y="1406816"/>
                  </a:lnTo>
                  <a:lnTo>
                    <a:pt x="1358682" y="1419516"/>
                  </a:lnTo>
                  <a:close/>
                </a:path>
                <a:path w="2381885" h="2181859">
                  <a:moveTo>
                    <a:pt x="1375918" y="1419516"/>
                  </a:moveTo>
                  <a:lnTo>
                    <a:pt x="1358682" y="1419516"/>
                  </a:lnTo>
                  <a:lnTo>
                    <a:pt x="1356989" y="1406816"/>
                  </a:lnTo>
                  <a:lnTo>
                    <a:pt x="1379405" y="1406816"/>
                  </a:lnTo>
                  <a:lnTo>
                    <a:pt x="1375918" y="1419516"/>
                  </a:lnTo>
                  <a:close/>
                </a:path>
                <a:path w="2381885" h="2181859">
                  <a:moveTo>
                    <a:pt x="1379569" y="1419516"/>
                  </a:moveTo>
                  <a:lnTo>
                    <a:pt x="1375918" y="1419516"/>
                  </a:lnTo>
                  <a:lnTo>
                    <a:pt x="1379405" y="1406816"/>
                  </a:lnTo>
                  <a:lnTo>
                    <a:pt x="1384823" y="1406816"/>
                  </a:lnTo>
                  <a:lnTo>
                    <a:pt x="1379569" y="1419516"/>
                  </a:lnTo>
                  <a:close/>
                </a:path>
                <a:path w="2381885" h="2181859">
                  <a:moveTo>
                    <a:pt x="1386380" y="1419516"/>
                  </a:moveTo>
                  <a:lnTo>
                    <a:pt x="1379569" y="1419516"/>
                  </a:lnTo>
                  <a:lnTo>
                    <a:pt x="1384823" y="1406816"/>
                  </a:lnTo>
                  <a:lnTo>
                    <a:pt x="1385583" y="1406816"/>
                  </a:lnTo>
                  <a:lnTo>
                    <a:pt x="1386380" y="1419516"/>
                  </a:lnTo>
                  <a:close/>
                </a:path>
                <a:path w="2381885" h="2181859">
                  <a:moveTo>
                    <a:pt x="1465985" y="1419516"/>
                  </a:moveTo>
                  <a:lnTo>
                    <a:pt x="1388272" y="1419516"/>
                  </a:lnTo>
                  <a:lnTo>
                    <a:pt x="1385981" y="1406816"/>
                  </a:lnTo>
                  <a:lnTo>
                    <a:pt x="1465088" y="1406816"/>
                  </a:lnTo>
                  <a:lnTo>
                    <a:pt x="1465277" y="1408228"/>
                  </a:lnTo>
                  <a:lnTo>
                    <a:pt x="1465985" y="1419516"/>
                  </a:lnTo>
                  <a:close/>
                </a:path>
                <a:path w="2381885" h="2181859">
                  <a:moveTo>
                    <a:pt x="1465195" y="1406926"/>
                  </a:moveTo>
                  <a:close/>
                </a:path>
                <a:path w="2381885" h="2181859">
                  <a:moveTo>
                    <a:pt x="1477345" y="1419447"/>
                  </a:moveTo>
                  <a:lnTo>
                    <a:pt x="1465188" y="1406816"/>
                  </a:lnTo>
                  <a:lnTo>
                    <a:pt x="1483371" y="1406816"/>
                  </a:lnTo>
                  <a:lnTo>
                    <a:pt x="1477345" y="1419447"/>
                  </a:lnTo>
                  <a:close/>
                </a:path>
                <a:path w="2381885" h="2181859">
                  <a:moveTo>
                    <a:pt x="1488202" y="1419516"/>
                  </a:moveTo>
                  <a:lnTo>
                    <a:pt x="1477411" y="1419516"/>
                  </a:lnTo>
                  <a:lnTo>
                    <a:pt x="1483470" y="1406816"/>
                  </a:lnTo>
                  <a:lnTo>
                    <a:pt x="1486907" y="1406816"/>
                  </a:lnTo>
                  <a:lnTo>
                    <a:pt x="1488202" y="1419516"/>
                  </a:lnTo>
                  <a:close/>
                </a:path>
                <a:path w="2381885" h="2181859">
                  <a:moveTo>
                    <a:pt x="1540409" y="1419516"/>
                  </a:moveTo>
                  <a:lnTo>
                    <a:pt x="1488303" y="1419516"/>
                  </a:lnTo>
                  <a:lnTo>
                    <a:pt x="1489137" y="1406816"/>
                  </a:lnTo>
                  <a:lnTo>
                    <a:pt x="1540708" y="1406816"/>
                  </a:lnTo>
                  <a:lnTo>
                    <a:pt x="1540409" y="1419516"/>
                  </a:lnTo>
                  <a:close/>
                </a:path>
                <a:path w="2381885" h="2181859">
                  <a:moveTo>
                    <a:pt x="1551825" y="1419516"/>
                  </a:moveTo>
                  <a:lnTo>
                    <a:pt x="1540409" y="1419516"/>
                  </a:lnTo>
                  <a:lnTo>
                    <a:pt x="1541152" y="1406816"/>
                  </a:lnTo>
                  <a:lnTo>
                    <a:pt x="1558580" y="1406816"/>
                  </a:lnTo>
                  <a:lnTo>
                    <a:pt x="1551825" y="1419516"/>
                  </a:lnTo>
                  <a:close/>
                </a:path>
                <a:path w="2381885" h="2181859">
                  <a:moveTo>
                    <a:pt x="1581358" y="1419516"/>
                  </a:moveTo>
                  <a:lnTo>
                    <a:pt x="1551825" y="1419516"/>
                  </a:lnTo>
                  <a:lnTo>
                    <a:pt x="1558580" y="1406816"/>
                  </a:lnTo>
                  <a:lnTo>
                    <a:pt x="1578667" y="1406816"/>
                  </a:lnTo>
                  <a:lnTo>
                    <a:pt x="1579252" y="1408778"/>
                  </a:lnTo>
                  <a:lnTo>
                    <a:pt x="1581358" y="1419516"/>
                  </a:lnTo>
                  <a:close/>
                </a:path>
                <a:path w="2381885" h="2181859">
                  <a:moveTo>
                    <a:pt x="1579252" y="1408778"/>
                  </a:moveTo>
                  <a:lnTo>
                    <a:pt x="1578667" y="1406816"/>
                  </a:lnTo>
                  <a:lnTo>
                    <a:pt x="1578867" y="1406816"/>
                  </a:lnTo>
                  <a:lnTo>
                    <a:pt x="1579252" y="1408778"/>
                  </a:lnTo>
                  <a:close/>
                </a:path>
                <a:path w="2381885" h="2181859">
                  <a:moveTo>
                    <a:pt x="1581462" y="1416192"/>
                  </a:moveTo>
                  <a:lnTo>
                    <a:pt x="1579252" y="1408778"/>
                  </a:lnTo>
                  <a:lnTo>
                    <a:pt x="1578867" y="1406816"/>
                  </a:lnTo>
                  <a:lnTo>
                    <a:pt x="1581757" y="1406816"/>
                  </a:lnTo>
                  <a:lnTo>
                    <a:pt x="1581462" y="1416192"/>
                  </a:lnTo>
                  <a:close/>
                </a:path>
                <a:path w="2381885" h="2181859">
                  <a:moveTo>
                    <a:pt x="1582453" y="1419516"/>
                  </a:moveTo>
                  <a:lnTo>
                    <a:pt x="1581619" y="1416717"/>
                  </a:lnTo>
                  <a:lnTo>
                    <a:pt x="1581522" y="1414287"/>
                  </a:lnTo>
                  <a:lnTo>
                    <a:pt x="1581757" y="1406816"/>
                  </a:lnTo>
                  <a:lnTo>
                    <a:pt x="1584446" y="1406816"/>
                  </a:lnTo>
                  <a:lnTo>
                    <a:pt x="1582453" y="1419516"/>
                  </a:lnTo>
                  <a:close/>
                </a:path>
                <a:path w="2381885" h="2181859">
                  <a:moveTo>
                    <a:pt x="1588930" y="1419516"/>
                  </a:moveTo>
                  <a:lnTo>
                    <a:pt x="1582453" y="1419516"/>
                  </a:lnTo>
                  <a:lnTo>
                    <a:pt x="1584446" y="1406816"/>
                  </a:lnTo>
                  <a:lnTo>
                    <a:pt x="1588829" y="1406816"/>
                  </a:lnTo>
                  <a:lnTo>
                    <a:pt x="1589881" y="1416192"/>
                  </a:lnTo>
                  <a:lnTo>
                    <a:pt x="1589847" y="1416976"/>
                  </a:lnTo>
                  <a:lnTo>
                    <a:pt x="1588930" y="1419516"/>
                  </a:lnTo>
                  <a:close/>
                </a:path>
                <a:path w="2381885" h="2181859">
                  <a:moveTo>
                    <a:pt x="1589940" y="1416717"/>
                  </a:moveTo>
                  <a:lnTo>
                    <a:pt x="1588829" y="1406816"/>
                  </a:lnTo>
                  <a:lnTo>
                    <a:pt x="1593513" y="1406816"/>
                  </a:lnTo>
                  <a:lnTo>
                    <a:pt x="1589940" y="1416717"/>
                  </a:lnTo>
                  <a:close/>
                </a:path>
                <a:path w="2381885" h="2181859">
                  <a:moveTo>
                    <a:pt x="1597796" y="1419516"/>
                  </a:moveTo>
                  <a:lnTo>
                    <a:pt x="1590254" y="1419516"/>
                  </a:lnTo>
                  <a:lnTo>
                    <a:pt x="1589948" y="1416693"/>
                  </a:lnTo>
                  <a:lnTo>
                    <a:pt x="1593513" y="1406816"/>
                  </a:lnTo>
                  <a:lnTo>
                    <a:pt x="1599889" y="1406816"/>
                  </a:lnTo>
                  <a:lnTo>
                    <a:pt x="1597796" y="1419516"/>
                  </a:lnTo>
                  <a:close/>
                </a:path>
                <a:path w="2381885" h="2181859">
                  <a:moveTo>
                    <a:pt x="1612442" y="1419516"/>
                  </a:moveTo>
                  <a:lnTo>
                    <a:pt x="1597896" y="1419516"/>
                  </a:lnTo>
                  <a:lnTo>
                    <a:pt x="1599889" y="1406816"/>
                  </a:lnTo>
                  <a:lnTo>
                    <a:pt x="1612741" y="1406816"/>
                  </a:lnTo>
                  <a:lnTo>
                    <a:pt x="1612442" y="1419516"/>
                  </a:lnTo>
                  <a:close/>
                </a:path>
                <a:path w="2381885" h="2181859">
                  <a:moveTo>
                    <a:pt x="1612542" y="1419516"/>
                  </a:moveTo>
                  <a:lnTo>
                    <a:pt x="1612741" y="1406816"/>
                  </a:lnTo>
                  <a:lnTo>
                    <a:pt x="1612542" y="1419516"/>
                  </a:lnTo>
                  <a:close/>
                </a:path>
                <a:path w="2381885" h="2181859">
                  <a:moveTo>
                    <a:pt x="1629280" y="1419516"/>
                  </a:moveTo>
                  <a:lnTo>
                    <a:pt x="1612542" y="1419516"/>
                  </a:lnTo>
                  <a:lnTo>
                    <a:pt x="1612841" y="1406816"/>
                  </a:lnTo>
                  <a:lnTo>
                    <a:pt x="1629180" y="1406816"/>
                  </a:lnTo>
                  <a:lnTo>
                    <a:pt x="1629280" y="1419516"/>
                  </a:lnTo>
                  <a:close/>
                </a:path>
                <a:path w="2381885" h="2181859">
                  <a:moveTo>
                    <a:pt x="1631233" y="1416976"/>
                  </a:moveTo>
                  <a:lnTo>
                    <a:pt x="1630277" y="1406816"/>
                  </a:lnTo>
                  <a:lnTo>
                    <a:pt x="1631372" y="1406816"/>
                  </a:lnTo>
                  <a:lnTo>
                    <a:pt x="1631432" y="1416717"/>
                  </a:lnTo>
                  <a:lnTo>
                    <a:pt x="1631233" y="1416976"/>
                  </a:lnTo>
                  <a:close/>
                </a:path>
                <a:path w="2381885" h="2181859">
                  <a:moveTo>
                    <a:pt x="1631450" y="1416693"/>
                  </a:moveTo>
                  <a:lnTo>
                    <a:pt x="1631372" y="1406816"/>
                  </a:lnTo>
                  <a:lnTo>
                    <a:pt x="1639044" y="1406816"/>
                  </a:lnTo>
                  <a:lnTo>
                    <a:pt x="1631450" y="1416693"/>
                  </a:lnTo>
                  <a:close/>
                </a:path>
                <a:path w="2381885" h="2181859">
                  <a:moveTo>
                    <a:pt x="1640937" y="1419516"/>
                  </a:moveTo>
                  <a:lnTo>
                    <a:pt x="1631472" y="1419516"/>
                  </a:lnTo>
                  <a:lnTo>
                    <a:pt x="1631450" y="1416693"/>
                  </a:lnTo>
                  <a:lnTo>
                    <a:pt x="1639044" y="1406816"/>
                  </a:lnTo>
                  <a:lnTo>
                    <a:pt x="1640937" y="1419516"/>
                  </a:lnTo>
                  <a:close/>
                </a:path>
                <a:path w="2381885" h="2181859">
                  <a:moveTo>
                    <a:pt x="1646117" y="1419516"/>
                  </a:moveTo>
                  <a:lnTo>
                    <a:pt x="1640937" y="1419516"/>
                  </a:lnTo>
                  <a:lnTo>
                    <a:pt x="1639044" y="1406816"/>
                  </a:lnTo>
                  <a:lnTo>
                    <a:pt x="1644623" y="1406816"/>
                  </a:lnTo>
                  <a:lnTo>
                    <a:pt x="1646117" y="1419516"/>
                  </a:lnTo>
                  <a:close/>
                </a:path>
                <a:path w="2381885" h="2181859">
                  <a:moveTo>
                    <a:pt x="1652662" y="1419516"/>
                  </a:moveTo>
                  <a:lnTo>
                    <a:pt x="1646118" y="1419516"/>
                  </a:lnTo>
                  <a:lnTo>
                    <a:pt x="1644923" y="1406816"/>
                  </a:lnTo>
                  <a:lnTo>
                    <a:pt x="1649206" y="1406816"/>
                  </a:lnTo>
                  <a:lnTo>
                    <a:pt x="1652662" y="1419516"/>
                  </a:lnTo>
                  <a:close/>
                </a:path>
                <a:path w="2381885" h="2181859">
                  <a:moveTo>
                    <a:pt x="1670988" y="1419516"/>
                  </a:moveTo>
                  <a:lnTo>
                    <a:pt x="1652962" y="1419516"/>
                  </a:lnTo>
                  <a:lnTo>
                    <a:pt x="1649506" y="1406816"/>
                  </a:lnTo>
                  <a:lnTo>
                    <a:pt x="1670029" y="1406816"/>
                  </a:lnTo>
                  <a:lnTo>
                    <a:pt x="1671981" y="1415137"/>
                  </a:lnTo>
                  <a:lnTo>
                    <a:pt x="1670988" y="1419516"/>
                  </a:lnTo>
                  <a:close/>
                </a:path>
                <a:path w="2381885" h="2181859">
                  <a:moveTo>
                    <a:pt x="1672131" y="1414474"/>
                  </a:moveTo>
                  <a:lnTo>
                    <a:pt x="1670328" y="1406816"/>
                  </a:lnTo>
                  <a:lnTo>
                    <a:pt x="1673867" y="1406816"/>
                  </a:lnTo>
                  <a:lnTo>
                    <a:pt x="1672131" y="1414474"/>
                  </a:lnTo>
                  <a:close/>
                </a:path>
                <a:path w="2381885" h="2181859">
                  <a:moveTo>
                    <a:pt x="1673087" y="1418538"/>
                  </a:moveTo>
                  <a:lnTo>
                    <a:pt x="1672287" y="1415137"/>
                  </a:lnTo>
                  <a:lnTo>
                    <a:pt x="1672173" y="1414287"/>
                  </a:lnTo>
                  <a:lnTo>
                    <a:pt x="1673867" y="1406816"/>
                  </a:lnTo>
                  <a:lnTo>
                    <a:pt x="1673087" y="1418538"/>
                  </a:lnTo>
                  <a:close/>
                </a:path>
                <a:path w="2381885" h="2181859">
                  <a:moveTo>
                    <a:pt x="1688063" y="1419516"/>
                  </a:moveTo>
                  <a:lnTo>
                    <a:pt x="1673318" y="1419516"/>
                  </a:lnTo>
                  <a:lnTo>
                    <a:pt x="1673198" y="1416976"/>
                  </a:lnTo>
                  <a:lnTo>
                    <a:pt x="1673915" y="1406816"/>
                  </a:lnTo>
                  <a:lnTo>
                    <a:pt x="1688461" y="1406816"/>
                  </a:lnTo>
                  <a:lnTo>
                    <a:pt x="1689506" y="1415137"/>
                  </a:lnTo>
                  <a:lnTo>
                    <a:pt x="1688063" y="1419516"/>
                  </a:lnTo>
                  <a:close/>
                </a:path>
                <a:path w="2381885" h="2181859">
                  <a:moveTo>
                    <a:pt x="1696630" y="1419516"/>
                  </a:moveTo>
                  <a:lnTo>
                    <a:pt x="1690055" y="1419516"/>
                  </a:lnTo>
                  <a:lnTo>
                    <a:pt x="1689511" y="1415122"/>
                  </a:lnTo>
                  <a:lnTo>
                    <a:pt x="1692247" y="1406816"/>
                  </a:lnTo>
                  <a:lnTo>
                    <a:pt x="1694952" y="1406816"/>
                  </a:lnTo>
                  <a:lnTo>
                    <a:pt x="1696630" y="1419516"/>
                  </a:lnTo>
                  <a:close/>
                </a:path>
                <a:path w="2381885" h="2181859">
                  <a:moveTo>
                    <a:pt x="1696930" y="1419516"/>
                  </a:moveTo>
                  <a:lnTo>
                    <a:pt x="1696630" y="1419516"/>
                  </a:lnTo>
                  <a:lnTo>
                    <a:pt x="1694952" y="1406816"/>
                  </a:lnTo>
                  <a:lnTo>
                    <a:pt x="1695210" y="1406816"/>
                  </a:lnTo>
                  <a:lnTo>
                    <a:pt x="1696930" y="1419516"/>
                  </a:lnTo>
                  <a:close/>
                </a:path>
                <a:path w="2381885" h="2181859">
                  <a:moveTo>
                    <a:pt x="1718996" y="1419516"/>
                  </a:moveTo>
                  <a:lnTo>
                    <a:pt x="1696930" y="1419516"/>
                  </a:lnTo>
                  <a:lnTo>
                    <a:pt x="1695210" y="1406816"/>
                  </a:lnTo>
                  <a:lnTo>
                    <a:pt x="1727715" y="1406816"/>
                  </a:lnTo>
                  <a:lnTo>
                    <a:pt x="1718996" y="1419516"/>
                  </a:lnTo>
                  <a:close/>
                </a:path>
                <a:path w="2381885" h="2181859">
                  <a:moveTo>
                    <a:pt x="1753620" y="1419516"/>
                  </a:moveTo>
                  <a:lnTo>
                    <a:pt x="1720463" y="1419516"/>
                  </a:lnTo>
                  <a:lnTo>
                    <a:pt x="1727716" y="1406816"/>
                  </a:lnTo>
                  <a:lnTo>
                    <a:pt x="1751328" y="1406816"/>
                  </a:lnTo>
                  <a:lnTo>
                    <a:pt x="1753620" y="1419516"/>
                  </a:lnTo>
                  <a:close/>
                </a:path>
                <a:path w="2381885" h="2181859">
                  <a:moveTo>
                    <a:pt x="1753620" y="1419516"/>
                  </a:moveTo>
                  <a:lnTo>
                    <a:pt x="1751328" y="1406816"/>
                  </a:lnTo>
                  <a:lnTo>
                    <a:pt x="1753636" y="1418538"/>
                  </a:lnTo>
                  <a:lnTo>
                    <a:pt x="1753620" y="1419516"/>
                  </a:lnTo>
                  <a:close/>
                </a:path>
                <a:path w="2381885" h="2181859">
                  <a:moveTo>
                    <a:pt x="1753726" y="1419016"/>
                  </a:moveTo>
                  <a:lnTo>
                    <a:pt x="1751429" y="1406816"/>
                  </a:lnTo>
                  <a:lnTo>
                    <a:pt x="1756310" y="1406816"/>
                  </a:lnTo>
                  <a:lnTo>
                    <a:pt x="1753726" y="1419016"/>
                  </a:lnTo>
                  <a:close/>
                </a:path>
                <a:path w="2381885" h="2181859">
                  <a:moveTo>
                    <a:pt x="1756379" y="1406968"/>
                  </a:moveTo>
                  <a:lnTo>
                    <a:pt x="1756310" y="1406816"/>
                  </a:lnTo>
                  <a:lnTo>
                    <a:pt x="1756379" y="1406968"/>
                  </a:lnTo>
                  <a:close/>
                </a:path>
                <a:path w="2381885" h="2181859">
                  <a:moveTo>
                    <a:pt x="1762088" y="1419516"/>
                  </a:moveTo>
                  <a:lnTo>
                    <a:pt x="1756472" y="1407171"/>
                  </a:lnTo>
                  <a:lnTo>
                    <a:pt x="1756410" y="1406816"/>
                  </a:lnTo>
                  <a:lnTo>
                    <a:pt x="1762587" y="1406816"/>
                  </a:lnTo>
                  <a:lnTo>
                    <a:pt x="1762088" y="1419516"/>
                  </a:lnTo>
                  <a:close/>
                </a:path>
                <a:path w="2381885" h="2181859">
                  <a:moveTo>
                    <a:pt x="1777274" y="1419516"/>
                  </a:moveTo>
                  <a:lnTo>
                    <a:pt x="1762089" y="1419516"/>
                  </a:lnTo>
                  <a:lnTo>
                    <a:pt x="1762687" y="1406816"/>
                  </a:lnTo>
                  <a:lnTo>
                    <a:pt x="1780421" y="1406816"/>
                  </a:lnTo>
                  <a:lnTo>
                    <a:pt x="1777274" y="1419516"/>
                  </a:lnTo>
                  <a:close/>
                </a:path>
                <a:path w="2381885" h="2181859">
                  <a:moveTo>
                    <a:pt x="1792219" y="1419516"/>
                  </a:moveTo>
                  <a:lnTo>
                    <a:pt x="1777830" y="1419516"/>
                  </a:lnTo>
                  <a:lnTo>
                    <a:pt x="1783548" y="1406816"/>
                  </a:lnTo>
                  <a:lnTo>
                    <a:pt x="1788827" y="1406816"/>
                  </a:lnTo>
                  <a:lnTo>
                    <a:pt x="1792219" y="1419516"/>
                  </a:lnTo>
                  <a:close/>
                </a:path>
                <a:path w="2381885" h="2181859">
                  <a:moveTo>
                    <a:pt x="1800248" y="1419516"/>
                  </a:moveTo>
                  <a:lnTo>
                    <a:pt x="1793274" y="1419516"/>
                  </a:lnTo>
                  <a:lnTo>
                    <a:pt x="1792178" y="1406816"/>
                  </a:lnTo>
                  <a:lnTo>
                    <a:pt x="1794768" y="1406816"/>
                  </a:lnTo>
                  <a:lnTo>
                    <a:pt x="1800126" y="1419012"/>
                  </a:lnTo>
                  <a:lnTo>
                    <a:pt x="1800248" y="1419516"/>
                  </a:lnTo>
                  <a:close/>
                </a:path>
                <a:path w="2381885" h="2181859">
                  <a:moveTo>
                    <a:pt x="1800126" y="1419012"/>
                  </a:moveTo>
                  <a:lnTo>
                    <a:pt x="1794768" y="1406816"/>
                  </a:lnTo>
                  <a:lnTo>
                    <a:pt x="1797160" y="1406816"/>
                  </a:lnTo>
                  <a:lnTo>
                    <a:pt x="1800126" y="1419012"/>
                  </a:lnTo>
                  <a:close/>
                </a:path>
                <a:path w="2381885" h="2181859">
                  <a:moveTo>
                    <a:pt x="1800184" y="1419145"/>
                  </a:moveTo>
                  <a:lnTo>
                    <a:pt x="1800128" y="1419016"/>
                  </a:lnTo>
                  <a:lnTo>
                    <a:pt x="1797160" y="1406816"/>
                  </a:lnTo>
                  <a:lnTo>
                    <a:pt x="1798055" y="1406816"/>
                  </a:lnTo>
                  <a:lnTo>
                    <a:pt x="1800184" y="1419145"/>
                  </a:lnTo>
                  <a:close/>
                </a:path>
                <a:path w="2381885" h="2181859">
                  <a:moveTo>
                    <a:pt x="1811108" y="1419516"/>
                  </a:moveTo>
                  <a:lnTo>
                    <a:pt x="1800347" y="1419516"/>
                  </a:lnTo>
                  <a:lnTo>
                    <a:pt x="1798056" y="1406816"/>
                  </a:lnTo>
                  <a:lnTo>
                    <a:pt x="1811207" y="1406816"/>
                  </a:lnTo>
                  <a:lnTo>
                    <a:pt x="1811108" y="1419516"/>
                  </a:lnTo>
                  <a:close/>
                </a:path>
                <a:path w="2381885" h="2181859">
                  <a:moveTo>
                    <a:pt x="1826519" y="1419516"/>
                  </a:moveTo>
                  <a:lnTo>
                    <a:pt x="1811937" y="1419516"/>
                  </a:lnTo>
                  <a:lnTo>
                    <a:pt x="1812004" y="1406816"/>
                  </a:lnTo>
                  <a:lnTo>
                    <a:pt x="1822789" y="1406816"/>
                  </a:lnTo>
                  <a:lnTo>
                    <a:pt x="1826519" y="1419516"/>
                  </a:lnTo>
                  <a:close/>
                </a:path>
                <a:path w="2381885" h="2181859">
                  <a:moveTo>
                    <a:pt x="1836115" y="1419516"/>
                  </a:moveTo>
                  <a:lnTo>
                    <a:pt x="1827248" y="1419516"/>
                  </a:lnTo>
                  <a:lnTo>
                    <a:pt x="1828244" y="1406816"/>
                  </a:lnTo>
                  <a:lnTo>
                    <a:pt x="1835318" y="1406816"/>
                  </a:lnTo>
                  <a:lnTo>
                    <a:pt x="1836115" y="1419516"/>
                  </a:lnTo>
                  <a:close/>
                </a:path>
                <a:path w="2381885" h="2181859">
                  <a:moveTo>
                    <a:pt x="1477312" y="1419516"/>
                  </a:moveTo>
                  <a:lnTo>
                    <a:pt x="1466782" y="1419516"/>
                  </a:lnTo>
                  <a:lnTo>
                    <a:pt x="1465277" y="1408228"/>
                  </a:lnTo>
                  <a:lnTo>
                    <a:pt x="1465195" y="1406926"/>
                  </a:lnTo>
                  <a:lnTo>
                    <a:pt x="1477312" y="1419516"/>
                  </a:lnTo>
                  <a:close/>
                </a:path>
                <a:path w="2381885" h="2181859">
                  <a:moveTo>
                    <a:pt x="1800347" y="1419516"/>
                  </a:moveTo>
                  <a:lnTo>
                    <a:pt x="1800184" y="1419145"/>
                  </a:lnTo>
                  <a:lnTo>
                    <a:pt x="1798076" y="1406930"/>
                  </a:lnTo>
                  <a:lnTo>
                    <a:pt x="1800347" y="1419516"/>
                  </a:lnTo>
                  <a:close/>
                </a:path>
                <a:path w="2381885" h="2181859">
                  <a:moveTo>
                    <a:pt x="1758602" y="1419516"/>
                  </a:moveTo>
                  <a:lnTo>
                    <a:pt x="1753820" y="1419516"/>
                  </a:lnTo>
                  <a:lnTo>
                    <a:pt x="1756379" y="1406968"/>
                  </a:lnTo>
                  <a:lnTo>
                    <a:pt x="1756472" y="1407171"/>
                  </a:lnTo>
                  <a:lnTo>
                    <a:pt x="1758602" y="1419516"/>
                  </a:lnTo>
                  <a:close/>
                </a:path>
                <a:path w="2381885" h="2181859">
                  <a:moveTo>
                    <a:pt x="1673018" y="1419516"/>
                  </a:moveTo>
                  <a:lnTo>
                    <a:pt x="1671984" y="1415122"/>
                  </a:lnTo>
                  <a:lnTo>
                    <a:pt x="1672131" y="1414474"/>
                  </a:lnTo>
                  <a:lnTo>
                    <a:pt x="1673087" y="1418538"/>
                  </a:lnTo>
                  <a:lnTo>
                    <a:pt x="1673018" y="1419516"/>
                  </a:lnTo>
                  <a:close/>
                </a:path>
                <a:path w="2381885" h="2181859">
                  <a:moveTo>
                    <a:pt x="1582453" y="1419516"/>
                  </a:moveTo>
                  <a:lnTo>
                    <a:pt x="1581358" y="1419516"/>
                  </a:lnTo>
                  <a:lnTo>
                    <a:pt x="1581462" y="1416192"/>
                  </a:lnTo>
                  <a:lnTo>
                    <a:pt x="1582453" y="1419516"/>
                  </a:lnTo>
                  <a:close/>
                </a:path>
                <a:path w="2381885" h="2181859">
                  <a:moveTo>
                    <a:pt x="1631472" y="1419516"/>
                  </a:moveTo>
                  <a:lnTo>
                    <a:pt x="1629280" y="1419516"/>
                  </a:lnTo>
                  <a:lnTo>
                    <a:pt x="1631233" y="1416976"/>
                  </a:lnTo>
                  <a:lnTo>
                    <a:pt x="1631472" y="1419516"/>
                  </a:lnTo>
                  <a:close/>
                </a:path>
                <a:path w="2381885" h="2181859">
                  <a:moveTo>
                    <a:pt x="1753820" y="1419516"/>
                  </a:moveTo>
                  <a:lnTo>
                    <a:pt x="1753620" y="1419516"/>
                  </a:lnTo>
                  <a:lnTo>
                    <a:pt x="1753726" y="1419016"/>
                  </a:lnTo>
                  <a:lnTo>
                    <a:pt x="1753820" y="1419516"/>
                  </a:lnTo>
                  <a:close/>
                </a:path>
                <a:path w="2381885" h="2181859">
                  <a:moveTo>
                    <a:pt x="1800347" y="1419516"/>
                  </a:moveTo>
                  <a:lnTo>
                    <a:pt x="1800184" y="1419145"/>
                  </a:lnTo>
                  <a:lnTo>
                    <a:pt x="1800347" y="1419516"/>
                  </a:lnTo>
                  <a:close/>
                </a:path>
                <a:path w="2381885" h="2181859">
                  <a:moveTo>
                    <a:pt x="1477411" y="1419516"/>
                  </a:moveTo>
                  <a:close/>
                </a:path>
                <a:path w="2381885" h="2181859">
                  <a:moveTo>
                    <a:pt x="407105" y="1432216"/>
                  </a:moveTo>
                  <a:lnTo>
                    <a:pt x="395686" y="1432216"/>
                  </a:lnTo>
                  <a:lnTo>
                    <a:pt x="401725" y="1419516"/>
                  </a:lnTo>
                  <a:lnTo>
                    <a:pt x="404116" y="1419516"/>
                  </a:lnTo>
                  <a:lnTo>
                    <a:pt x="407105" y="1432216"/>
                  </a:lnTo>
                  <a:close/>
                </a:path>
                <a:path w="2381885" h="2181859">
                  <a:moveTo>
                    <a:pt x="415275" y="1432216"/>
                  </a:moveTo>
                  <a:lnTo>
                    <a:pt x="407105" y="1432216"/>
                  </a:lnTo>
                  <a:lnTo>
                    <a:pt x="408898" y="1419516"/>
                  </a:lnTo>
                  <a:lnTo>
                    <a:pt x="415474" y="1419516"/>
                  </a:lnTo>
                  <a:lnTo>
                    <a:pt x="415275" y="1432216"/>
                  </a:lnTo>
                  <a:close/>
                </a:path>
                <a:path w="2381885" h="2181859">
                  <a:moveTo>
                    <a:pt x="545629" y="1432216"/>
                  </a:moveTo>
                  <a:lnTo>
                    <a:pt x="514372" y="1432216"/>
                  </a:lnTo>
                  <a:lnTo>
                    <a:pt x="517309" y="1419516"/>
                  </a:lnTo>
                  <a:lnTo>
                    <a:pt x="557548" y="1419516"/>
                  </a:lnTo>
                  <a:lnTo>
                    <a:pt x="545629" y="1432216"/>
                  </a:lnTo>
                  <a:close/>
                </a:path>
                <a:path w="2381885" h="2181859">
                  <a:moveTo>
                    <a:pt x="569603" y="1432216"/>
                  </a:moveTo>
                  <a:lnTo>
                    <a:pt x="567013" y="1432216"/>
                  </a:lnTo>
                  <a:lnTo>
                    <a:pt x="567710" y="1419516"/>
                  </a:lnTo>
                  <a:lnTo>
                    <a:pt x="569005" y="1419516"/>
                  </a:lnTo>
                  <a:lnTo>
                    <a:pt x="569603" y="1432216"/>
                  </a:lnTo>
                  <a:close/>
                </a:path>
                <a:path w="2381885" h="2181859">
                  <a:moveTo>
                    <a:pt x="689422" y="1432216"/>
                  </a:moveTo>
                  <a:lnTo>
                    <a:pt x="668935" y="1432216"/>
                  </a:lnTo>
                  <a:lnTo>
                    <a:pt x="674714" y="1419516"/>
                  </a:lnTo>
                  <a:lnTo>
                    <a:pt x="682325" y="1419516"/>
                  </a:lnTo>
                  <a:lnTo>
                    <a:pt x="689422" y="1432216"/>
                  </a:lnTo>
                  <a:close/>
                </a:path>
                <a:path w="2381885" h="2181859">
                  <a:moveTo>
                    <a:pt x="1318693" y="1444916"/>
                  </a:moveTo>
                  <a:lnTo>
                    <a:pt x="1314404" y="1444916"/>
                  </a:lnTo>
                  <a:lnTo>
                    <a:pt x="1308966" y="1432216"/>
                  </a:lnTo>
                  <a:lnTo>
                    <a:pt x="1304570" y="1432216"/>
                  </a:lnTo>
                  <a:lnTo>
                    <a:pt x="1310409" y="1419516"/>
                  </a:lnTo>
                  <a:lnTo>
                    <a:pt x="1316239" y="1419516"/>
                  </a:lnTo>
                  <a:lnTo>
                    <a:pt x="1319936" y="1432215"/>
                  </a:lnTo>
                  <a:lnTo>
                    <a:pt x="1318693" y="1444916"/>
                  </a:lnTo>
                  <a:close/>
                </a:path>
                <a:path w="2381885" h="2181859">
                  <a:moveTo>
                    <a:pt x="1364859" y="1444916"/>
                  </a:moveTo>
                  <a:lnTo>
                    <a:pt x="1318693" y="1444916"/>
                  </a:lnTo>
                  <a:lnTo>
                    <a:pt x="1319936" y="1432215"/>
                  </a:lnTo>
                  <a:lnTo>
                    <a:pt x="1316239" y="1419516"/>
                  </a:lnTo>
                  <a:lnTo>
                    <a:pt x="1336564" y="1419516"/>
                  </a:lnTo>
                  <a:lnTo>
                    <a:pt x="1347623" y="1432216"/>
                  </a:lnTo>
                  <a:lnTo>
                    <a:pt x="1367350" y="1432216"/>
                  </a:lnTo>
                  <a:lnTo>
                    <a:pt x="1364859" y="1444916"/>
                  </a:lnTo>
                  <a:close/>
                </a:path>
                <a:path w="2381885" h="2181859">
                  <a:moveTo>
                    <a:pt x="1347623" y="1432215"/>
                  </a:moveTo>
                  <a:lnTo>
                    <a:pt x="1336564" y="1419516"/>
                  </a:lnTo>
                  <a:lnTo>
                    <a:pt x="1345132" y="1419516"/>
                  </a:lnTo>
                  <a:lnTo>
                    <a:pt x="1347623" y="1432215"/>
                  </a:lnTo>
                  <a:close/>
                </a:path>
                <a:path w="2381885" h="2181859">
                  <a:moveTo>
                    <a:pt x="1357088" y="1432216"/>
                  </a:moveTo>
                  <a:lnTo>
                    <a:pt x="1347623" y="1432216"/>
                  </a:lnTo>
                  <a:lnTo>
                    <a:pt x="1345132" y="1419516"/>
                  </a:lnTo>
                  <a:lnTo>
                    <a:pt x="1355693" y="1419516"/>
                  </a:lnTo>
                  <a:lnTo>
                    <a:pt x="1357195" y="1426879"/>
                  </a:lnTo>
                  <a:lnTo>
                    <a:pt x="1357088" y="1432216"/>
                  </a:lnTo>
                  <a:close/>
                </a:path>
                <a:path w="2381885" h="2181859">
                  <a:moveTo>
                    <a:pt x="1360675" y="1432216"/>
                  </a:moveTo>
                  <a:lnTo>
                    <a:pt x="1358283" y="1432216"/>
                  </a:lnTo>
                  <a:lnTo>
                    <a:pt x="1357311" y="1427450"/>
                  </a:lnTo>
                  <a:lnTo>
                    <a:pt x="1357297" y="1426879"/>
                  </a:lnTo>
                  <a:lnTo>
                    <a:pt x="1357586" y="1419516"/>
                  </a:lnTo>
                  <a:lnTo>
                    <a:pt x="1364162" y="1419516"/>
                  </a:lnTo>
                  <a:lnTo>
                    <a:pt x="1363966" y="1421174"/>
                  </a:lnTo>
                  <a:lnTo>
                    <a:pt x="1360675" y="1432216"/>
                  </a:lnTo>
                  <a:close/>
                </a:path>
                <a:path w="2381885" h="2181859">
                  <a:moveTo>
                    <a:pt x="1369542" y="1432216"/>
                  </a:moveTo>
                  <a:lnTo>
                    <a:pt x="1362667" y="1432216"/>
                  </a:lnTo>
                  <a:lnTo>
                    <a:pt x="1363966" y="1421174"/>
                  </a:lnTo>
                  <a:lnTo>
                    <a:pt x="1364461" y="1419516"/>
                  </a:lnTo>
                  <a:lnTo>
                    <a:pt x="1369741" y="1419516"/>
                  </a:lnTo>
                  <a:lnTo>
                    <a:pt x="1369542" y="1432216"/>
                  </a:lnTo>
                  <a:close/>
                </a:path>
                <a:path w="2381885" h="2181859">
                  <a:moveTo>
                    <a:pt x="1378508" y="1432216"/>
                  </a:moveTo>
                  <a:lnTo>
                    <a:pt x="1370240" y="1432216"/>
                  </a:lnTo>
                  <a:lnTo>
                    <a:pt x="1370738" y="1419516"/>
                  </a:lnTo>
                  <a:lnTo>
                    <a:pt x="1374523" y="1419516"/>
                  </a:lnTo>
                  <a:lnTo>
                    <a:pt x="1378508" y="1432216"/>
                  </a:lnTo>
                  <a:close/>
                </a:path>
                <a:path w="2381885" h="2181859">
                  <a:moveTo>
                    <a:pt x="1384686" y="1432216"/>
                  </a:moveTo>
                  <a:lnTo>
                    <a:pt x="1378508" y="1432216"/>
                  </a:lnTo>
                  <a:lnTo>
                    <a:pt x="1380601" y="1419516"/>
                  </a:lnTo>
                  <a:lnTo>
                    <a:pt x="1386977" y="1419516"/>
                  </a:lnTo>
                  <a:lnTo>
                    <a:pt x="1384686" y="1432216"/>
                  </a:lnTo>
                  <a:close/>
                </a:path>
                <a:path w="2381885" h="2181859">
                  <a:moveTo>
                    <a:pt x="1386990" y="1432216"/>
                  </a:moveTo>
                  <a:lnTo>
                    <a:pt x="1384686" y="1432216"/>
                  </a:lnTo>
                  <a:lnTo>
                    <a:pt x="1386977" y="1419516"/>
                  </a:lnTo>
                  <a:lnTo>
                    <a:pt x="1387194" y="1419516"/>
                  </a:lnTo>
                  <a:lnTo>
                    <a:pt x="1386990" y="1432216"/>
                  </a:lnTo>
                  <a:close/>
                </a:path>
                <a:path w="2381885" h="2181859">
                  <a:moveTo>
                    <a:pt x="1399930" y="1432216"/>
                  </a:moveTo>
                  <a:lnTo>
                    <a:pt x="1386990" y="1432216"/>
                  </a:lnTo>
                  <a:lnTo>
                    <a:pt x="1387194" y="1419516"/>
                  </a:lnTo>
                  <a:lnTo>
                    <a:pt x="1397438" y="1419516"/>
                  </a:lnTo>
                  <a:lnTo>
                    <a:pt x="1398260" y="1422085"/>
                  </a:lnTo>
                  <a:lnTo>
                    <a:pt x="1399930" y="1432216"/>
                  </a:lnTo>
                  <a:close/>
                </a:path>
                <a:path w="2381885" h="2181859">
                  <a:moveTo>
                    <a:pt x="1462498" y="1432216"/>
                  </a:moveTo>
                  <a:lnTo>
                    <a:pt x="1401570" y="1432215"/>
                  </a:lnTo>
                  <a:lnTo>
                    <a:pt x="1398274" y="1422085"/>
                  </a:lnTo>
                  <a:lnTo>
                    <a:pt x="1397837" y="1419516"/>
                  </a:lnTo>
                  <a:lnTo>
                    <a:pt x="1466682" y="1419516"/>
                  </a:lnTo>
                  <a:lnTo>
                    <a:pt x="1462498" y="1432216"/>
                  </a:lnTo>
                  <a:close/>
                </a:path>
                <a:path w="2381885" h="2181859">
                  <a:moveTo>
                    <a:pt x="1478937" y="1432216"/>
                  </a:moveTo>
                  <a:lnTo>
                    <a:pt x="1466103" y="1432216"/>
                  </a:lnTo>
                  <a:lnTo>
                    <a:pt x="1470518" y="1419516"/>
                  </a:lnTo>
                  <a:lnTo>
                    <a:pt x="1478146" y="1419516"/>
                  </a:lnTo>
                  <a:lnTo>
                    <a:pt x="1478937" y="1432216"/>
                  </a:lnTo>
                  <a:close/>
                </a:path>
                <a:path w="2381885" h="2181859">
                  <a:moveTo>
                    <a:pt x="1506435" y="1432216"/>
                  </a:moveTo>
                  <a:lnTo>
                    <a:pt x="1481229" y="1432216"/>
                  </a:lnTo>
                  <a:lnTo>
                    <a:pt x="1480831" y="1419516"/>
                  </a:lnTo>
                  <a:lnTo>
                    <a:pt x="1510122" y="1419516"/>
                  </a:lnTo>
                  <a:lnTo>
                    <a:pt x="1510120" y="1426879"/>
                  </a:lnTo>
                  <a:lnTo>
                    <a:pt x="1506435" y="1432216"/>
                  </a:lnTo>
                  <a:close/>
                </a:path>
                <a:path w="2381885" h="2181859">
                  <a:moveTo>
                    <a:pt x="1510224" y="1419705"/>
                  </a:moveTo>
                  <a:lnTo>
                    <a:pt x="1510122" y="1419516"/>
                  </a:lnTo>
                  <a:lnTo>
                    <a:pt x="1510224" y="1419705"/>
                  </a:lnTo>
                  <a:close/>
                </a:path>
                <a:path w="2381885" h="2181859">
                  <a:moveTo>
                    <a:pt x="1512355" y="1423641"/>
                  </a:moveTo>
                  <a:lnTo>
                    <a:pt x="1510290" y="1419827"/>
                  </a:lnTo>
                  <a:lnTo>
                    <a:pt x="1510221" y="1419516"/>
                  </a:lnTo>
                  <a:lnTo>
                    <a:pt x="1512393" y="1423586"/>
                  </a:lnTo>
                  <a:close/>
                </a:path>
                <a:path w="2381885" h="2181859">
                  <a:moveTo>
                    <a:pt x="1512393" y="1423586"/>
                  </a:moveTo>
                  <a:lnTo>
                    <a:pt x="1510221" y="1419516"/>
                  </a:lnTo>
                  <a:lnTo>
                    <a:pt x="1515203" y="1419516"/>
                  </a:lnTo>
                  <a:lnTo>
                    <a:pt x="1512393" y="1423586"/>
                  </a:lnTo>
                  <a:close/>
                </a:path>
                <a:path w="2381885" h="2181859">
                  <a:moveTo>
                    <a:pt x="1516996" y="1432216"/>
                  </a:moveTo>
                  <a:lnTo>
                    <a:pt x="1515706" y="1429796"/>
                  </a:lnTo>
                  <a:lnTo>
                    <a:pt x="1515658" y="1429188"/>
                  </a:lnTo>
                  <a:lnTo>
                    <a:pt x="1515203" y="1419516"/>
                  </a:lnTo>
                  <a:lnTo>
                    <a:pt x="1516598" y="1419516"/>
                  </a:lnTo>
                  <a:lnTo>
                    <a:pt x="1516996" y="1432216"/>
                  </a:lnTo>
                  <a:close/>
                </a:path>
                <a:path w="2381885" h="2181859">
                  <a:moveTo>
                    <a:pt x="1524667" y="1432216"/>
                  </a:moveTo>
                  <a:lnTo>
                    <a:pt x="1516996" y="1432216"/>
                  </a:lnTo>
                  <a:lnTo>
                    <a:pt x="1516697" y="1419516"/>
                  </a:lnTo>
                  <a:lnTo>
                    <a:pt x="1521978" y="1419516"/>
                  </a:lnTo>
                  <a:lnTo>
                    <a:pt x="1524667" y="1432216"/>
                  </a:lnTo>
                  <a:close/>
                </a:path>
                <a:path w="2381885" h="2181859">
                  <a:moveTo>
                    <a:pt x="1584346" y="1432216"/>
                  </a:moveTo>
                  <a:lnTo>
                    <a:pt x="1524667" y="1432216"/>
                  </a:lnTo>
                  <a:lnTo>
                    <a:pt x="1521978" y="1419516"/>
                  </a:lnTo>
                  <a:lnTo>
                    <a:pt x="1580162" y="1419516"/>
                  </a:lnTo>
                  <a:lnTo>
                    <a:pt x="1583897" y="1427450"/>
                  </a:lnTo>
                  <a:lnTo>
                    <a:pt x="1584346" y="1432216"/>
                  </a:lnTo>
                  <a:close/>
                </a:path>
                <a:path w="2381885" h="2181859">
                  <a:moveTo>
                    <a:pt x="1587509" y="1432216"/>
                  </a:moveTo>
                  <a:lnTo>
                    <a:pt x="1586140" y="1432215"/>
                  </a:lnTo>
                  <a:lnTo>
                    <a:pt x="1583897" y="1427450"/>
                  </a:lnTo>
                  <a:lnTo>
                    <a:pt x="1583150" y="1419516"/>
                  </a:lnTo>
                  <a:lnTo>
                    <a:pt x="1590823" y="1419516"/>
                  </a:lnTo>
                  <a:lnTo>
                    <a:pt x="1588818" y="1427450"/>
                  </a:lnTo>
                  <a:lnTo>
                    <a:pt x="1587509" y="1432216"/>
                  </a:lnTo>
                  <a:close/>
                </a:path>
                <a:path w="2381885" h="2181859">
                  <a:moveTo>
                    <a:pt x="1588975" y="1426879"/>
                  </a:moveTo>
                  <a:lnTo>
                    <a:pt x="1590823" y="1419516"/>
                  </a:lnTo>
                  <a:lnTo>
                    <a:pt x="1590996" y="1419516"/>
                  </a:lnTo>
                  <a:lnTo>
                    <a:pt x="1588975" y="1426879"/>
                  </a:lnTo>
                  <a:close/>
                </a:path>
                <a:path w="2381885" h="2181859">
                  <a:moveTo>
                    <a:pt x="1603475" y="1432216"/>
                  </a:moveTo>
                  <a:lnTo>
                    <a:pt x="1587635" y="1432216"/>
                  </a:lnTo>
                  <a:lnTo>
                    <a:pt x="1589059" y="1426571"/>
                  </a:lnTo>
                  <a:lnTo>
                    <a:pt x="1590996" y="1419516"/>
                  </a:lnTo>
                  <a:lnTo>
                    <a:pt x="1601185" y="1419516"/>
                  </a:lnTo>
                  <a:lnTo>
                    <a:pt x="1603429" y="1430521"/>
                  </a:lnTo>
                  <a:lnTo>
                    <a:pt x="1603475" y="1432216"/>
                  </a:lnTo>
                  <a:close/>
                </a:path>
                <a:path w="2381885" h="2181859">
                  <a:moveTo>
                    <a:pt x="1603580" y="1431261"/>
                  </a:moveTo>
                  <a:lnTo>
                    <a:pt x="1603429" y="1430521"/>
                  </a:lnTo>
                  <a:lnTo>
                    <a:pt x="1602480" y="1419516"/>
                  </a:lnTo>
                  <a:lnTo>
                    <a:pt x="1604870" y="1419516"/>
                  </a:lnTo>
                  <a:lnTo>
                    <a:pt x="1603580" y="1431261"/>
                  </a:lnTo>
                  <a:close/>
                </a:path>
                <a:path w="2381885" h="2181859">
                  <a:moveTo>
                    <a:pt x="1603645" y="1431580"/>
                  </a:moveTo>
                  <a:lnTo>
                    <a:pt x="1603662" y="1430521"/>
                  </a:lnTo>
                  <a:lnTo>
                    <a:pt x="1604870" y="1419516"/>
                  </a:lnTo>
                  <a:lnTo>
                    <a:pt x="1603645" y="1431580"/>
                  </a:lnTo>
                  <a:close/>
                </a:path>
                <a:path w="2381885" h="2181859">
                  <a:moveTo>
                    <a:pt x="1612443" y="1432216"/>
                  </a:moveTo>
                  <a:lnTo>
                    <a:pt x="1603775" y="1432216"/>
                  </a:lnTo>
                  <a:lnTo>
                    <a:pt x="1603762" y="1430521"/>
                  </a:lnTo>
                  <a:lnTo>
                    <a:pt x="1604971" y="1419516"/>
                  </a:lnTo>
                  <a:lnTo>
                    <a:pt x="1610649" y="1419516"/>
                  </a:lnTo>
                  <a:lnTo>
                    <a:pt x="1612443" y="1432216"/>
                  </a:lnTo>
                  <a:close/>
                </a:path>
                <a:path w="2381885" h="2181859">
                  <a:moveTo>
                    <a:pt x="1611187" y="1421421"/>
                  </a:moveTo>
                  <a:lnTo>
                    <a:pt x="1610649" y="1419516"/>
                  </a:lnTo>
                  <a:lnTo>
                    <a:pt x="1610948" y="1419516"/>
                  </a:lnTo>
                  <a:lnTo>
                    <a:pt x="1611187" y="1421421"/>
                  </a:lnTo>
                  <a:close/>
                </a:path>
                <a:path w="2381885" h="2181859">
                  <a:moveTo>
                    <a:pt x="1618401" y="1443646"/>
                  </a:moveTo>
                  <a:lnTo>
                    <a:pt x="1618221" y="1432216"/>
                  </a:lnTo>
                  <a:lnTo>
                    <a:pt x="1614236" y="1432215"/>
                  </a:lnTo>
                  <a:lnTo>
                    <a:pt x="1611627" y="1422980"/>
                  </a:lnTo>
                  <a:lnTo>
                    <a:pt x="1610948" y="1419516"/>
                  </a:lnTo>
                  <a:lnTo>
                    <a:pt x="1620969" y="1419516"/>
                  </a:lnTo>
                  <a:lnTo>
                    <a:pt x="1621742" y="1428240"/>
                  </a:lnTo>
                  <a:lnTo>
                    <a:pt x="1621701" y="1432573"/>
                  </a:lnTo>
                  <a:lnTo>
                    <a:pt x="1618401" y="1443646"/>
                  </a:lnTo>
                  <a:close/>
                </a:path>
                <a:path w="2381885" h="2181859">
                  <a:moveTo>
                    <a:pt x="1621826" y="1429188"/>
                  </a:moveTo>
                  <a:lnTo>
                    <a:pt x="1620969" y="1419516"/>
                  </a:lnTo>
                  <a:lnTo>
                    <a:pt x="1621886" y="1419516"/>
                  </a:lnTo>
                  <a:lnTo>
                    <a:pt x="1621826" y="1429188"/>
                  </a:lnTo>
                  <a:close/>
                </a:path>
                <a:path w="2381885" h="2181859">
                  <a:moveTo>
                    <a:pt x="1648210" y="1432216"/>
                  </a:moveTo>
                  <a:lnTo>
                    <a:pt x="1622095" y="1432216"/>
                  </a:lnTo>
                  <a:lnTo>
                    <a:pt x="1622010" y="1431261"/>
                  </a:lnTo>
                  <a:lnTo>
                    <a:pt x="1621886" y="1419516"/>
                  </a:lnTo>
                  <a:lnTo>
                    <a:pt x="1646217" y="1419516"/>
                  </a:lnTo>
                  <a:lnTo>
                    <a:pt x="1648210" y="1432216"/>
                  </a:lnTo>
                  <a:close/>
                </a:path>
                <a:path w="2381885" h="2181859">
                  <a:moveTo>
                    <a:pt x="1661959" y="1432216"/>
                  </a:moveTo>
                  <a:lnTo>
                    <a:pt x="1648310" y="1432216"/>
                  </a:lnTo>
                  <a:lnTo>
                    <a:pt x="1646318" y="1419516"/>
                  </a:lnTo>
                  <a:lnTo>
                    <a:pt x="1667140" y="1419516"/>
                  </a:lnTo>
                  <a:lnTo>
                    <a:pt x="1661959" y="1432216"/>
                  </a:lnTo>
                  <a:close/>
                </a:path>
                <a:path w="2381885" h="2181859">
                  <a:moveTo>
                    <a:pt x="1683480" y="1432216"/>
                  </a:moveTo>
                  <a:lnTo>
                    <a:pt x="1662449" y="1432216"/>
                  </a:lnTo>
                  <a:lnTo>
                    <a:pt x="1675073" y="1419516"/>
                  </a:lnTo>
                  <a:lnTo>
                    <a:pt x="1682731" y="1428240"/>
                  </a:lnTo>
                  <a:lnTo>
                    <a:pt x="1683480" y="1432216"/>
                  </a:lnTo>
                  <a:close/>
                </a:path>
                <a:path w="2381885" h="2181859">
                  <a:moveTo>
                    <a:pt x="1683641" y="1429277"/>
                  </a:moveTo>
                  <a:lnTo>
                    <a:pt x="1682731" y="1428240"/>
                  </a:lnTo>
                  <a:lnTo>
                    <a:pt x="1681088" y="1419516"/>
                  </a:lnTo>
                  <a:lnTo>
                    <a:pt x="1684177" y="1419516"/>
                  </a:lnTo>
                  <a:lnTo>
                    <a:pt x="1683641" y="1429277"/>
                  </a:lnTo>
                  <a:close/>
                </a:path>
                <a:path w="2381885" h="2181859">
                  <a:moveTo>
                    <a:pt x="1691350" y="1432216"/>
                  </a:moveTo>
                  <a:lnTo>
                    <a:pt x="1686220" y="1432215"/>
                  </a:lnTo>
                  <a:lnTo>
                    <a:pt x="1683735" y="1429383"/>
                  </a:lnTo>
                  <a:lnTo>
                    <a:pt x="1684277" y="1419516"/>
                  </a:lnTo>
                  <a:lnTo>
                    <a:pt x="1689258" y="1419516"/>
                  </a:lnTo>
                  <a:lnTo>
                    <a:pt x="1691350" y="1432216"/>
                  </a:lnTo>
                  <a:close/>
                </a:path>
                <a:path w="2381885" h="2181859">
                  <a:moveTo>
                    <a:pt x="1691533" y="1431509"/>
                  </a:moveTo>
                  <a:lnTo>
                    <a:pt x="1689557" y="1419516"/>
                  </a:lnTo>
                  <a:lnTo>
                    <a:pt x="1694638" y="1419516"/>
                  </a:lnTo>
                  <a:lnTo>
                    <a:pt x="1691533" y="1431509"/>
                  </a:lnTo>
                  <a:close/>
                </a:path>
                <a:path w="2381885" h="2181859">
                  <a:moveTo>
                    <a:pt x="1691649" y="1432216"/>
                  </a:moveTo>
                  <a:lnTo>
                    <a:pt x="1691597" y="1431261"/>
                  </a:lnTo>
                  <a:lnTo>
                    <a:pt x="1694638" y="1419516"/>
                  </a:lnTo>
                  <a:lnTo>
                    <a:pt x="1694937" y="1419516"/>
                  </a:lnTo>
                  <a:lnTo>
                    <a:pt x="1691649" y="1432216"/>
                  </a:lnTo>
                  <a:close/>
                </a:path>
                <a:path w="2381885" h="2181859">
                  <a:moveTo>
                    <a:pt x="1724428" y="1432216"/>
                  </a:moveTo>
                  <a:lnTo>
                    <a:pt x="1691649" y="1432216"/>
                  </a:lnTo>
                  <a:lnTo>
                    <a:pt x="1694937" y="1419516"/>
                  </a:lnTo>
                  <a:lnTo>
                    <a:pt x="1719459" y="1419516"/>
                  </a:lnTo>
                  <a:lnTo>
                    <a:pt x="1720781" y="1422085"/>
                  </a:lnTo>
                  <a:lnTo>
                    <a:pt x="1724428" y="1432216"/>
                  </a:lnTo>
                  <a:close/>
                </a:path>
                <a:path w="2381885" h="2181859">
                  <a:moveTo>
                    <a:pt x="1792875" y="1432216"/>
                  </a:moveTo>
                  <a:lnTo>
                    <a:pt x="1725992" y="1432215"/>
                  </a:lnTo>
                  <a:lnTo>
                    <a:pt x="1720750" y="1422000"/>
                  </a:lnTo>
                  <a:lnTo>
                    <a:pt x="1719856" y="1419516"/>
                  </a:lnTo>
                  <a:lnTo>
                    <a:pt x="1792177" y="1419516"/>
                  </a:lnTo>
                  <a:lnTo>
                    <a:pt x="1792292" y="1419827"/>
                  </a:lnTo>
                  <a:lnTo>
                    <a:pt x="1792875" y="1432216"/>
                  </a:lnTo>
                  <a:close/>
                </a:path>
                <a:path w="2381885" h="2181859">
                  <a:moveTo>
                    <a:pt x="1792292" y="1419827"/>
                  </a:moveTo>
                  <a:lnTo>
                    <a:pt x="1792177" y="1419516"/>
                  </a:lnTo>
                  <a:lnTo>
                    <a:pt x="1792292" y="1419827"/>
                  </a:lnTo>
                  <a:close/>
                </a:path>
                <a:path w="2381885" h="2181859">
                  <a:moveTo>
                    <a:pt x="1796860" y="1432216"/>
                  </a:moveTo>
                  <a:lnTo>
                    <a:pt x="1792292" y="1419827"/>
                  </a:lnTo>
                  <a:lnTo>
                    <a:pt x="1792277" y="1419516"/>
                  </a:lnTo>
                  <a:lnTo>
                    <a:pt x="1798454" y="1419516"/>
                  </a:lnTo>
                  <a:lnTo>
                    <a:pt x="1796860" y="1432216"/>
                  </a:lnTo>
                  <a:close/>
                </a:path>
                <a:path w="2381885" h="2181859">
                  <a:moveTo>
                    <a:pt x="1822166" y="1432216"/>
                  </a:moveTo>
                  <a:lnTo>
                    <a:pt x="1817284" y="1432216"/>
                  </a:lnTo>
                  <a:lnTo>
                    <a:pt x="1818081" y="1419516"/>
                  </a:lnTo>
                  <a:lnTo>
                    <a:pt x="1822166" y="1432216"/>
                  </a:lnTo>
                  <a:close/>
                </a:path>
                <a:path w="2381885" h="2181859">
                  <a:moveTo>
                    <a:pt x="1862417" y="1432216"/>
                  </a:moveTo>
                  <a:lnTo>
                    <a:pt x="1856738" y="1432216"/>
                  </a:lnTo>
                  <a:lnTo>
                    <a:pt x="1857734" y="1419516"/>
                  </a:lnTo>
                  <a:lnTo>
                    <a:pt x="1866701" y="1419516"/>
                  </a:lnTo>
                  <a:lnTo>
                    <a:pt x="1862417" y="1432216"/>
                  </a:lnTo>
                  <a:close/>
                </a:path>
                <a:path w="2381885" h="2181859">
                  <a:moveTo>
                    <a:pt x="1510332" y="1426571"/>
                  </a:moveTo>
                  <a:lnTo>
                    <a:pt x="1510224" y="1419705"/>
                  </a:lnTo>
                  <a:lnTo>
                    <a:pt x="1512355" y="1423641"/>
                  </a:lnTo>
                  <a:lnTo>
                    <a:pt x="1510332" y="1426571"/>
                  </a:lnTo>
                  <a:close/>
                </a:path>
                <a:path w="2381885" h="2181859">
                  <a:moveTo>
                    <a:pt x="1613439" y="1432216"/>
                  </a:moveTo>
                  <a:lnTo>
                    <a:pt x="1612542" y="1432216"/>
                  </a:lnTo>
                  <a:lnTo>
                    <a:pt x="1611187" y="1421421"/>
                  </a:lnTo>
                  <a:lnTo>
                    <a:pt x="1611627" y="1422980"/>
                  </a:lnTo>
                  <a:lnTo>
                    <a:pt x="1613439" y="1432216"/>
                  </a:lnTo>
                  <a:close/>
                </a:path>
                <a:path w="2381885" h="2181859">
                  <a:moveTo>
                    <a:pt x="1515687" y="1429796"/>
                  </a:moveTo>
                  <a:lnTo>
                    <a:pt x="1512355" y="1423641"/>
                  </a:lnTo>
                  <a:lnTo>
                    <a:pt x="1515685" y="1429757"/>
                  </a:lnTo>
                  <a:close/>
                </a:path>
                <a:path w="2381885" h="2181859">
                  <a:moveTo>
                    <a:pt x="1510421" y="1432216"/>
                  </a:moveTo>
                  <a:lnTo>
                    <a:pt x="1510332" y="1426571"/>
                  </a:lnTo>
                  <a:lnTo>
                    <a:pt x="1510421" y="1432216"/>
                  </a:lnTo>
                  <a:close/>
                </a:path>
                <a:path w="2381885" h="2181859">
                  <a:moveTo>
                    <a:pt x="1586140" y="1432216"/>
                  </a:moveTo>
                  <a:lnTo>
                    <a:pt x="1584346" y="1432216"/>
                  </a:lnTo>
                  <a:lnTo>
                    <a:pt x="1583897" y="1427450"/>
                  </a:lnTo>
                  <a:lnTo>
                    <a:pt x="1586140" y="1432216"/>
                  </a:lnTo>
                  <a:close/>
                </a:path>
                <a:path w="2381885" h="2181859">
                  <a:moveTo>
                    <a:pt x="1683480" y="1432216"/>
                  </a:moveTo>
                  <a:lnTo>
                    <a:pt x="1682731" y="1428240"/>
                  </a:lnTo>
                  <a:lnTo>
                    <a:pt x="1683563" y="1429188"/>
                  </a:lnTo>
                  <a:lnTo>
                    <a:pt x="1683480" y="1432216"/>
                  </a:lnTo>
                  <a:close/>
                </a:path>
                <a:path w="2381885" h="2181859">
                  <a:moveTo>
                    <a:pt x="1683579" y="1432216"/>
                  </a:moveTo>
                  <a:lnTo>
                    <a:pt x="1683641" y="1429277"/>
                  </a:lnTo>
                  <a:lnTo>
                    <a:pt x="1683579" y="1432216"/>
                  </a:lnTo>
                  <a:close/>
                </a:path>
                <a:path w="2381885" h="2181859">
                  <a:moveTo>
                    <a:pt x="1516996" y="1432216"/>
                  </a:moveTo>
                  <a:lnTo>
                    <a:pt x="1515687" y="1429796"/>
                  </a:lnTo>
                  <a:lnTo>
                    <a:pt x="1516996" y="1432216"/>
                  </a:lnTo>
                  <a:close/>
                </a:path>
                <a:path w="2381885" h="2181859">
                  <a:moveTo>
                    <a:pt x="1516996" y="1432216"/>
                  </a:moveTo>
                  <a:lnTo>
                    <a:pt x="1515800" y="1432216"/>
                  </a:lnTo>
                  <a:lnTo>
                    <a:pt x="1515687" y="1429796"/>
                  </a:lnTo>
                  <a:lnTo>
                    <a:pt x="1516996" y="1432216"/>
                  </a:lnTo>
                  <a:close/>
                </a:path>
                <a:path w="2381885" h="2181859">
                  <a:moveTo>
                    <a:pt x="1691649" y="1432216"/>
                  </a:moveTo>
                  <a:lnTo>
                    <a:pt x="1691350" y="1432216"/>
                  </a:lnTo>
                  <a:lnTo>
                    <a:pt x="1691533" y="1431509"/>
                  </a:lnTo>
                  <a:lnTo>
                    <a:pt x="1691649" y="1432216"/>
                  </a:lnTo>
                  <a:close/>
                </a:path>
                <a:path w="2381885" h="2181859">
                  <a:moveTo>
                    <a:pt x="1603775" y="1432216"/>
                  </a:moveTo>
                  <a:lnTo>
                    <a:pt x="1603575" y="1432216"/>
                  </a:lnTo>
                  <a:lnTo>
                    <a:pt x="1603645" y="1431580"/>
                  </a:lnTo>
                  <a:lnTo>
                    <a:pt x="1603775" y="1432216"/>
                  </a:lnTo>
                  <a:close/>
                </a:path>
                <a:path w="2381885" h="2181859">
                  <a:moveTo>
                    <a:pt x="1603575" y="1432216"/>
                  </a:moveTo>
                  <a:lnTo>
                    <a:pt x="1603531" y="1431706"/>
                  </a:lnTo>
                  <a:lnTo>
                    <a:pt x="1603575" y="1432216"/>
                  </a:lnTo>
                  <a:close/>
                </a:path>
                <a:path w="2381885" h="2181859">
                  <a:moveTo>
                    <a:pt x="413880" y="1444916"/>
                  </a:moveTo>
                  <a:lnTo>
                    <a:pt x="399973" y="1444916"/>
                  </a:lnTo>
                  <a:lnTo>
                    <a:pt x="395784" y="1432216"/>
                  </a:lnTo>
                  <a:lnTo>
                    <a:pt x="421153" y="1432216"/>
                  </a:lnTo>
                  <a:lnTo>
                    <a:pt x="413880" y="1444916"/>
                  </a:lnTo>
                  <a:close/>
                </a:path>
                <a:path w="2381885" h="2181859">
                  <a:moveTo>
                    <a:pt x="424540" y="1444916"/>
                  </a:moveTo>
                  <a:lnTo>
                    <a:pt x="417367" y="1444916"/>
                  </a:lnTo>
                  <a:lnTo>
                    <a:pt x="422946" y="1432216"/>
                  </a:lnTo>
                  <a:lnTo>
                    <a:pt x="424540" y="1444916"/>
                  </a:lnTo>
                  <a:close/>
                </a:path>
                <a:path w="2381885" h="2181859">
                  <a:moveTo>
                    <a:pt x="529527" y="1444916"/>
                  </a:moveTo>
                  <a:lnTo>
                    <a:pt x="517396" y="1444916"/>
                  </a:lnTo>
                  <a:lnTo>
                    <a:pt x="510323" y="1432216"/>
                  </a:lnTo>
                  <a:lnTo>
                    <a:pt x="537298" y="1432216"/>
                  </a:lnTo>
                  <a:lnTo>
                    <a:pt x="529527" y="1444916"/>
                  </a:lnTo>
                  <a:close/>
                </a:path>
                <a:path w="2381885" h="2181859">
                  <a:moveTo>
                    <a:pt x="689260" y="1444916"/>
                  </a:moveTo>
                  <a:lnTo>
                    <a:pt x="660467" y="1444916"/>
                  </a:lnTo>
                  <a:lnTo>
                    <a:pt x="655485" y="1432216"/>
                  </a:lnTo>
                  <a:lnTo>
                    <a:pt x="692802" y="1432216"/>
                  </a:lnTo>
                  <a:lnTo>
                    <a:pt x="689260" y="1444916"/>
                  </a:lnTo>
                  <a:close/>
                </a:path>
                <a:path w="2381885" h="2181859">
                  <a:moveTo>
                    <a:pt x="717531" y="1444916"/>
                  </a:moveTo>
                  <a:lnTo>
                    <a:pt x="705102" y="1444916"/>
                  </a:lnTo>
                  <a:lnTo>
                    <a:pt x="711830" y="1432216"/>
                  </a:lnTo>
                  <a:lnTo>
                    <a:pt x="717531" y="1444916"/>
                  </a:lnTo>
                  <a:close/>
                </a:path>
                <a:path w="2381885" h="2181859">
                  <a:moveTo>
                    <a:pt x="739026" y="1444916"/>
                  </a:moveTo>
                  <a:lnTo>
                    <a:pt x="737083" y="1444916"/>
                  </a:lnTo>
                  <a:lnTo>
                    <a:pt x="741409" y="1432216"/>
                  </a:lnTo>
                  <a:lnTo>
                    <a:pt x="742740" y="1432216"/>
                  </a:lnTo>
                  <a:lnTo>
                    <a:pt x="739026" y="1444916"/>
                  </a:lnTo>
                  <a:close/>
                </a:path>
                <a:path w="2381885" h="2181859">
                  <a:moveTo>
                    <a:pt x="747046" y="1444916"/>
                  </a:moveTo>
                  <a:lnTo>
                    <a:pt x="739026" y="1444916"/>
                  </a:lnTo>
                  <a:lnTo>
                    <a:pt x="742740" y="1432216"/>
                  </a:lnTo>
                  <a:lnTo>
                    <a:pt x="747337" y="1444624"/>
                  </a:lnTo>
                  <a:lnTo>
                    <a:pt x="747046" y="1444916"/>
                  </a:lnTo>
                  <a:close/>
                </a:path>
                <a:path w="2381885" h="2181859">
                  <a:moveTo>
                    <a:pt x="747337" y="1444624"/>
                  </a:moveTo>
                  <a:lnTo>
                    <a:pt x="742740" y="1432216"/>
                  </a:lnTo>
                  <a:lnTo>
                    <a:pt x="754582" y="1432216"/>
                  </a:lnTo>
                  <a:lnTo>
                    <a:pt x="755972" y="1435957"/>
                  </a:lnTo>
                  <a:lnTo>
                    <a:pt x="747337" y="1444624"/>
                  </a:lnTo>
                  <a:close/>
                </a:path>
                <a:path w="2381885" h="2181859">
                  <a:moveTo>
                    <a:pt x="761792" y="1444916"/>
                  </a:moveTo>
                  <a:lnTo>
                    <a:pt x="759301" y="1444916"/>
                  </a:lnTo>
                  <a:lnTo>
                    <a:pt x="755972" y="1435957"/>
                  </a:lnTo>
                  <a:lnTo>
                    <a:pt x="759700" y="1432216"/>
                  </a:lnTo>
                  <a:lnTo>
                    <a:pt x="761792" y="1444916"/>
                  </a:lnTo>
                  <a:close/>
                </a:path>
                <a:path w="2381885" h="2181859">
                  <a:moveTo>
                    <a:pt x="793375" y="1444916"/>
                  </a:moveTo>
                  <a:lnTo>
                    <a:pt x="786924" y="1444916"/>
                  </a:lnTo>
                  <a:lnTo>
                    <a:pt x="786874" y="1432216"/>
                  </a:lnTo>
                  <a:lnTo>
                    <a:pt x="794969" y="1432216"/>
                  </a:lnTo>
                  <a:lnTo>
                    <a:pt x="793375" y="1444916"/>
                  </a:lnTo>
                  <a:close/>
                </a:path>
                <a:path w="2381885" h="2181859">
                  <a:moveTo>
                    <a:pt x="818754" y="1444916"/>
                  </a:moveTo>
                  <a:lnTo>
                    <a:pt x="802349" y="1444916"/>
                  </a:lnTo>
                  <a:lnTo>
                    <a:pt x="797360" y="1432216"/>
                  </a:lnTo>
                  <a:lnTo>
                    <a:pt x="819877" y="1432216"/>
                  </a:lnTo>
                  <a:lnTo>
                    <a:pt x="818754" y="1444916"/>
                  </a:lnTo>
                  <a:close/>
                </a:path>
                <a:path w="2381885" h="2181859">
                  <a:moveTo>
                    <a:pt x="1314404" y="1444916"/>
                  </a:moveTo>
                  <a:lnTo>
                    <a:pt x="1281866" y="1444916"/>
                  </a:lnTo>
                  <a:lnTo>
                    <a:pt x="1281723" y="1435957"/>
                  </a:lnTo>
                  <a:lnTo>
                    <a:pt x="1283660" y="1432216"/>
                  </a:lnTo>
                  <a:lnTo>
                    <a:pt x="1308966" y="1432216"/>
                  </a:lnTo>
                  <a:lnTo>
                    <a:pt x="1314404" y="1444916"/>
                  </a:lnTo>
                  <a:close/>
                </a:path>
                <a:path w="2381885" h="2181859">
                  <a:moveTo>
                    <a:pt x="1380003" y="1444916"/>
                  </a:moveTo>
                  <a:lnTo>
                    <a:pt x="1365198" y="1444916"/>
                  </a:lnTo>
                  <a:lnTo>
                    <a:pt x="1368620" y="1432216"/>
                  </a:lnTo>
                  <a:lnTo>
                    <a:pt x="1374022" y="1432216"/>
                  </a:lnTo>
                  <a:lnTo>
                    <a:pt x="1374845" y="1433380"/>
                  </a:lnTo>
                  <a:lnTo>
                    <a:pt x="1380003" y="1444916"/>
                  </a:lnTo>
                  <a:close/>
                </a:path>
                <a:path w="2381885" h="2181859">
                  <a:moveTo>
                    <a:pt x="1377950" y="1437777"/>
                  </a:moveTo>
                  <a:lnTo>
                    <a:pt x="1374845" y="1433380"/>
                  </a:lnTo>
                  <a:lnTo>
                    <a:pt x="1374324" y="1432216"/>
                  </a:lnTo>
                  <a:lnTo>
                    <a:pt x="1376117" y="1432216"/>
                  </a:lnTo>
                  <a:lnTo>
                    <a:pt x="1377950" y="1437777"/>
                  </a:lnTo>
                  <a:close/>
                </a:path>
                <a:path w="2381885" h="2181859">
                  <a:moveTo>
                    <a:pt x="1395446" y="1444916"/>
                  </a:moveTo>
                  <a:lnTo>
                    <a:pt x="1382992" y="1444916"/>
                  </a:lnTo>
                  <a:lnTo>
                    <a:pt x="1379928" y="1440577"/>
                  </a:lnTo>
                  <a:lnTo>
                    <a:pt x="1379206" y="1432216"/>
                  </a:lnTo>
                  <a:lnTo>
                    <a:pt x="1390840" y="1432216"/>
                  </a:lnTo>
                  <a:lnTo>
                    <a:pt x="1395446" y="1444916"/>
                  </a:lnTo>
                  <a:close/>
                </a:path>
                <a:path w="2381885" h="2181859">
                  <a:moveTo>
                    <a:pt x="1402734" y="1444916"/>
                  </a:moveTo>
                  <a:lnTo>
                    <a:pt x="1395545" y="1444916"/>
                  </a:lnTo>
                  <a:lnTo>
                    <a:pt x="1394748" y="1432216"/>
                  </a:lnTo>
                  <a:lnTo>
                    <a:pt x="1404039" y="1432216"/>
                  </a:lnTo>
                  <a:lnTo>
                    <a:pt x="1402734" y="1444916"/>
                  </a:lnTo>
                  <a:close/>
                </a:path>
                <a:path w="2381885" h="2181859">
                  <a:moveTo>
                    <a:pt x="1408333" y="1444916"/>
                  </a:moveTo>
                  <a:lnTo>
                    <a:pt x="1403516" y="1444916"/>
                  </a:lnTo>
                  <a:lnTo>
                    <a:pt x="1404313" y="1432216"/>
                  </a:lnTo>
                  <a:lnTo>
                    <a:pt x="1408333" y="1444916"/>
                  </a:lnTo>
                  <a:close/>
                </a:path>
                <a:path w="2381885" h="2181859">
                  <a:moveTo>
                    <a:pt x="1439582" y="1444916"/>
                  </a:moveTo>
                  <a:lnTo>
                    <a:pt x="1408831" y="1444916"/>
                  </a:lnTo>
                  <a:lnTo>
                    <a:pt x="1404812" y="1432216"/>
                  </a:lnTo>
                  <a:lnTo>
                    <a:pt x="1441575" y="1432216"/>
                  </a:lnTo>
                  <a:lnTo>
                    <a:pt x="1439582" y="1444916"/>
                  </a:lnTo>
                  <a:close/>
                </a:path>
                <a:path w="2381885" h="2181859">
                  <a:moveTo>
                    <a:pt x="1446955" y="1444916"/>
                  </a:moveTo>
                  <a:lnTo>
                    <a:pt x="1439583" y="1444916"/>
                  </a:lnTo>
                  <a:lnTo>
                    <a:pt x="1441575" y="1432216"/>
                  </a:lnTo>
                  <a:lnTo>
                    <a:pt x="1443468" y="1432216"/>
                  </a:lnTo>
                  <a:lnTo>
                    <a:pt x="1446955" y="1444916"/>
                  </a:lnTo>
                  <a:close/>
                </a:path>
                <a:path w="2381885" h="2181859">
                  <a:moveTo>
                    <a:pt x="1468077" y="1444916"/>
                  </a:moveTo>
                  <a:lnTo>
                    <a:pt x="1446955" y="1444916"/>
                  </a:lnTo>
                  <a:lnTo>
                    <a:pt x="1443468" y="1432216"/>
                  </a:lnTo>
                  <a:lnTo>
                    <a:pt x="1469073" y="1432216"/>
                  </a:lnTo>
                  <a:lnTo>
                    <a:pt x="1468077" y="1444916"/>
                  </a:lnTo>
                  <a:close/>
                </a:path>
                <a:path w="2381885" h="2181859">
                  <a:moveTo>
                    <a:pt x="1475051" y="1444916"/>
                  </a:moveTo>
                  <a:lnTo>
                    <a:pt x="1468376" y="1444916"/>
                  </a:lnTo>
                  <a:lnTo>
                    <a:pt x="1469173" y="1432216"/>
                  </a:lnTo>
                  <a:lnTo>
                    <a:pt x="1473258" y="1432216"/>
                  </a:lnTo>
                  <a:lnTo>
                    <a:pt x="1475051" y="1444916"/>
                  </a:lnTo>
                  <a:close/>
                </a:path>
                <a:path w="2381885" h="2181859">
                  <a:moveTo>
                    <a:pt x="1475350" y="1444916"/>
                  </a:moveTo>
                  <a:lnTo>
                    <a:pt x="1475051" y="1444916"/>
                  </a:lnTo>
                  <a:lnTo>
                    <a:pt x="1473358" y="1432216"/>
                  </a:lnTo>
                  <a:lnTo>
                    <a:pt x="1475051" y="1432216"/>
                  </a:lnTo>
                  <a:lnTo>
                    <a:pt x="1475173" y="1436081"/>
                  </a:lnTo>
                  <a:lnTo>
                    <a:pt x="1475282" y="1440577"/>
                  </a:lnTo>
                  <a:lnTo>
                    <a:pt x="1475350" y="1444916"/>
                  </a:lnTo>
                  <a:close/>
                </a:path>
                <a:path w="2381885" h="2181859">
                  <a:moveTo>
                    <a:pt x="1475442" y="1444661"/>
                  </a:moveTo>
                  <a:lnTo>
                    <a:pt x="1475251" y="1438567"/>
                  </a:lnTo>
                  <a:lnTo>
                    <a:pt x="1475151" y="1432216"/>
                  </a:lnTo>
                  <a:lnTo>
                    <a:pt x="1479933" y="1432216"/>
                  </a:lnTo>
                  <a:lnTo>
                    <a:pt x="1475442" y="1444661"/>
                  </a:lnTo>
                  <a:close/>
                </a:path>
                <a:path w="2381885" h="2181859">
                  <a:moveTo>
                    <a:pt x="1480003" y="1432573"/>
                  </a:moveTo>
                  <a:lnTo>
                    <a:pt x="1479933" y="1432216"/>
                  </a:lnTo>
                  <a:lnTo>
                    <a:pt x="1480132" y="1432216"/>
                  </a:lnTo>
                  <a:lnTo>
                    <a:pt x="1480003" y="1432573"/>
                  </a:lnTo>
                  <a:close/>
                </a:path>
                <a:path w="2381885" h="2181859">
                  <a:moveTo>
                    <a:pt x="1489797" y="1444916"/>
                  </a:moveTo>
                  <a:lnTo>
                    <a:pt x="1482623" y="1444916"/>
                  </a:lnTo>
                  <a:lnTo>
                    <a:pt x="1480132" y="1432216"/>
                  </a:lnTo>
                  <a:lnTo>
                    <a:pt x="1487720" y="1432216"/>
                  </a:lnTo>
                  <a:lnTo>
                    <a:pt x="1489797" y="1444916"/>
                  </a:lnTo>
                  <a:close/>
                </a:path>
                <a:path w="2381885" h="2181859">
                  <a:moveTo>
                    <a:pt x="1512413" y="1444916"/>
                  </a:moveTo>
                  <a:lnTo>
                    <a:pt x="1489897" y="1444916"/>
                  </a:lnTo>
                  <a:lnTo>
                    <a:pt x="1487821" y="1432216"/>
                  </a:lnTo>
                  <a:lnTo>
                    <a:pt x="1512015" y="1432216"/>
                  </a:lnTo>
                  <a:lnTo>
                    <a:pt x="1512413" y="1444916"/>
                  </a:lnTo>
                  <a:close/>
                </a:path>
                <a:path w="2381885" h="2181859">
                  <a:moveTo>
                    <a:pt x="1515103" y="1444916"/>
                  </a:moveTo>
                  <a:lnTo>
                    <a:pt x="1512513" y="1444916"/>
                  </a:lnTo>
                  <a:lnTo>
                    <a:pt x="1512114" y="1432216"/>
                  </a:lnTo>
                  <a:lnTo>
                    <a:pt x="1518291" y="1432216"/>
                  </a:lnTo>
                  <a:lnTo>
                    <a:pt x="1515103" y="1444916"/>
                  </a:lnTo>
                  <a:close/>
                </a:path>
                <a:path w="2381885" h="2181859">
                  <a:moveTo>
                    <a:pt x="1515203" y="1444916"/>
                  </a:moveTo>
                  <a:lnTo>
                    <a:pt x="1518291" y="1432216"/>
                  </a:lnTo>
                  <a:lnTo>
                    <a:pt x="1518177" y="1433066"/>
                  </a:lnTo>
                  <a:lnTo>
                    <a:pt x="1515203" y="1444916"/>
                  </a:lnTo>
                  <a:close/>
                </a:path>
                <a:path w="2381885" h="2181859">
                  <a:moveTo>
                    <a:pt x="1518365" y="1432319"/>
                  </a:moveTo>
                  <a:close/>
                </a:path>
                <a:path w="2381885" h="2181859">
                  <a:moveTo>
                    <a:pt x="1535926" y="1444916"/>
                  </a:moveTo>
                  <a:lnTo>
                    <a:pt x="1527457" y="1444916"/>
                  </a:lnTo>
                  <a:lnTo>
                    <a:pt x="1518391" y="1432216"/>
                  </a:lnTo>
                  <a:lnTo>
                    <a:pt x="1541206" y="1432216"/>
                  </a:lnTo>
                  <a:lnTo>
                    <a:pt x="1535926" y="1444916"/>
                  </a:lnTo>
                  <a:close/>
                </a:path>
                <a:path w="2381885" h="2181859">
                  <a:moveTo>
                    <a:pt x="1536026" y="1444916"/>
                  </a:moveTo>
                  <a:lnTo>
                    <a:pt x="1541206" y="1432216"/>
                  </a:lnTo>
                  <a:lnTo>
                    <a:pt x="1536026" y="1444916"/>
                  </a:lnTo>
                  <a:close/>
                </a:path>
                <a:path w="2381885" h="2181859">
                  <a:moveTo>
                    <a:pt x="1554158" y="1444916"/>
                  </a:moveTo>
                  <a:lnTo>
                    <a:pt x="1536026" y="1444916"/>
                  </a:lnTo>
                  <a:lnTo>
                    <a:pt x="1541306" y="1432216"/>
                  </a:lnTo>
                  <a:lnTo>
                    <a:pt x="1554358" y="1432216"/>
                  </a:lnTo>
                  <a:lnTo>
                    <a:pt x="1554158" y="1444916"/>
                  </a:lnTo>
                  <a:close/>
                </a:path>
                <a:path w="2381885" h="2181859">
                  <a:moveTo>
                    <a:pt x="1563822" y="1444916"/>
                  </a:moveTo>
                  <a:lnTo>
                    <a:pt x="1558841" y="1444916"/>
                  </a:lnTo>
                  <a:lnTo>
                    <a:pt x="1555254" y="1432216"/>
                  </a:lnTo>
                  <a:lnTo>
                    <a:pt x="1566911" y="1432216"/>
                  </a:lnTo>
                  <a:lnTo>
                    <a:pt x="1567380" y="1433749"/>
                  </a:lnTo>
                  <a:lnTo>
                    <a:pt x="1563822" y="1444916"/>
                  </a:lnTo>
                  <a:close/>
                </a:path>
                <a:path w="2381885" h="2181859">
                  <a:moveTo>
                    <a:pt x="1596501" y="1444916"/>
                  </a:moveTo>
                  <a:lnTo>
                    <a:pt x="1570797" y="1444916"/>
                  </a:lnTo>
                  <a:lnTo>
                    <a:pt x="1567380" y="1433749"/>
                  </a:lnTo>
                  <a:lnTo>
                    <a:pt x="1567868" y="1432216"/>
                  </a:lnTo>
                  <a:lnTo>
                    <a:pt x="1598195" y="1432216"/>
                  </a:lnTo>
                  <a:lnTo>
                    <a:pt x="1596501" y="1444916"/>
                  </a:lnTo>
                  <a:close/>
                </a:path>
                <a:path w="2381885" h="2181859">
                  <a:moveTo>
                    <a:pt x="1598451" y="1432527"/>
                  </a:moveTo>
                  <a:lnTo>
                    <a:pt x="1598394" y="1432216"/>
                  </a:lnTo>
                  <a:lnTo>
                    <a:pt x="1598451" y="1432527"/>
                  </a:lnTo>
                  <a:close/>
                </a:path>
                <a:path w="2381885" h="2181859">
                  <a:moveTo>
                    <a:pt x="1599436" y="1437987"/>
                  </a:moveTo>
                  <a:lnTo>
                    <a:pt x="1598605" y="1433380"/>
                  </a:lnTo>
                  <a:lnTo>
                    <a:pt x="1598494" y="1432216"/>
                  </a:lnTo>
                  <a:lnTo>
                    <a:pt x="1599391" y="1432216"/>
                  </a:lnTo>
                  <a:lnTo>
                    <a:pt x="1599436" y="1437987"/>
                  </a:lnTo>
                  <a:close/>
                </a:path>
                <a:path w="2381885" h="2181859">
                  <a:moveTo>
                    <a:pt x="1599540" y="1438567"/>
                  </a:moveTo>
                  <a:lnTo>
                    <a:pt x="1599436" y="1437987"/>
                  </a:lnTo>
                  <a:lnTo>
                    <a:pt x="1599391" y="1432216"/>
                  </a:lnTo>
                  <a:lnTo>
                    <a:pt x="1599540" y="1438567"/>
                  </a:lnTo>
                  <a:close/>
                </a:path>
                <a:path w="2381885" h="2181859">
                  <a:moveTo>
                    <a:pt x="1617225" y="1444916"/>
                  </a:moveTo>
                  <a:lnTo>
                    <a:pt x="1601014" y="1444916"/>
                  </a:lnTo>
                  <a:lnTo>
                    <a:pt x="1600885" y="1432216"/>
                  </a:lnTo>
                  <a:lnTo>
                    <a:pt x="1617824" y="1432216"/>
                  </a:lnTo>
                  <a:lnTo>
                    <a:pt x="1617225" y="1444916"/>
                  </a:lnTo>
                  <a:close/>
                </a:path>
                <a:path w="2381885" h="2181859">
                  <a:moveTo>
                    <a:pt x="1639816" y="1444916"/>
                  </a:moveTo>
                  <a:lnTo>
                    <a:pt x="1618420" y="1444916"/>
                  </a:lnTo>
                  <a:lnTo>
                    <a:pt x="1618410" y="1444266"/>
                  </a:lnTo>
                  <a:lnTo>
                    <a:pt x="1621908" y="1432216"/>
                  </a:lnTo>
                  <a:lnTo>
                    <a:pt x="1647422" y="1432216"/>
                  </a:lnTo>
                  <a:lnTo>
                    <a:pt x="1639816" y="1444916"/>
                  </a:lnTo>
                  <a:close/>
                </a:path>
                <a:path w="2381885" h="2181859">
                  <a:moveTo>
                    <a:pt x="1651498" y="1444916"/>
                  </a:moveTo>
                  <a:lnTo>
                    <a:pt x="1639916" y="1444916"/>
                  </a:lnTo>
                  <a:lnTo>
                    <a:pt x="1647523" y="1432216"/>
                  </a:lnTo>
                  <a:lnTo>
                    <a:pt x="1653590" y="1432216"/>
                  </a:lnTo>
                  <a:lnTo>
                    <a:pt x="1651498" y="1444916"/>
                  </a:lnTo>
                  <a:close/>
                </a:path>
                <a:path w="2381885" h="2181859">
                  <a:moveTo>
                    <a:pt x="1653589" y="1432221"/>
                  </a:moveTo>
                  <a:close/>
                </a:path>
                <a:path w="2381885" h="2181859">
                  <a:moveTo>
                    <a:pt x="1652675" y="1447148"/>
                  </a:moveTo>
                  <a:lnTo>
                    <a:pt x="1652336" y="1445588"/>
                  </a:lnTo>
                  <a:lnTo>
                    <a:pt x="1652218" y="1444661"/>
                  </a:lnTo>
                  <a:lnTo>
                    <a:pt x="1653590" y="1432216"/>
                  </a:lnTo>
                  <a:lnTo>
                    <a:pt x="1686221" y="1432216"/>
                  </a:lnTo>
                  <a:lnTo>
                    <a:pt x="1690653" y="1444916"/>
                  </a:lnTo>
                  <a:lnTo>
                    <a:pt x="1652395" y="1444916"/>
                  </a:lnTo>
                  <a:lnTo>
                    <a:pt x="1652675" y="1447148"/>
                  </a:lnTo>
                  <a:close/>
                </a:path>
                <a:path w="2381885" h="2181859">
                  <a:moveTo>
                    <a:pt x="1698524" y="1444916"/>
                  </a:moveTo>
                  <a:lnTo>
                    <a:pt x="1690653" y="1444916"/>
                  </a:lnTo>
                  <a:lnTo>
                    <a:pt x="1690752" y="1432216"/>
                  </a:lnTo>
                  <a:lnTo>
                    <a:pt x="1703411" y="1432216"/>
                  </a:lnTo>
                  <a:lnTo>
                    <a:pt x="1698524" y="1444916"/>
                  </a:lnTo>
                  <a:close/>
                </a:path>
                <a:path w="2381885" h="2181859">
                  <a:moveTo>
                    <a:pt x="1728891" y="1444916"/>
                  </a:moveTo>
                  <a:lnTo>
                    <a:pt x="1698564" y="1444916"/>
                  </a:lnTo>
                  <a:lnTo>
                    <a:pt x="1705622" y="1432216"/>
                  </a:lnTo>
                  <a:lnTo>
                    <a:pt x="1735387" y="1432216"/>
                  </a:lnTo>
                  <a:lnTo>
                    <a:pt x="1728891" y="1444916"/>
                  </a:lnTo>
                  <a:close/>
                </a:path>
                <a:path w="2381885" h="2181859">
                  <a:moveTo>
                    <a:pt x="1743060" y="1444916"/>
                  </a:moveTo>
                  <a:lnTo>
                    <a:pt x="1729087" y="1444916"/>
                  </a:lnTo>
                  <a:lnTo>
                    <a:pt x="1735387" y="1432216"/>
                  </a:lnTo>
                  <a:lnTo>
                    <a:pt x="1743060" y="1444916"/>
                  </a:lnTo>
                  <a:close/>
                </a:path>
                <a:path w="2381885" h="2181859">
                  <a:moveTo>
                    <a:pt x="1798853" y="1444916"/>
                  </a:moveTo>
                  <a:lnTo>
                    <a:pt x="1744554" y="1444916"/>
                  </a:lnTo>
                  <a:lnTo>
                    <a:pt x="1743956" y="1432216"/>
                  </a:lnTo>
                  <a:lnTo>
                    <a:pt x="1794768" y="1432216"/>
                  </a:lnTo>
                  <a:lnTo>
                    <a:pt x="1798853" y="1444916"/>
                  </a:lnTo>
                  <a:close/>
                </a:path>
                <a:path w="2381885" h="2181859">
                  <a:moveTo>
                    <a:pt x="1827048" y="1444916"/>
                  </a:moveTo>
                  <a:lnTo>
                    <a:pt x="1817782" y="1444916"/>
                  </a:lnTo>
                  <a:lnTo>
                    <a:pt x="1822266" y="1432216"/>
                  </a:lnTo>
                  <a:lnTo>
                    <a:pt x="1825853" y="1432216"/>
                  </a:lnTo>
                  <a:lnTo>
                    <a:pt x="1827048" y="1444916"/>
                  </a:lnTo>
                  <a:close/>
                </a:path>
                <a:path w="2381885" h="2181859">
                  <a:moveTo>
                    <a:pt x="1827247" y="1444916"/>
                  </a:moveTo>
                  <a:lnTo>
                    <a:pt x="1827048" y="1444916"/>
                  </a:lnTo>
                  <a:lnTo>
                    <a:pt x="1825853" y="1432216"/>
                  </a:lnTo>
                  <a:lnTo>
                    <a:pt x="1827247" y="1444916"/>
                  </a:lnTo>
                  <a:close/>
                </a:path>
                <a:path w="2381885" h="2181859">
                  <a:moveTo>
                    <a:pt x="1839371" y="1444916"/>
                  </a:moveTo>
                  <a:lnTo>
                    <a:pt x="1827247" y="1444916"/>
                  </a:lnTo>
                  <a:lnTo>
                    <a:pt x="1825952" y="1432216"/>
                  </a:lnTo>
                  <a:lnTo>
                    <a:pt x="1835517" y="1432216"/>
                  </a:lnTo>
                  <a:lnTo>
                    <a:pt x="1839371" y="1444916"/>
                  </a:lnTo>
                  <a:close/>
                </a:path>
                <a:path w="2381885" h="2181859">
                  <a:moveTo>
                    <a:pt x="1280952" y="1437445"/>
                  </a:moveTo>
                  <a:lnTo>
                    <a:pt x="1281567" y="1432218"/>
                  </a:lnTo>
                  <a:lnTo>
                    <a:pt x="1281658" y="1436081"/>
                  </a:lnTo>
                  <a:lnTo>
                    <a:pt x="1280952" y="1437445"/>
                  </a:lnTo>
                  <a:close/>
                </a:path>
                <a:path w="2381885" h="2181859">
                  <a:moveTo>
                    <a:pt x="1280898" y="1437550"/>
                  </a:moveTo>
                  <a:lnTo>
                    <a:pt x="1281563" y="1432254"/>
                  </a:lnTo>
                  <a:lnTo>
                    <a:pt x="1280952" y="1437445"/>
                  </a:lnTo>
                  <a:close/>
                </a:path>
                <a:path w="2381885" h="2181859">
                  <a:moveTo>
                    <a:pt x="1527358" y="1444916"/>
                  </a:moveTo>
                  <a:lnTo>
                    <a:pt x="1515203" y="1444916"/>
                  </a:lnTo>
                  <a:lnTo>
                    <a:pt x="1518365" y="1432319"/>
                  </a:lnTo>
                  <a:lnTo>
                    <a:pt x="1527358" y="1444916"/>
                  </a:lnTo>
                  <a:close/>
                </a:path>
                <a:path w="2381885" h="2181859">
                  <a:moveTo>
                    <a:pt x="1599490" y="1444916"/>
                  </a:moveTo>
                  <a:lnTo>
                    <a:pt x="1598096" y="1444916"/>
                  </a:lnTo>
                  <a:lnTo>
                    <a:pt x="1598358" y="1433749"/>
                  </a:lnTo>
                  <a:lnTo>
                    <a:pt x="1598451" y="1432527"/>
                  </a:lnTo>
                  <a:lnTo>
                    <a:pt x="1599338" y="1437445"/>
                  </a:lnTo>
                  <a:lnTo>
                    <a:pt x="1599456" y="1440577"/>
                  </a:lnTo>
                  <a:lnTo>
                    <a:pt x="1599490" y="1444916"/>
                  </a:lnTo>
                  <a:close/>
                </a:path>
                <a:path w="2381885" h="2181859">
                  <a:moveTo>
                    <a:pt x="1482424" y="1444916"/>
                  </a:moveTo>
                  <a:lnTo>
                    <a:pt x="1475549" y="1444916"/>
                  </a:lnTo>
                  <a:lnTo>
                    <a:pt x="1480003" y="1432573"/>
                  </a:lnTo>
                  <a:lnTo>
                    <a:pt x="1482424" y="1444916"/>
                  </a:lnTo>
                  <a:close/>
                </a:path>
                <a:path w="2381885" h="2181859">
                  <a:moveTo>
                    <a:pt x="1597797" y="1444916"/>
                  </a:moveTo>
                  <a:lnTo>
                    <a:pt x="1596701" y="1444916"/>
                  </a:lnTo>
                  <a:lnTo>
                    <a:pt x="1598344" y="1433278"/>
                  </a:lnTo>
                  <a:lnTo>
                    <a:pt x="1597797" y="1444916"/>
                  </a:lnTo>
                  <a:close/>
                </a:path>
                <a:path w="2381885" h="2181859">
                  <a:moveTo>
                    <a:pt x="1380302" y="1444916"/>
                  </a:moveTo>
                  <a:lnTo>
                    <a:pt x="1380003" y="1444916"/>
                  </a:lnTo>
                  <a:lnTo>
                    <a:pt x="1374845" y="1433380"/>
                  </a:lnTo>
                  <a:lnTo>
                    <a:pt x="1377950" y="1437777"/>
                  </a:lnTo>
                  <a:lnTo>
                    <a:pt x="1380302" y="1444916"/>
                  </a:lnTo>
                  <a:close/>
                </a:path>
                <a:path w="2381885" h="2181859">
                  <a:moveTo>
                    <a:pt x="759301" y="1444916"/>
                  </a:moveTo>
                  <a:lnTo>
                    <a:pt x="747445" y="1444916"/>
                  </a:lnTo>
                  <a:lnTo>
                    <a:pt x="747337" y="1444624"/>
                  </a:lnTo>
                  <a:lnTo>
                    <a:pt x="755972" y="1435957"/>
                  </a:lnTo>
                  <a:lnTo>
                    <a:pt x="759301" y="1444916"/>
                  </a:lnTo>
                  <a:close/>
                </a:path>
                <a:path w="2381885" h="2181859">
                  <a:moveTo>
                    <a:pt x="1281866" y="1444916"/>
                  </a:moveTo>
                  <a:lnTo>
                    <a:pt x="1280073" y="1444916"/>
                  </a:lnTo>
                  <a:lnTo>
                    <a:pt x="1280952" y="1437445"/>
                  </a:lnTo>
                  <a:lnTo>
                    <a:pt x="1281658" y="1436081"/>
                  </a:lnTo>
                  <a:lnTo>
                    <a:pt x="1281866" y="1444916"/>
                  </a:lnTo>
                  <a:close/>
                </a:path>
                <a:path w="2381885" h="2181859">
                  <a:moveTo>
                    <a:pt x="1279973" y="1444916"/>
                  </a:moveTo>
                  <a:lnTo>
                    <a:pt x="1277084" y="1444916"/>
                  </a:lnTo>
                  <a:lnTo>
                    <a:pt x="1280898" y="1437550"/>
                  </a:lnTo>
                  <a:lnTo>
                    <a:pt x="1279973" y="1444916"/>
                  </a:lnTo>
                  <a:close/>
                </a:path>
                <a:path w="2381885" h="2181859">
                  <a:moveTo>
                    <a:pt x="1380302" y="1444916"/>
                  </a:moveTo>
                  <a:lnTo>
                    <a:pt x="1377950" y="1437777"/>
                  </a:lnTo>
                  <a:lnTo>
                    <a:pt x="1379928" y="1440577"/>
                  </a:lnTo>
                  <a:lnTo>
                    <a:pt x="1380302" y="1444916"/>
                  </a:lnTo>
                  <a:close/>
                </a:path>
                <a:path w="2381885" h="2181859">
                  <a:moveTo>
                    <a:pt x="1475350" y="1444916"/>
                  </a:moveTo>
                  <a:lnTo>
                    <a:pt x="1475251" y="1438566"/>
                  </a:lnTo>
                  <a:lnTo>
                    <a:pt x="1475430" y="1444266"/>
                  </a:lnTo>
                  <a:lnTo>
                    <a:pt x="1475350" y="1444916"/>
                  </a:lnTo>
                  <a:close/>
                </a:path>
                <a:path w="2381885" h="2181859">
                  <a:moveTo>
                    <a:pt x="1600686" y="1444916"/>
                  </a:moveTo>
                  <a:lnTo>
                    <a:pt x="1599590" y="1444916"/>
                  </a:lnTo>
                  <a:lnTo>
                    <a:pt x="1599540" y="1438567"/>
                  </a:lnTo>
                  <a:lnTo>
                    <a:pt x="1600686" y="1444916"/>
                  </a:lnTo>
                  <a:close/>
                </a:path>
                <a:path w="2381885" h="2181859">
                  <a:moveTo>
                    <a:pt x="1382992" y="1444916"/>
                  </a:moveTo>
                  <a:lnTo>
                    <a:pt x="1380302" y="1444916"/>
                  </a:lnTo>
                  <a:lnTo>
                    <a:pt x="1379928" y="1440577"/>
                  </a:lnTo>
                  <a:lnTo>
                    <a:pt x="1382992" y="1444916"/>
                  </a:lnTo>
                  <a:close/>
                </a:path>
                <a:path w="2381885" h="2181859">
                  <a:moveTo>
                    <a:pt x="1618222" y="1444916"/>
                  </a:moveTo>
                  <a:lnTo>
                    <a:pt x="1618022" y="1444916"/>
                  </a:lnTo>
                  <a:lnTo>
                    <a:pt x="1618401" y="1443646"/>
                  </a:lnTo>
                  <a:lnTo>
                    <a:pt x="1618295" y="1444661"/>
                  </a:lnTo>
                  <a:lnTo>
                    <a:pt x="1618222" y="1444916"/>
                  </a:lnTo>
                  <a:close/>
                </a:path>
                <a:path w="2381885" h="2181859">
                  <a:moveTo>
                    <a:pt x="1618420" y="1444916"/>
                  </a:moveTo>
                  <a:lnTo>
                    <a:pt x="1618222" y="1444916"/>
                  </a:lnTo>
                  <a:lnTo>
                    <a:pt x="1618410" y="1444266"/>
                  </a:lnTo>
                  <a:lnTo>
                    <a:pt x="1618420" y="1444916"/>
                  </a:lnTo>
                  <a:close/>
                </a:path>
                <a:path w="2381885" h="2181859">
                  <a:moveTo>
                    <a:pt x="747445" y="1444916"/>
                  </a:moveTo>
                  <a:lnTo>
                    <a:pt x="747046" y="1444916"/>
                  </a:lnTo>
                  <a:lnTo>
                    <a:pt x="747337" y="1444624"/>
                  </a:lnTo>
                  <a:lnTo>
                    <a:pt x="747445" y="1444916"/>
                  </a:lnTo>
                  <a:close/>
                </a:path>
                <a:path w="2381885" h="2181859">
                  <a:moveTo>
                    <a:pt x="1475450" y="1444916"/>
                  </a:moveTo>
                  <a:lnTo>
                    <a:pt x="1475442" y="1444661"/>
                  </a:lnTo>
                  <a:lnTo>
                    <a:pt x="1475450" y="1444916"/>
                  </a:lnTo>
                  <a:close/>
                </a:path>
                <a:path w="2381885" h="2181859">
                  <a:moveTo>
                    <a:pt x="421452" y="1457616"/>
                  </a:moveTo>
                  <a:lnTo>
                    <a:pt x="414116" y="1457616"/>
                  </a:lnTo>
                  <a:lnTo>
                    <a:pt x="411612" y="1444916"/>
                  </a:lnTo>
                  <a:lnTo>
                    <a:pt x="419160" y="1444916"/>
                  </a:lnTo>
                  <a:lnTo>
                    <a:pt x="421452" y="1457616"/>
                  </a:lnTo>
                  <a:close/>
                </a:path>
                <a:path w="2381885" h="2181859">
                  <a:moveTo>
                    <a:pt x="423843" y="1457616"/>
                  </a:moveTo>
                  <a:lnTo>
                    <a:pt x="421452" y="1457616"/>
                  </a:lnTo>
                  <a:lnTo>
                    <a:pt x="419160" y="1444916"/>
                  </a:lnTo>
                  <a:lnTo>
                    <a:pt x="419566" y="1444916"/>
                  </a:lnTo>
                  <a:lnTo>
                    <a:pt x="423843" y="1457616"/>
                  </a:lnTo>
                  <a:close/>
                </a:path>
                <a:path w="2381885" h="2181859">
                  <a:moveTo>
                    <a:pt x="427828" y="1457616"/>
                  </a:moveTo>
                  <a:lnTo>
                    <a:pt x="423843" y="1457616"/>
                  </a:lnTo>
                  <a:lnTo>
                    <a:pt x="419566" y="1444916"/>
                  </a:lnTo>
                  <a:lnTo>
                    <a:pt x="425636" y="1444916"/>
                  </a:lnTo>
                  <a:lnTo>
                    <a:pt x="427675" y="1448576"/>
                  </a:lnTo>
                  <a:lnTo>
                    <a:pt x="427828" y="1457616"/>
                  </a:lnTo>
                  <a:close/>
                </a:path>
                <a:path w="2381885" h="2181859">
                  <a:moveTo>
                    <a:pt x="428026" y="1449206"/>
                  </a:moveTo>
                  <a:lnTo>
                    <a:pt x="427675" y="1448576"/>
                  </a:lnTo>
                  <a:lnTo>
                    <a:pt x="427613" y="1444916"/>
                  </a:lnTo>
                  <a:lnTo>
                    <a:pt x="428127" y="1444916"/>
                  </a:lnTo>
                  <a:lnTo>
                    <a:pt x="428026" y="1449206"/>
                  </a:lnTo>
                  <a:close/>
                </a:path>
                <a:path w="2381885" h="2181859">
                  <a:moveTo>
                    <a:pt x="473459" y="1457616"/>
                  </a:moveTo>
                  <a:lnTo>
                    <a:pt x="466884" y="1444916"/>
                  </a:lnTo>
                  <a:lnTo>
                    <a:pt x="472961" y="1444916"/>
                  </a:lnTo>
                  <a:lnTo>
                    <a:pt x="473459" y="1457616"/>
                  </a:lnTo>
                  <a:close/>
                </a:path>
                <a:path w="2381885" h="2181859">
                  <a:moveTo>
                    <a:pt x="504630" y="1457616"/>
                  </a:moveTo>
                  <a:lnTo>
                    <a:pt x="487109" y="1457616"/>
                  </a:lnTo>
                  <a:lnTo>
                    <a:pt x="486710" y="1444916"/>
                  </a:lnTo>
                  <a:lnTo>
                    <a:pt x="504009" y="1444916"/>
                  </a:lnTo>
                  <a:lnTo>
                    <a:pt x="504630" y="1457616"/>
                  </a:lnTo>
                  <a:close/>
                </a:path>
                <a:path w="2381885" h="2181859">
                  <a:moveTo>
                    <a:pt x="520624" y="1457616"/>
                  </a:moveTo>
                  <a:lnTo>
                    <a:pt x="515940" y="1457616"/>
                  </a:lnTo>
                  <a:lnTo>
                    <a:pt x="513478" y="1444916"/>
                  </a:lnTo>
                  <a:lnTo>
                    <a:pt x="522179" y="1444916"/>
                  </a:lnTo>
                  <a:lnTo>
                    <a:pt x="520624" y="1457616"/>
                  </a:lnTo>
                  <a:close/>
                </a:path>
                <a:path w="2381885" h="2181859">
                  <a:moveTo>
                    <a:pt x="658985" y="1483016"/>
                  </a:moveTo>
                  <a:lnTo>
                    <a:pt x="624899" y="1483016"/>
                  </a:lnTo>
                  <a:lnTo>
                    <a:pt x="621013" y="1470316"/>
                  </a:lnTo>
                  <a:lnTo>
                    <a:pt x="622739" y="1470316"/>
                  </a:lnTo>
                  <a:lnTo>
                    <a:pt x="622719" y="1457616"/>
                  </a:lnTo>
                  <a:lnTo>
                    <a:pt x="622120" y="1457616"/>
                  </a:lnTo>
                  <a:lnTo>
                    <a:pt x="622109" y="1444916"/>
                  </a:lnTo>
                  <a:lnTo>
                    <a:pt x="640242" y="1444916"/>
                  </a:lnTo>
                  <a:lnTo>
                    <a:pt x="655306" y="1470316"/>
                  </a:lnTo>
                  <a:lnTo>
                    <a:pt x="658985" y="1483016"/>
                  </a:lnTo>
                  <a:close/>
                </a:path>
                <a:path w="2381885" h="2181859">
                  <a:moveTo>
                    <a:pt x="677029" y="1457616"/>
                  </a:moveTo>
                  <a:lnTo>
                    <a:pt x="667640" y="1457616"/>
                  </a:lnTo>
                  <a:lnTo>
                    <a:pt x="655186" y="1444916"/>
                  </a:lnTo>
                  <a:lnTo>
                    <a:pt x="681128" y="1444916"/>
                  </a:lnTo>
                  <a:lnTo>
                    <a:pt x="677029" y="1457616"/>
                  </a:lnTo>
                  <a:close/>
                </a:path>
                <a:path w="2381885" h="2181859">
                  <a:moveTo>
                    <a:pt x="716061" y="1457616"/>
                  </a:moveTo>
                  <a:lnTo>
                    <a:pt x="704865" y="1457616"/>
                  </a:lnTo>
                  <a:lnTo>
                    <a:pt x="704194" y="1444916"/>
                  </a:lnTo>
                  <a:lnTo>
                    <a:pt x="719757" y="1444916"/>
                  </a:lnTo>
                  <a:lnTo>
                    <a:pt x="716061" y="1457616"/>
                  </a:lnTo>
                  <a:close/>
                </a:path>
                <a:path w="2381885" h="2181859">
                  <a:moveTo>
                    <a:pt x="737581" y="1457616"/>
                  </a:moveTo>
                  <a:lnTo>
                    <a:pt x="734891" y="1457616"/>
                  </a:lnTo>
                  <a:lnTo>
                    <a:pt x="731703" y="1444916"/>
                  </a:lnTo>
                  <a:lnTo>
                    <a:pt x="737581" y="1457616"/>
                  </a:lnTo>
                  <a:close/>
                </a:path>
                <a:path w="2381885" h="2181859">
                  <a:moveTo>
                    <a:pt x="742463" y="1457616"/>
                  </a:moveTo>
                  <a:lnTo>
                    <a:pt x="739075" y="1457616"/>
                  </a:lnTo>
                  <a:lnTo>
                    <a:pt x="736286" y="1444916"/>
                  </a:lnTo>
                  <a:lnTo>
                    <a:pt x="738678" y="1444916"/>
                  </a:lnTo>
                  <a:lnTo>
                    <a:pt x="742120" y="1451369"/>
                  </a:lnTo>
                  <a:lnTo>
                    <a:pt x="742463" y="1457616"/>
                  </a:lnTo>
                  <a:close/>
                </a:path>
                <a:path w="2381885" h="2181859">
                  <a:moveTo>
                    <a:pt x="742120" y="1451369"/>
                  </a:moveTo>
                  <a:lnTo>
                    <a:pt x="738678" y="1444916"/>
                  </a:lnTo>
                  <a:lnTo>
                    <a:pt x="741766" y="1444916"/>
                  </a:lnTo>
                  <a:lnTo>
                    <a:pt x="742120" y="1451369"/>
                  </a:lnTo>
                  <a:close/>
                </a:path>
                <a:path w="2381885" h="2181859">
                  <a:moveTo>
                    <a:pt x="757842" y="1457616"/>
                  </a:moveTo>
                  <a:lnTo>
                    <a:pt x="745453" y="1457616"/>
                  </a:lnTo>
                  <a:lnTo>
                    <a:pt x="742120" y="1451369"/>
                  </a:lnTo>
                  <a:lnTo>
                    <a:pt x="741766" y="1444916"/>
                  </a:lnTo>
                  <a:lnTo>
                    <a:pt x="757607" y="1444916"/>
                  </a:lnTo>
                  <a:lnTo>
                    <a:pt x="757842" y="1457616"/>
                  </a:lnTo>
                  <a:close/>
                </a:path>
                <a:path w="2381885" h="2181859">
                  <a:moveTo>
                    <a:pt x="844294" y="1457616"/>
                  </a:moveTo>
                  <a:lnTo>
                    <a:pt x="839781" y="1457616"/>
                  </a:lnTo>
                  <a:lnTo>
                    <a:pt x="834547" y="1444916"/>
                  </a:lnTo>
                  <a:lnTo>
                    <a:pt x="847973" y="1444916"/>
                  </a:lnTo>
                  <a:lnTo>
                    <a:pt x="846929" y="1451915"/>
                  </a:lnTo>
                  <a:lnTo>
                    <a:pt x="844294" y="1457616"/>
                  </a:lnTo>
                  <a:close/>
                </a:path>
                <a:path w="2381885" h="2181859">
                  <a:moveTo>
                    <a:pt x="862420" y="1457616"/>
                  </a:moveTo>
                  <a:lnTo>
                    <a:pt x="846080" y="1457616"/>
                  </a:lnTo>
                  <a:lnTo>
                    <a:pt x="846929" y="1451915"/>
                  </a:lnTo>
                  <a:lnTo>
                    <a:pt x="850165" y="1444916"/>
                  </a:lnTo>
                  <a:lnTo>
                    <a:pt x="856342" y="1444916"/>
                  </a:lnTo>
                  <a:lnTo>
                    <a:pt x="862420" y="1457616"/>
                  </a:lnTo>
                  <a:close/>
                </a:path>
                <a:path w="2381885" h="2181859">
                  <a:moveTo>
                    <a:pt x="1246796" y="1457616"/>
                  </a:moveTo>
                  <a:lnTo>
                    <a:pt x="1239188" y="1457616"/>
                  </a:lnTo>
                  <a:lnTo>
                    <a:pt x="1246796" y="1444916"/>
                  </a:lnTo>
                  <a:lnTo>
                    <a:pt x="1246796" y="1457616"/>
                  </a:lnTo>
                  <a:close/>
                </a:path>
                <a:path w="2381885" h="2181859">
                  <a:moveTo>
                    <a:pt x="1249885" y="1457616"/>
                  </a:moveTo>
                  <a:lnTo>
                    <a:pt x="1247294" y="1457616"/>
                  </a:lnTo>
                  <a:lnTo>
                    <a:pt x="1246995" y="1444916"/>
                  </a:lnTo>
                  <a:lnTo>
                    <a:pt x="1250283" y="1444916"/>
                  </a:lnTo>
                  <a:lnTo>
                    <a:pt x="1251060" y="1449219"/>
                  </a:lnTo>
                  <a:lnTo>
                    <a:pt x="1251020" y="1449996"/>
                  </a:lnTo>
                  <a:lnTo>
                    <a:pt x="1249885" y="1457616"/>
                  </a:lnTo>
                  <a:close/>
                </a:path>
                <a:path w="2381885" h="2181859">
                  <a:moveTo>
                    <a:pt x="1263335" y="1457616"/>
                  </a:moveTo>
                  <a:lnTo>
                    <a:pt x="1252575" y="1457616"/>
                  </a:lnTo>
                  <a:lnTo>
                    <a:pt x="1251200" y="1449996"/>
                  </a:lnTo>
                  <a:lnTo>
                    <a:pt x="1251150" y="1449129"/>
                  </a:lnTo>
                  <a:lnTo>
                    <a:pt x="1251778" y="1444916"/>
                  </a:lnTo>
                  <a:lnTo>
                    <a:pt x="1265983" y="1444916"/>
                  </a:lnTo>
                  <a:lnTo>
                    <a:pt x="1266340" y="1448339"/>
                  </a:lnTo>
                  <a:lnTo>
                    <a:pt x="1266346" y="1449451"/>
                  </a:lnTo>
                  <a:lnTo>
                    <a:pt x="1263335" y="1457616"/>
                  </a:lnTo>
                  <a:close/>
                </a:path>
                <a:path w="2381885" h="2181859">
                  <a:moveTo>
                    <a:pt x="1278280" y="1457616"/>
                  </a:moveTo>
                  <a:lnTo>
                    <a:pt x="1267308" y="1457616"/>
                  </a:lnTo>
                  <a:lnTo>
                    <a:pt x="1266513" y="1449996"/>
                  </a:lnTo>
                  <a:lnTo>
                    <a:pt x="1266466" y="1449125"/>
                  </a:lnTo>
                  <a:lnTo>
                    <a:pt x="1268018" y="1444916"/>
                  </a:lnTo>
                  <a:lnTo>
                    <a:pt x="1278977" y="1444916"/>
                  </a:lnTo>
                  <a:lnTo>
                    <a:pt x="1278280" y="1457616"/>
                  </a:lnTo>
                  <a:close/>
                </a:path>
                <a:path w="2381885" h="2181859">
                  <a:moveTo>
                    <a:pt x="1283583" y="1457616"/>
                  </a:moveTo>
                  <a:lnTo>
                    <a:pt x="1279463" y="1444916"/>
                  </a:lnTo>
                  <a:lnTo>
                    <a:pt x="1287546" y="1444916"/>
                  </a:lnTo>
                  <a:lnTo>
                    <a:pt x="1283863" y="1457271"/>
                  </a:lnTo>
                  <a:lnTo>
                    <a:pt x="1283583" y="1457616"/>
                  </a:lnTo>
                  <a:close/>
                </a:path>
                <a:path w="2381885" h="2181859">
                  <a:moveTo>
                    <a:pt x="1305180" y="1457616"/>
                  </a:moveTo>
                  <a:lnTo>
                    <a:pt x="1283760" y="1457616"/>
                  </a:lnTo>
                  <a:lnTo>
                    <a:pt x="1283863" y="1457271"/>
                  </a:lnTo>
                  <a:lnTo>
                    <a:pt x="1293859" y="1444916"/>
                  </a:lnTo>
                  <a:lnTo>
                    <a:pt x="1305154" y="1457200"/>
                  </a:lnTo>
                  <a:lnTo>
                    <a:pt x="1305180" y="1457616"/>
                  </a:lnTo>
                  <a:close/>
                </a:path>
                <a:path w="2381885" h="2181859">
                  <a:moveTo>
                    <a:pt x="1305211" y="1457261"/>
                  </a:moveTo>
                  <a:lnTo>
                    <a:pt x="1305096" y="1456279"/>
                  </a:lnTo>
                  <a:lnTo>
                    <a:pt x="1304383" y="1444916"/>
                  </a:lnTo>
                  <a:lnTo>
                    <a:pt x="1306276" y="1444916"/>
                  </a:lnTo>
                  <a:lnTo>
                    <a:pt x="1305211" y="1457261"/>
                  </a:lnTo>
                  <a:close/>
                </a:path>
                <a:path w="2381885" h="2181859">
                  <a:moveTo>
                    <a:pt x="1312515" y="1457616"/>
                  </a:moveTo>
                  <a:lnTo>
                    <a:pt x="1305537" y="1457616"/>
                  </a:lnTo>
                  <a:lnTo>
                    <a:pt x="1305219" y="1457271"/>
                  </a:lnTo>
                  <a:lnTo>
                    <a:pt x="1306276" y="1444916"/>
                  </a:lnTo>
                  <a:lnTo>
                    <a:pt x="1319029" y="1444916"/>
                  </a:lnTo>
                  <a:lnTo>
                    <a:pt x="1312515" y="1457616"/>
                  </a:lnTo>
                  <a:close/>
                </a:path>
                <a:path w="2381885" h="2181859">
                  <a:moveTo>
                    <a:pt x="1330088" y="1457616"/>
                  </a:moveTo>
                  <a:lnTo>
                    <a:pt x="1312615" y="1457616"/>
                  </a:lnTo>
                  <a:lnTo>
                    <a:pt x="1319129" y="1444916"/>
                  </a:lnTo>
                  <a:lnTo>
                    <a:pt x="1331682" y="1444916"/>
                  </a:lnTo>
                  <a:lnTo>
                    <a:pt x="1330088" y="1457616"/>
                  </a:lnTo>
                  <a:close/>
                </a:path>
                <a:path w="2381885" h="2181859">
                  <a:moveTo>
                    <a:pt x="1345095" y="1457616"/>
                  </a:moveTo>
                  <a:lnTo>
                    <a:pt x="1334425" y="1457616"/>
                  </a:lnTo>
                  <a:lnTo>
                    <a:pt x="1331782" y="1444916"/>
                  </a:lnTo>
                  <a:lnTo>
                    <a:pt x="1342243" y="1444916"/>
                  </a:lnTo>
                  <a:lnTo>
                    <a:pt x="1345412" y="1454513"/>
                  </a:lnTo>
                  <a:lnTo>
                    <a:pt x="1345095" y="1457616"/>
                  </a:lnTo>
                  <a:close/>
                </a:path>
                <a:path w="2381885" h="2181859">
                  <a:moveTo>
                    <a:pt x="1361870" y="1457616"/>
                  </a:moveTo>
                  <a:lnTo>
                    <a:pt x="1346437" y="1457616"/>
                  </a:lnTo>
                  <a:lnTo>
                    <a:pt x="1345473" y="1454697"/>
                  </a:lnTo>
                  <a:lnTo>
                    <a:pt x="1345527" y="1453385"/>
                  </a:lnTo>
                  <a:lnTo>
                    <a:pt x="1346392" y="1444916"/>
                  </a:lnTo>
                  <a:lnTo>
                    <a:pt x="1362169" y="1444916"/>
                  </a:lnTo>
                  <a:lnTo>
                    <a:pt x="1361870" y="1457616"/>
                  </a:lnTo>
                  <a:close/>
                </a:path>
                <a:path w="2381885" h="2181859">
                  <a:moveTo>
                    <a:pt x="1381899" y="1457616"/>
                  </a:moveTo>
                  <a:lnTo>
                    <a:pt x="1362674" y="1457616"/>
                  </a:lnTo>
                  <a:lnTo>
                    <a:pt x="1362892" y="1444916"/>
                  </a:lnTo>
                  <a:lnTo>
                    <a:pt x="1385632" y="1444916"/>
                  </a:lnTo>
                  <a:lnTo>
                    <a:pt x="1381899" y="1457616"/>
                  </a:lnTo>
                  <a:close/>
                </a:path>
                <a:path w="2381885" h="2181859">
                  <a:moveTo>
                    <a:pt x="1390365" y="1457616"/>
                  </a:moveTo>
                  <a:lnTo>
                    <a:pt x="1383627" y="1457616"/>
                  </a:lnTo>
                  <a:lnTo>
                    <a:pt x="1386479" y="1444916"/>
                  </a:lnTo>
                  <a:lnTo>
                    <a:pt x="1390365" y="1457616"/>
                  </a:lnTo>
                  <a:close/>
                </a:path>
                <a:path w="2381885" h="2181859">
                  <a:moveTo>
                    <a:pt x="1407031" y="1457616"/>
                  </a:moveTo>
                  <a:lnTo>
                    <a:pt x="1390365" y="1457616"/>
                  </a:lnTo>
                  <a:lnTo>
                    <a:pt x="1386479" y="1444916"/>
                  </a:lnTo>
                  <a:lnTo>
                    <a:pt x="1407775" y="1444916"/>
                  </a:lnTo>
                  <a:lnTo>
                    <a:pt x="1407031" y="1457616"/>
                  </a:lnTo>
                  <a:close/>
                </a:path>
                <a:path w="2381885" h="2181859">
                  <a:moveTo>
                    <a:pt x="1461999" y="1457616"/>
                  </a:moveTo>
                  <a:lnTo>
                    <a:pt x="1407530" y="1457616"/>
                  </a:lnTo>
                  <a:lnTo>
                    <a:pt x="1408274" y="1444916"/>
                  </a:lnTo>
                  <a:lnTo>
                    <a:pt x="1463693" y="1444916"/>
                  </a:lnTo>
                  <a:lnTo>
                    <a:pt x="1461999" y="1457616"/>
                  </a:lnTo>
                  <a:close/>
                </a:path>
                <a:path w="2381885" h="2181859">
                  <a:moveTo>
                    <a:pt x="1467479" y="1457616"/>
                  </a:moveTo>
                  <a:lnTo>
                    <a:pt x="1462000" y="1457616"/>
                  </a:lnTo>
                  <a:lnTo>
                    <a:pt x="1463693" y="1444916"/>
                  </a:lnTo>
                  <a:lnTo>
                    <a:pt x="1467180" y="1444916"/>
                  </a:lnTo>
                  <a:lnTo>
                    <a:pt x="1468034" y="1449451"/>
                  </a:lnTo>
                  <a:lnTo>
                    <a:pt x="1467949" y="1452172"/>
                  </a:lnTo>
                  <a:lnTo>
                    <a:pt x="1467479" y="1457616"/>
                  </a:lnTo>
                  <a:close/>
                </a:path>
                <a:path w="2381885" h="2181859">
                  <a:moveTo>
                    <a:pt x="1480132" y="1457616"/>
                  </a:moveTo>
                  <a:lnTo>
                    <a:pt x="1469571" y="1457616"/>
                  </a:lnTo>
                  <a:lnTo>
                    <a:pt x="1468137" y="1449996"/>
                  </a:lnTo>
                  <a:lnTo>
                    <a:pt x="1468575" y="1444916"/>
                  </a:lnTo>
                  <a:lnTo>
                    <a:pt x="1487306" y="1444916"/>
                  </a:lnTo>
                  <a:lnTo>
                    <a:pt x="1480132" y="1457616"/>
                  </a:lnTo>
                  <a:close/>
                </a:path>
                <a:path w="2381885" h="2181859">
                  <a:moveTo>
                    <a:pt x="1487332" y="1445541"/>
                  </a:moveTo>
                  <a:lnTo>
                    <a:pt x="1487539" y="1444916"/>
                  </a:lnTo>
                  <a:lnTo>
                    <a:pt x="1487559" y="1445160"/>
                  </a:lnTo>
                  <a:lnTo>
                    <a:pt x="1487332" y="1445541"/>
                  </a:lnTo>
                  <a:close/>
                </a:path>
                <a:path w="2381885" h="2181859">
                  <a:moveTo>
                    <a:pt x="1487559" y="1445160"/>
                  </a:moveTo>
                  <a:lnTo>
                    <a:pt x="1487640" y="1444916"/>
                  </a:lnTo>
                  <a:lnTo>
                    <a:pt x="1487559" y="1445160"/>
                  </a:lnTo>
                  <a:close/>
                </a:path>
                <a:path w="2381885" h="2181859">
                  <a:moveTo>
                    <a:pt x="1547683" y="1457616"/>
                  </a:moveTo>
                  <a:lnTo>
                    <a:pt x="1483421" y="1457616"/>
                  </a:lnTo>
                  <a:lnTo>
                    <a:pt x="1487559" y="1445160"/>
                  </a:lnTo>
                  <a:lnTo>
                    <a:pt x="1487704" y="1444916"/>
                  </a:lnTo>
                  <a:lnTo>
                    <a:pt x="1552318" y="1444916"/>
                  </a:lnTo>
                  <a:lnTo>
                    <a:pt x="1552841" y="1447342"/>
                  </a:lnTo>
                  <a:lnTo>
                    <a:pt x="1547683" y="1457616"/>
                  </a:lnTo>
                  <a:close/>
                </a:path>
                <a:path w="2381885" h="2181859">
                  <a:moveTo>
                    <a:pt x="1556250" y="1457616"/>
                  </a:moveTo>
                  <a:lnTo>
                    <a:pt x="1555055" y="1457616"/>
                  </a:lnTo>
                  <a:lnTo>
                    <a:pt x="1553056" y="1448339"/>
                  </a:lnTo>
                  <a:lnTo>
                    <a:pt x="1552939" y="1447148"/>
                  </a:lnTo>
                  <a:lnTo>
                    <a:pt x="1554059" y="1444916"/>
                  </a:lnTo>
                  <a:lnTo>
                    <a:pt x="1558343" y="1444916"/>
                  </a:lnTo>
                  <a:lnTo>
                    <a:pt x="1556250" y="1457616"/>
                  </a:lnTo>
                  <a:close/>
                </a:path>
                <a:path w="2381885" h="2181859">
                  <a:moveTo>
                    <a:pt x="1556948" y="1457616"/>
                  </a:moveTo>
                  <a:lnTo>
                    <a:pt x="1556250" y="1457616"/>
                  </a:lnTo>
                  <a:lnTo>
                    <a:pt x="1558343" y="1444916"/>
                  </a:lnTo>
                  <a:lnTo>
                    <a:pt x="1558965" y="1446440"/>
                  </a:lnTo>
                  <a:lnTo>
                    <a:pt x="1556948" y="1457616"/>
                  </a:lnTo>
                  <a:close/>
                </a:path>
                <a:path w="2381885" h="2181859">
                  <a:moveTo>
                    <a:pt x="1558965" y="1446440"/>
                  </a:moveTo>
                  <a:lnTo>
                    <a:pt x="1558343" y="1444916"/>
                  </a:lnTo>
                  <a:lnTo>
                    <a:pt x="1559240" y="1444916"/>
                  </a:lnTo>
                  <a:lnTo>
                    <a:pt x="1558965" y="1446440"/>
                  </a:lnTo>
                  <a:close/>
                </a:path>
                <a:path w="2381885" h="2181859">
                  <a:moveTo>
                    <a:pt x="1566538" y="1457616"/>
                  </a:moveTo>
                  <a:lnTo>
                    <a:pt x="1563922" y="1457616"/>
                  </a:lnTo>
                  <a:lnTo>
                    <a:pt x="1559240" y="1444916"/>
                  </a:lnTo>
                  <a:lnTo>
                    <a:pt x="1560990" y="1444916"/>
                  </a:lnTo>
                  <a:lnTo>
                    <a:pt x="1566538" y="1457616"/>
                  </a:lnTo>
                  <a:close/>
                </a:path>
                <a:path w="2381885" h="2181859">
                  <a:moveTo>
                    <a:pt x="1613339" y="1457616"/>
                  </a:moveTo>
                  <a:lnTo>
                    <a:pt x="1568206" y="1457616"/>
                  </a:lnTo>
                  <a:lnTo>
                    <a:pt x="1563097" y="1444916"/>
                  </a:lnTo>
                  <a:lnTo>
                    <a:pt x="1613140" y="1444916"/>
                  </a:lnTo>
                  <a:lnTo>
                    <a:pt x="1613339" y="1457616"/>
                  </a:lnTo>
                  <a:close/>
                </a:path>
                <a:path w="2381885" h="2181859">
                  <a:moveTo>
                    <a:pt x="1621210" y="1457616"/>
                  </a:moveTo>
                  <a:lnTo>
                    <a:pt x="1614535" y="1457616"/>
                  </a:lnTo>
                  <a:lnTo>
                    <a:pt x="1613539" y="1444916"/>
                  </a:lnTo>
                  <a:lnTo>
                    <a:pt x="1620114" y="1444916"/>
                  </a:lnTo>
                  <a:lnTo>
                    <a:pt x="1620911" y="1453385"/>
                  </a:lnTo>
                  <a:lnTo>
                    <a:pt x="1621210" y="1457616"/>
                  </a:lnTo>
                  <a:close/>
                </a:path>
                <a:path w="2381885" h="2181859">
                  <a:moveTo>
                    <a:pt x="1620611" y="1449125"/>
                  </a:moveTo>
                  <a:lnTo>
                    <a:pt x="1620214" y="1444916"/>
                  </a:lnTo>
                  <a:lnTo>
                    <a:pt x="1620611" y="1449125"/>
                  </a:lnTo>
                  <a:close/>
                </a:path>
                <a:path w="2381885" h="2181859">
                  <a:moveTo>
                    <a:pt x="1635059" y="1457616"/>
                  </a:moveTo>
                  <a:lnTo>
                    <a:pt x="1621410" y="1457616"/>
                  </a:lnTo>
                  <a:lnTo>
                    <a:pt x="1620611" y="1449129"/>
                  </a:lnTo>
                  <a:lnTo>
                    <a:pt x="1620313" y="1444916"/>
                  </a:lnTo>
                  <a:lnTo>
                    <a:pt x="1632767" y="1444916"/>
                  </a:lnTo>
                  <a:lnTo>
                    <a:pt x="1635059" y="1457616"/>
                  </a:lnTo>
                  <a:close/>
                </a:path>
                <a:path w="2381885" h="2181859">
                  <a:moveTo>
                    <a:pt x="1647612" y="1457616"/>
                  </a:moveTo>
                  <a:lnTo>
                    <a:pt x="1635159" y="1457616"/>
                  </a:lnTo>
                  <a:lnTo>
                    <a:pt x="1632867" y="1444916"/>
                  </a:lnTo>
                  <a:lnTo>
                    <a:pt x="1644025" y="1444916"/>
                  </a:lnTo>
                  <a:lnTo>
                    <a:pt x="1647713" y="1455600"/>
                  </a:lnTo>
                  <a:lnTo>
                    <a:pt x="1647612" y="1457616"/>
                  </a:lnTo>
                  <a:close/>
                </a:path>
                <a:path w="2381885" h="2181859">
                  <a:moveTo>
                    <a:pt x="1647805" y="1455864"/>
                  </a:moveTo>
                  <a:lnTo>
                    <a:pt x="1644025" y="1444916"/>
                  </a:lnTo>
                  <a:lnTo>
                    <a:pt x="1644225" y="1444916"/>
                  </a:lnTo>
                  <a:lnTo>
                    <a:pt x="1647829" y="1455600"/>
                  </a:lnTo>
                  <a:lnTo>
                    <a:pt x="1647805" y="1455864"/>
                  </a:lnTo>
                  <a:close/>
                </a:path>
                <a:path w="2381885" h="2181859">
                  <a:moveTo>
                    <a:pt x="1647833" y="1455611"/>
                  </a:moveTo>
                  <a:lnTo>
                    <a:pt x="1644225" y="1444916"/>
                  </a:lnTo>
                  <a:lnTo>
                    <a:pt x="1649007" y="1444916"/>
                  </a:lnTo>
                  <a:lnTo>
                    <a:pt x="1647833" y="1455611"/>
                  </a:lnTo>
                  <a:close/>
                </a:path>
                <a:path w="2381885" h="2181859">
                  <a:moveTo>
                    <a:pt x="1651398" y="1457616"/>
                  </a:moveTo>
                  <a:lnTo>
                    <a:pt x="1648509" y="1457616"/>
                  </a:lnTo>
                  <a:lnTo>
                    <a:pt x="1648058" y="1456279"/>
                  </a:lnTo>
                  <a:lnTo>
                    <a:pt x="1648016" y="1455611"/>
                  </a:lnTo>
                  <a:lnTo>
                    <a:pt x="1649107" y="1444916"/>
                  </a:lnTo>
                  <a:lnTo>
                    <a:pt x="1649904" y="1444916"/>
                  </a:lnTo>
                  <a:lnTo>
                    <a:pt x="1651398" y="1457616"/>
                  </a:lnTo>
                  <a:close/>
                </a:path>
                <a:path w="2381885" h="2181859">
                  <a:moveTo>
                    <a:pt x="1651398" y="1457616"/>
                  </a:moveTo>
                  <a:lnTo>
                    <a:pt x="1649904" y="1444916"/>
                  </a:lnTo>
                  <a:lnTo>
                    <a:pt x="1650801" y="1444916"/>
                  </a:lnTo>
                  <a:lnTo>
                    <a:pt x="1651398" y="1457616"/>
                  </a:lnTo>
                  <a:close/>
                </a:path>
                <a:path w="2381885" h="2181859">
                  <a:moveTo>
                    <a:pt x="1651598" y="1457616"/>
                  </a:moveTo>
                  <a:lnTo>
                    <a:pt x="1651398" y="1457616"/>
                  </a:lnTo>
                  <a:lnTo>
                    <a:pt x="1650801" y="1444916"/>
                  </a:lnTo>
                  <a:lnTo>
                    <a:pt x="1651000" y="1444916"/>
                  </a:lnTo>
                  <a:lnTo>
                    <a:pt x="1651598" y="1457616"/>
                  </a:lnTo>
                  <a:close/>
                </a:path>
                <a:path w="2381885" h="2181859">
                  <a:moveTo>
                    <a:pt x="1652494" y="1457616"/>
                  </a:moveTo>
                  <a:lnTo>
                    <a:pt x="1651598" y="1457616"/>
                  </a:lnTo>
                  <a:lnTo>
                    <a:pt x="1651000" y="1444916"/>
                  </a:lnTo>
                  <a:lnTo>
                    <a:pt x="1651597" y="1444916"/>
                  </a:lnTo>
                  <a:lnTo>
                    <a:pt x="1652494" y="1457616"/>
                  </a:lnTo>
                  <a:close/>
                </a:path>
                <a:path w="2381885" h="2181859">
                  <a:moveTo>
                    <a:pt x="1653989" y="1457616"/>
                  </a:moveTo>
                  <a:lnTo>
                    <a:pt x="1652494" y="1457616"/>
                  </a:lnTo>
                  <a:lnTo>
                    <a:pt x="1651597" y="1444916"/>
                  </a:lnTo>
                  <a:lnTo>
                    <a:pt x="1652190" y="1444916"/>
                  </a:lnTo>
                  <a:lnTo>
                    <a:pt x="1652675" y="1447148"/>
                  </a:lnTo>
                  <a:lnTo>
                    <a:pt x="1653989" y="1457616"/>
                  </a:lnTo>
                  <a:close/>
                </a:path>
                <a:path w="2381885" h="2181859">
                  <a:moveTo>
                    <a:pt x="1686767" y="1457616"/>
                  </a:moveTo>
                  <a:lnTo>
                    <a:pt x="1654947" y="1457616"/>
                  </a:lnTo>
                  <a:lnTo>
                    <a:pt x="1652717" y="1447342"/>
                  </a:lnTo>
                  <a:lnTo>
                    <a:pt x="1652395" y="1444916"/>
                  </a:lnTo>
                  <a:lnTo>
                    <a:pt x="1688760" y="1444916"/>
                  </a:lnTo>
                  <a:lnTo>
                    <a:pt x="1687963" y="1452172"/>
                  </a:lnTo>
                  <a:lnTo>
                    <a:pt x="1686767" y="1457616"/>
                  </a:lnTo>
                  <a:close/>
                </a:path>
                <a:path w="2381885" h="2181859">
                  <a:moveTo>
                    <a:pt x="1687963" y="1452172"/>
                  </a:moveTo>
                  <a:lnTo>
                    <a:pt x="1688760" y="1444916"/>
                  </a:lnTo>
                  <a:lnTo>
                    <a:pt x="1689557" y="1444916"/>
                  </a:lnTo>
                  <a:lnTo>
                    <a:pt x="1687963" y="1452172"/>
                  </a:lnTo>
                  <a:close/>
                </a:path>
                <a:path w="2381885" h="2181859">
                  <a:moveTo>
                    <a:pt x="1701214" y="1457616"/>
                  </a:moveTo>
                  <a:lnTo>
                    <a:pt x="1687365" y="1457616"/>
                  </a:lnTo>
                  <a:lnTo>
                    <a:pt x="1687963" y="1452172"/>
                  </a:lnTo>
                  <a:lnTo>
                    <a:pt x="1689557" y="1444916"/>
                  </a:lnTo>
                  <a:lnTo>
                    <a:pt x="1700118" y="1444916"/>
                  </a:lnTo>
                  <a:lnTo>
                    <a:pt x="1701214" y="1457616"/>
                  </a:lnTo>
                  <a:close/>
                </a:path>
                <a:path w="2381885" h="2181859">
                  <a:moveTo>
                    <a:pt x="1701214" y="1457616"/>
                  </a:moveTo>
                  <a:lnTo>
                    <a:pt x="1700118" y="1444916"/>
                  </a:lnTo>
                  <a:lnTo>
                    <a:pt x="1700915" y="1444916"/>
                  </a:lnTo>
                  <a:lnTo>
                    <a:pt x="1701214" y="1457616"/>
                  </a:lnTo>
                  <a:close/>
                </a:path>
                <a:path w="2381885" h="2181859">
                  <a:moveTo>
                    <a:pt x="1701214" y="1457616"/>
                  </a:moveTo>
                  <a:lnTo>
                    <a:pt x="1700915" y="1444916"/>
                  </a:lnTo>
                  <a:lnTo>
                    <a:pt x="1701313" y="1444916"/>
                  </a:lnTo>
                  <a:lnTo>
                    <a:pt x="1701214" y="1457616"/>
                  </a:lnTo>
                  <a:close/>
                </a:path>
                <a:path w="2381885" h="2181859">
                  <a:moveTo>
                    <a:pt x="1701314" y="1457616"/>
                  </a:moveTo>
                  <a:lnTo>
                    <a:pt x="1701313" y="1444916"/>
                  </a:lnTo>
                  <a:lnTo>
                    <a:pt x="1702808" y="1444916"/>
                  </a:lnTo>
                  <a:lnTo>
                    <a:pt x="1702617" y="1452999"/>
                  </a:lnTo>
                  <a:lnTo>
                    <a:pt x="1701314" y="1457616"/>
                  </a:lnTo>
                  <a:close/>
                </a:path>
                <a:path w="2381885" h="2181859">
                  <a:moveTo>
                    <a:pt x="1702617" y="1452999"/>
                  </a:moveTo>
                  <a:lnTo>
                    <a:pt x="1702808" y="1444916"/>
                  </a:lnTo>
                  <a:lnTo>
                    <a:pt x="1704901" y="1444916"/>
                  </a:lnTo>
                  <a:lnTo>
                    <a:pt x="1702617" y="1452999"/>
                  </a:lnTo>
                  <a:close/>
                </a:path>
                <a:path w="2381885" h="2181859">
                  <a:moveTo>
                    <a:pt x="1702577" y="1454697"/>
                  </a:moveTo>
                  <a:lnTo>
                    <a:pt x="1702646" y="1452900"/>
                  </a:lnTo>
                  <a:lnTo>
                    <a:pt x="1704901" y="1444916"/>
                  </a:lnTo>
                  <a:lnTo>
                    <a:pt x="1706814" y="1444916"/>
                  </a:lnTo>
                  <a:lnTo>
                    <a:pt x="1702577" y="1454697"/>
                  </a:lnTo>
                  <a:close/>
                </a:path>
                <a:path w="2381885" h="2181859">
                  <a:moveTo>
                    <a:pt x="1717952" y="1457616"/>
                  </a:moveTo>
                  <a:lnTo>
                    <a:pt x="1702509" y="1457616"/>
                  </a:lnTo>
                  <a:lnTo>
                    <a:pt x="1702540" y="1456279"/>
                  </a:lnTo>
                  <a:lnTo>
                    <a:pt x="1702657" y="1454513"/>
                  </a:lnTo>
                  <a:lnTo>
                    <a:pt x="1706814" y="1444916"/>
                  </a:lnTo>
                  <a:lnTo>
                    <a:pt x="1713469" y="1444916"/>
                  </a:lnTo>
                  <a:lnTo>
                    <a:pt x="1717952" y="1457616"/>
                  </a:lnTo>
                  <a:close/>
                </a:path>
                <a:path w="2381885" h="2181859">
                  <a:moveTo>
                    <a:pt x="1717734" y="1448339"/>
                  </a:moveTo>
                  <a:lnTo>
                    <a:pt x="1716992" y="1444916"/>
                  </a:lnTo>
                  <a:lnTo>
                    <a:pt x="1717653" y="1444916"/>
                  </a:lnTo>
                  <a:lnTo>
                    <a:pt x="1717734" y="1448339"/>
                  </a:lnTo>
                  <a:close/>
                </a:path>
                <a:path w="2381885" h="2181859">
                  <a:moveTo>
                    <a:pt x="1719745" y="1457616"/>
                  </a:moveTo>
                  <a:lnTo>
                    <a:pt x="1717734" y="1448339"/>
                  </a:lnTo>
                  <a:lnTo>
                    <a:pt x="1717653" y="1444916"/>
                  </a:lnTo>
                  <a:lnTo>
                    <a:pt x="1718949" y="1444916"/>
                  </a:lnTo>
                  <a:lnTo>
                    <a:pt x="1719745" y="1457616"/>
                  </a:lnTo>
                  <a:close/>
                </a:path>
                <a:path w="2381885" h="2181859">
                  <a:moveTo>
                    <a:pt x="1719745" y="1457616"/>
                  </a:moveTo>
                  <a:lnTo>
                    <a:pt x="1718949" y="1444916"/>
                  </a:lnTo>
                  <a:lnTo>
                    <a:pt x="1722236" y="1444916"/>
                  </a:lnTo>
                  <a:lnTo>
                    <a:pt x="1719745" y="1457616"/>
                  </a:lnTo>
                  <a:close/>
                </a:path>
                <a:path w="2381885" h="2181859">
                  <a:moveTo>
                    <a:pt x="1719745" y="1457616"/>
                  </a:moveTo>
                  <a:lnTo>
                    <a:pt x="1722236" y="1444916"/>
                  </a:lnTo>
                  <a:lnTo>
                    <a:pt x="1722199" y="1445588"/>
                  </a:lnTo>
                  <a:lnTo>
                    <a:pt x="1719745" y="1457616"/>
                  </a:lnTo>
                  <a:close/>
                </a:path>
                <a:path w="2381885" h="2181859">
                  <a:moveTo>
                    <a:pt x="1722298" y="1445100"/>
                  </a:moveTo>
                  <a:lnTo>
                    <a:pt x="1722236" y="1444916"/>
                  </a:lnTo>
                  <a:lnTo>
                    <a:pt x="1722298" y="1445100"/>
                  </a:lnTo>
                  <a:close/>
                </a:path>
                <a:path w="2381885" h="2181859">
                  <a:moveTo>
                    <a:pt x="1728592" y="1457616"/>
                  </a:moveTo>
                  <a:lnTo>
                    <a:pt x="1726520" y="1457616"/>
                  </a:lnTo>
                  <a:lnTo>
                    <a:pt x="1722336" y="1444916"/>
                  </a:lnTo>
                  <a:lnTo>
                    <a:pt x="1726981" y="1444916"/>
                  </a:lnTo>
                  <a:lnTo>
                    <a:pt x="1727238" y="1446440"/>
                  </a:lnTo>
                  <a:lnTo>
                    <a:pt x="1728592" y="1457616"/>
                  </a:lnTo>
                  <a:close/>
                </a:path>
                <a:path w="2381885" h="2181859">
                  <a:moveTo>
                    <a:pt x="1731675" y="1457616"/>
                  </a:moveTo>
                  <a:lnTo>
                    <a:pt x="1729125" y="1457616"/>
                  </a:lnTo>
                  <a:lnTo>
                    <a:pt x="1727245" y="1446480"/>
                  </a:lnTo>
                  <a:lnTo>
                    <a:pt x="1727056" y="1444916"/>
                  </a:lnTo>
                  <a:lnTo>
                    <a:pt x="1732062" y="1444916"/>
                  </a:lnTo>
                  <a:lnTo>
                    <a:pt x="1731675" y="1457616"/>
                  </a:lnTo>
                  <a:close/>
                </a:path>
                <a:path w="2381885" h="2181859">
                  <a:moveTo>
                    <a:pt x="1747094" y="1457616"/>
                  </a:moveTo>
                  <a:lnTo>
                    <a:pt x="1731900" y="1457616"/>
                  </a:lnTo>
                  <a:lnTo>
                    <a:pt x="1738376" y="1444916"/>
                  </a:lnTo>
                  <a:lnTo>
                    <a:pt x="1747094" y="1457616"/>
                  </a:lnTo>
                  <a:close/>
                </a:path>
                <a:path w="2381885" h="2181859">
                  <a:moveTo>
                    <a:pt x="1751019" y="1455600"/>
                  </a:moveTo>
                  <a:lnTo>
                    <a:pt x="1745151" y="1444916"/>
                  </a:lnTo>
                  <a:lnTo>
                    <a:pt x="1747978" y="1444916"/>
                  </a:lnTo>
                  <a:lnTo>
                    <a:pt x="1750870" y="1452900"/>
                  </a:lnTo>
                  <a:lnTo>
                    <a:pt x="1751019" y="1455600"/>
                  </a:lnTo>
                  <a:close/>
                </a:path>
                <a:path w="2381885" h="2181859">
                  <a:moveTo>
                    <a:pt x="1776435" y="1457616"/>
                  </a:moveTo>
                  <a:lnTo>
                    <a:pt x="1752578" y="1457616"/>
                  </a:lnTo>
                  <a:lnTo>
                    <a:pt x="1750906" y="1452999"/>
                  </a:lnTo>
                  <a:lnTo>
                    <a:pt x="1750786" y="1451369"/>
                  </a:lnTo>
                  <a:lnTo>
                    <a:pt x="1750432" y="1444916"/>
                  </a:lnTo>
                  <a:lnTo>
                    <a:pt x="1775696" y="1444916"/>
                  </a:lnTo>
                  <a:lnTo>
                    <a:pt x="1775869" y="1445588"/>
                  </a:lnTo>
                  <a:lnTo>
                    <a:pt x="1776435" y="1457616"/>
                  </a:lnTo>
                  <a:close/>
                </a:path>
                <a:path w="2381885" h="2181859">
                  <a:moveTo>
                    <a:pt x="1786200" y="1457616"/>
                  </a:moveTo>
                  <a:lnTo>
                    <a:pt x="1778964" y="1457616"/>
                  </a:lnTo>
                  <a:lnTo>
                    <a:pt x="1775869" y="1445588"/>
                  </a:lnTo>
                  <a:lnTo>
                    <a:pt x="1775838" y="1444916"/>
                  </a:lnTo>
                  <a:lnTo>
                    <a:pt x="1783310" y="1444916"/>
                  </a:lnTo>
                  <a:lnTo>
                    <a:pt x="1786200" y="1457616"/>
                  </a:lnTo>
                  <a:close/>
                </a:path>
                <a:path w="2381885" h="2181859">
                  <a:moveTo>
                    <a:pt x="1786200" y="1457616"/>
                  </a:moveTo>
                  <a:lnTo>
                    <a:pt x="1783310" y="1444916"/>
                  </a:lnTo>
                  <a:lnTo>
                    <a:pt x="1792975" y="1444916"/>
                  </a:lnTo>
                  <a:lnTo>
                    <a:pt x="1786200" y="1457616"/>
                  </a:lnTo>
                  <a:close/>
                </a:path>
                <a:path w="2381885" h="2181859">
                  <a:moveTo>
                    <a:pt x="1790384" y="1457616"/>
                  </a:moveTo>
                  <a:lnTo>
                    <a:pt x="1786200" y="1457616"/>
                  </a:lnTo>
                  <a:lnTo>
                    <a:pt x="1792975" y="1444916"/>
                  </a:lnTo>
                  <a:lnTo>
                    <a:pt x="1794668" y="1444916"/>
                  </a:lnTo>
                  <a:lnTo>
                    <a:pt x="1790384" y="1457616"/>
                  </a:lnTo>
                  <a:close/>
                </a:path>
                <a:path w="2381885" h="2181859">
                  <a:moveTo>
                    <a:pt x="1828941" y="1470316"/>
                  </a:moveTo>
                  <a:lnTo>
                    <a:pt x="1804687" y="1470316"/>
                  </a:lnTo>
                  <a:lnTo>
                    <a:pt x="1805876" y="1457617"/>
                  </a:lnTo>
                  <a:lnTo>
                    <a:pt x="1809606" y="1444916"/>
                  </a:lnTo>
                  <a:lnTo>
                    <a:pt x="1837310" y="1444916"/>
                  </a:lnTo>
                  <a:lnTo>
                    <a:pt x="1838008" y="1457616"/>
                  </a:lnTo>
                  <a:lnTo>
                    <a:pt x="1829738" y="1457616"/>
                  </a:lnTo>
                  <a:lnTo>
                    <a:pt x="1828941" y="1470316"/>
                  </a:lnTo>
                  <a:close/>
                </a:path>
                <a:path w="2381885" h="2181859">
                  <a:moveTo>
                    <a:pt x="1726520" y="1457616"/>
                  </a:moveTo>
                  <a:lnTo>
                    <a:pt x="1719745" y="1457616"/>
                  </a:lnTo>
                  <a:lnTo>
                    <a:pt x="1722298" y="1445100"/>
                  </a:lnTo>
                  <a:lnTo>
                    <a:pt x="1726520" y="1457616"/>
                  </a:lnTo>
                  <a:close/>
                </a:path>
                <a:path w="2381885" h="2181859">
                  <a:moveTo>
                    <a:pt x="1483321" y="1457616"/>
                  </a:moveTo>
                  <a:lnTo>
                    <a:pt x="1480132" y="1457616"/>
                  </a:lnTo>
                  <a:lnTo>
                    <a:pt x="1487332" y="1445541"/>
                  </a:lnTo>
                  <a:lnTo>
                    <a:pt x="1483321" y="1457616"/>
                  </a:lnTo>
                  <a:close/>
                </a:path>
                <a:path w="2381885" h="2181859">
                  <a:moveTo>
                    <a:pt x="1789189" y="1470316"/>
                  </a:moveTo>
                  <a:lnTo>
                    <a:pt x="1754517" y="1470316"/>
                  </a:lnTo>
                  <a:lnTo>
                    <a:pt x="1751727" y="1457616"/>
                  </a:lnTo>
                  <a:lnTo>
                    <a:pt x="1776435" y="1457616"/>
                  </a:lnTo>
                  <a:lnTo>
                    <a:pt x="1775869" y="1445588"/>
                  </a:lnTo>
                  <a:lnTo>
                    <a:pt x="1778965" y="1457617"/>
                  </a:lnTo>
                  <a:lnTo>
                    <a:pt x="1789189" y="1470316"/>
                  </a:lnTo>
                  <a:close/>
                </a:path>
                <a:path w="2381885" h="2181859">
                  <a:moveTo>
                    <a:pt x="1563524" y="1457616"/>
                  </a:moveTo>
                  <a:lnTo>
                    <a:pt x="1556948" y="1457616"/>
                  </a:lnTo>
                  <a:lnTo>
                    <a:pt x="1558965" y="1446440"/>
                  </a:lnTo>
                  <a:lnTo>
                    <a:pt x="1563524" y="1457616"/>
                  </a:lnTo>
                  <a:close/>
                </a:path>
                <a:path w="2381885" h="2181859">
                  <a:moveTo>
                    <a:pt x="1719745" y="1457616"/>
                  </a:moveTo>
                  <a:lnTo>
                    <a:pt x="1717952" y="1457616"/>
                  </a:lnTo>
                  <a:lnTo>
                    <a:pt x="1717734" y="1448339"/>
                  </a:lnTo>
                  <a:lnTo>
                    <a:pt x="1719745" y="1457616"/>
                  </a:lnTo>
                  <a:close/>
                </a:path>
                <a:path w="2381885" h="2181859">
                  <a:moveTo>
                    <a:pt x="432710" y="1457616"/>
                  </a:moveTo>
                  <a:lnTo>
                    <a:pt x="427828" y="1457616"/>
                  </a:lnTo>
                  <a:lnTo>
                    <a:pt x="428026" y="1449206"/>
                  </a:lnTo>
                  <a:lnTo>
                    <a:pt x="432710" y="1457616"/>
                  </a:lnTo>
                  <a:close/>
                </a:path>
                <a:path w="2381885" h="2181859">
                  <a:moveTo>
                    <a:pt x="846080" y="1457616"/>
                  </a:moveTo>
                  <a:lnTo>
                    <a:pt x="844294" y="1457616"/>
                  </a:lnTo>
                  <a:lnTo>
                    <a:pt x="846929" y="1451915"/>
                  </a:lnTo>
                  <a:lnTo>
                    <a:pt x="846080" y="1457616"/>
                  </a:lnTo>
                  <a:close/>
                </a:path>
                <a:path w="2381885" h="2181859">
                  <a:moveTo>
                    <a:pt x="1701314" y="1457616"/>
                  </a:moveTo>
                  <a:lnTo>
                    <a:pt x="1702617" y="1452999"/>
                  </a:lnTo>
                  <a:lnTo>
                    <a:pt x="1702577" y="1454697"/>
                  </a:lnTo>
                  <a:lnTo>
                    <a:pt x="1701314" y="1457616"/>
                  </a:lnTo>
                  <a:close/>
                </a:path>
                <a:path w="2381885" h="2181859">
                  <a:moveTo>
                    <a:pt x="1621310" y="1457616"/>
                  </a:moveTo>
                  <a:lnTo>
                    <a:pt x="1620912" y="1453385"/>
                  </a:lnTo>
                  <a:lnTo>
                    <a:pt x="1621310" y="1457616"/>
                  </a:lnTo>
                  <a:close/>
                </a:path>
                <a:path w="2381885" h="2181859">
                  <a:moveTo>
                    <a:pt x="1702509" y="1457616"/>
                  </a:moveTo>
                  <a:lnTo>
                    <a:pt x="1701314" y="1457616"/>
                  </a:lnTo>
                  <a:lnTo>
                    <a:pt x="1702577" y="1454697"/>
                  </a:lnTo>
                  <a:lnTo>
                    <a:pt x="1702509" y="1457616"/>
                  </a:lnTo>
                  <a:close/>
                </a:path>
                <a:path w="2381885" h="2181859">
                  <a:moveTo>
                    <a:pt x="1752125" y="1457616"/>
                  </a:moveTo>
                  <a:lnTo>
                    <a:pt x="1751129" y="1457616"/>
                  </a:lnTo>
                  <a:lnTo>
                    <a:pt x="1751019" y="1455600"/>
                  </a:lnTo>
                  <a:lnTo>
                    <a:pt x="1752125" y="1457616"/>
                  </a:lnTo>
                  <a:close/>
                </a:path>
                <a:path w="2381885" h="2181859">
                  <a:moveTo>
                    <a:pt x="1647948" y="1456279"/>
                  </a:moveTo>
                  <a:lnTo>
                    <a:pt x="1647833" y="1455611"/>
                  </a:lnTo>
                  <a:lnTo>
                    <a:pt x="1647918" y="1455864"/>
                  </a:lnTo>
                  <a:lnTo>
                    <a:pt x="1647948" y="1456279"/>
                  </a:lnTo>
                  <a:close/>
                </a:path>
                <a:path w="2381885" h="2181859">
                  <a:moveTo>
                    <a:pt x="1648509" y="1457616"/>
                  </a:moveTo>
                  <a:lnTo>
                    <a:pt x="1647948" y="1456279"/>
                  </a:lnTo>
                  <a:lnTo>
                    <a:pt x="1647973" y="1456028"/>
                  </a:lnTo>
                  <a:lnTo>
                    <a:pt x="1648509" y="1457616"/>
                  </a:lnTo>
                  <a:close/>
                </a:path>
                <a:path w="2381885" h="2181859">
                  <a:moveTo>
                    <a:pt x="1648409" y="1457616"/>
                  </a:moveTo>
                  <a:lnTo>
                    <a:pt x="1647811" y="1457616"/>
                  </a:lnTo>
                  <a:lnTo>
                    <a:pt x="1647948" y="1456279"/>
                  </a:lnTo>
                  <a:lnTo>
                    <a:pt x="1648409" y="1457616"/>
                  </a:lnTo>
                  <a:close/>
                </a:path>
                <a:path w="2381885" h="2181859">
                  <a:moveTo>
                    <a:pt x="1305180" y="1457616"/>
                  </a:moveTo>
                  <a:lnTo>
                    <a:pt x="1305211" y="1457261"/>
                  </a:lnTo>
                  <a:lnTo>
                    <a:pt x="1305180" y="1457616"/>
                  </a:lnTo>
                  <a:close/>
                </a:path>
                <a:path w="2381885" h="2181859">
                  <a:moveTo>
                    <a:pt x="277485" y="1483016"/>
                  </a:moveTo>
                  <a:lnTo>
                    <a:pt x="270510" y="1483016"/>
                  </a:lnTo>
                  <a:lnTo>
                    <a:pt x="263354" y="1470316"/>
                  </a:lnTo>
                  <a:lnTo>
                    <a:pt x="261221" y="1470316"/>
                  </a:lnTo>
                  <a:lnTo>
                    <a:pt x="268020" y="1457616"/>
                  </a:lnTo>
                  <a:lnTo>
                    <a:pt x="276688" y="1457616"/>
                  </a:lnTo>
                  <a:lnTo>
                    <a:pt x="277111" y="1468412"/>
                  </a:lnTo>
                  <a:lnTo>
                    <a:pt x="277226" y="1472041"/>
                  </a:lnTo>
                  <a:lnTo>
                    <a:pt x="277485" y="1483016"/>
                  </a:lnTo>
                  <a:close/>
                </a:path>
                <a:path w="2381885" h="2181859">
                  <a:moveTo>
                    <a:pt x="428426" y="1470316"/>
                  </a:moveTo>
                  <a:lnTo>
                    <a:pt x="396282" y="1470316"/>
                  </a:lnTo>
                  <a:lnTo>
                    <a:pt x="403330" y="1457616"/>
                  </a:lnTo>
                  <a:lnTo>
                    <a:pt x="422885" y="1457616"/>
                  </a:lnTo>
                  <a:lnTo>
                    <a:pt x="429173" y="1468412"/>
                  </a:lnTo>
                  <a:lnTo>
                    <a:pt x="428426" y="1470316"/>
                  </a:lnTo>
                  <a:close/>
                </a:path>
                <a:path w="2381885" h="2181859">
                  <a:moveTo>
                    <a:pt x="434503" y="1470316"/>
                  </a:moveTo>
                  <a:lnTo>
                    <a:pt x="430282" y="1470316"/>
                  </a:lnTo>
                  <a:lnTo>
                    <a:pt x="429330" y="1468681"/>
                  </a:lnTo>
                  <a:lnTo>
                    <a:pt x="429269" y="1468167"/>
                  </a:lnTo>
                  <a:lnTo>
                    <a:pt x="433407" y="1457616"/>
                  </a:lnTo>
                  <a:lnTo>
                    <a:pt x="444267" y="1457616"/>
                  </a:lnTo>
                  <a:lnTo>
                    <a:pt x="434503" y="1470316"/>
                  </a:lnTo>
                  <a:close/>
                </a:path>
                <a:path w="2381885" h="2181859">
                  <a:moveTo>
                    <a:pt x="452761" y="1470316"/>
                  </a:moveTo>
                  <a:lnTo>
                    <a:pt x="440070" y="1470316"/>
                  </a:lnTo>
                  <a:lnTo>
                    <a:pt x="445463" y="1457616"/>
                  </a:lnTo>
                  <a:lnTo>
                    <a:pt x="449831" y="1457616"/>
                  </a:lnTo>
                  <a:lnTo>
                    <a:pt x="452761" y="1470316"/>
                  </a:lnTo>
                  <a:close/>
                </a:path>
                <a:path w="2381885" h="2181859">
                  <a:moveTo>
                    <a:pt x="502850" y="1470316"/>
                  </a:moveTo>
                  <a:lnTo>
                    <a:pt x="488902" y="1470316"/>
                  </a:lnTo>
                  <a:lnTo>
                    <a:pt x="488205" y="1457616"/>
                  </a:lnTo>
                  <a:lnTo>
                    <a:pt x="502651" y="1457616"/>
                  </a:lnTo>
                  <a:lnTo>
                    <a:pt x="502850" y="1470316"/>
                  </a:lnTo>
                  <a:close/>
                </a:path>
                <a:path w="2381885" h="2181859">
                  <a:moveTo>
                    <a:pt x="602183" y="1470316"/>
                  </a:moveTo>
                  <a:lnTo>
                    <a:pt x="598994" y="1470316"/>
                  </a:lnTo>
                  <a:lnTo>
                    <a:pt x="599194" y="1457616"/>
                  </a:lnTo>
                  <a:lnTo>
                    <a:pt x="602183" y="1470316"/>
                  </a:lnTo>
                  <a:close/>
                </a:path>
                <a:path w="2381885" h="2181859">
                  <a:moveTo>
                    <a:pt x="659969" y="1470316"/>
                  </a:moveTo>
                  <a:lnTo>
                    <a:pt x="655386" y="1470316"/>
                  </a:lnTo>
                  <a:lnTo>
                    <a:pt x="655884" y="1457616"/>
                  </a:lnTo>
                  <a:lnTo>
                    <a:pt x="656581" y="1457616"/>
                  </a:lnTo>
                  <a:lnTo>
                    <a:pt x="659969" y="1470316"/>
                  </a:lnTo>
                  <a:close/>
                </a:path>
                <a:path w="2381885" h="2181859">
                  <a:moveTo>
                    <a:pt x="667640" y="1470316"/>
                  </a:moveTo>
                  <a:lnTo>
                    <a:pt x="659969" y="1470316"/>
                  </a:lnTo>
                  <a:lnTo>
                    <a:pt x="662659" y="1457616"/>
                  </a:lnTo>
                  <a:lnTo>
                    <a:pt x="667640" y="1470316"/>
                  </a:lnTo>
                  <a:close/>
                </a:path>
                <a:path w="2381885" h="2181859">
                  <a:moveTo>
                    <a:pt x="680329" y="1470316"/>
                  </a:moveTo>
                  <a:lnTo>
                    <a:pt x="667640" y="1470316"/>
                  </a:lnTo>
                  <a:lnTo>
                    <a:pt x="672522" y="1457616"/>
                  </a:lnTo>
                  <a:lnTo>
                    <a:pt x="676607" y="1457616"/>
                  </a:lnTo>
                  <a:lnTo>
                    <a:pt x="680329" y="1470316"/>
                  </a:lnTo>
                  <a:close/>
                </a:path>
                <a:path w="2381885" h="2181859">
                  <a:moveTo>
                    <a:pt x="762788" y="1470316"/>
                  </a:moveTo>
                  <a:lnTo>
                    <a:pt x="751729" y="1470316"/>
                  </a:lnTo>
                  <a:lnTo>
                    <a:pt x="749637" y="1457616"/>
                  </a:lnTo>
                  <a:lnTo>
                    <a:pt x="762988" y="1457616"/>
                  </a:lnTo>
                  <a:lnTo>
                    <a:pt x="763770" y="1464268"/>
                  </a:lnTo>
                  <a:lnTo>
                    <a:pt x="762788" y="1470316"/>
                  </a:lnTo>
                  <a:close/>
                </a:path>
                <a:path w="2381885" h="2181859">
                  <a:moveTo>
                    <a:pt x="763770" y="1464268"/>
                  </a:moveTo>
                  <a:lnTo>
                    <a:pt x="762988" y="1457616"/>
                  </a:lnTo>
                  <a:lnTo>
                    <a:pt x="764851" y="1457616"/>
                  </a:lnTo>
                  <a:lnTo>
                    <a:pt x="763770" y="1464268"/>
                  </a:lnTo>
                  <a:close/>
                </a:path>
                <a:path w="2381885" h="2181859">
                  <a:moveTo>
                    <a:pt x="777235" y="1470316"/>
                  </a:moveTo>
                  <a:lnTo>
                    <a:pt x="764482" y="1470316"/>
                  </a:lnTo>
                  <a:lnTo>
                    <a:pt x="763770" y="1464268"/>
                  </a:lnTo>
                  <a:lnTo>
                    <a:pt x="764851" y="1457616"/>
                  </a:lnTo>
                  <a:lnTo>
                    <a:pt x="774246" y="1457616"/>
                  </a:lnTo>
                  <a:lnTo>
                    <a:pt x="777235" y="1470316"/>
                  </a:lnTo>
                  <a:close/>
                </a:path>
                <a:path w="2381885" h="2181859">
                  <a:moveTo>
                    <a:pt x="840201" y="1470316"/>
                  </a:moveTo>
                  <a:lnTo>
                    <a:pt x="832928" y="1470316"/>
                  </a:lnTo>
                  <a:lnTo>
                    <a:pt x="840201" y="1457616"/>
                  </a:lnTo>
                  <a:lnTo>
                    <a:pt x="840201" y="1470316"/>
                  </a:lnTo>
                  <a:close/>
                </a:path>
                <a:path w="2381885" h="2181859">
                  <a:moveTo>
                    <a:pt x="847358" y="1468167"/>
                  </a:moveTo>
                  <a:lnTo>
                    <a:pt x="843552" y="1457616"/>
                  </a:lnTo>
                  <a:lnTo>
                    <a:pt x="847275" y="1457616"/>
                  </a:lnTo>
                  <a:lnTo>
                    <a:pt x="847358" y="1468167"/>
                  </a:lnTo>
                  <a:close/>
                </a:path>
                <a:path w="2381885" h="2181859">
                  <a:moveTo>
                    <a:pt x="848133" y="1470316"/>
                  </a:moveTo>
                  <a:lnTo>
                    <a:pt x="847358" y="1468167"/>
                  </a:lnTo>
                  <a:lnTo>
                    <a:pt x="847275" y="1457616"/>
                  </a:lnTo>
                  <a:lnTo>
                    <a:pt x="849965" y="1457616"/>
                  </a:lnTo>
                  <a:lnTo>
                    <a:pt x="851154" y="1465193"/>
                  </a:lnTo>
                  <a:lnTo>
                    <a:pt x="851266" y="1466376"/>
                  </a:lnTo>
                  <a:lnTo>
                    <a:pt x="848133" y="1470316"/>
                  </a:lnTo>
                  <a:close/>
                </a:path>
                <a:path w="2381885" h="2181859">
                  <a:moveTo>
                    <a:pt x="851328" y="1466299"/>
                  </a:moveTo>
                  <a:lnTo>
                    <a:pt x="849965" y="1457616"/>
                  </a:lnTo>
                  <a:lnTo>
                    <a:pt x="850663" y="1457616"/>
                  </a:lnTo>
                  <a:lnTo>
                    <a:pt x="852208" y="1465193"/>
                  </a:lnTo>
                  <a:lnTo>
                    <a:pt x="851328" y="1466299"/>
                  </a:lnTo>
                  <a:close/>
                </a:path>
                <a:path w="2381885" h="2181859">
                  <a:moveTo>
                    <a:pt x="852208" y="1465193"/>
                  </a:moveTo>
                  <a:lnTo>
                    <a:pt x="850663" y="1457616"/>
                  </a:lnTo>
                  <a:lnTo>
                    <a:pt x="858235" y="1457616"/>
                  </a:lnTo>
                  <a:lnTo>
                    <a:pt x="852208" y="1465193"/>
                  </a:lnTo>
                  <a:close/>
                </a:path>
                <a:path w="2381885" h="2181859">
                  <a:moveTo>
                    <a:pt x="857238" y="1470316"/>
                  </a:moveTo>
                  <a:lnTo>
                    <a:pt x="853253" y="1470316"/>
                  </a:lnTo>
                  <a:lnTo>
                    <a:pt x="852208" y="1465193"/>
                  </a:lnTo>
                  <a:lnTo>
                    <a:pt x="858235" y="1457616"/>
                  </a:lnTo>
                  <a:lnTo>
                    <a:pt x="859928" y="1457616"/>
                  </a:lnTo>
                  <a:lnTo>
                    <a:pt x="857238" y="1470316"/>
                  </a:lnTo>
                  <a:close/>
                </a:path>
                <a:path w="2381885" h="2181859">
                  <a:moveTo>
                    <a:pt x="862918" y="1470316"/>
                  </a:moveTo>
                  <a:lnTo>
                    <a:pt x="857238" y="1470316"/>
                  </a:lnTo>
                  <a:lnTo>
                    <a:pt x="860028" y="1457616"/>
                  </a:lnTo>
                  <a:lnTo>
                    <a:pt x="861821" y="1457616"/>
                  </a:lnTo>
                  <a:lnTo>
                    <a:pt x="862918" y="1470316"/>
                  </a:lnTo>
                  <a:close/>
                </a:path>
                <a:path w="2381885" h="2181859">
                  <a:moveTo>
                    <a:pt x="883342" y="1470316"/>
                  </a:moveTo>
                  <a:lnTo>
                    <a:pt x="878260" y="1457616"/>
                  </a:lnTo>
                  <a:lnTo>
                    <a:pt x="888722" y="1457616"/>
                  </a:lnTo>
                  <a:lnTo>
                    <a:pt x="883342" y="1470316"/>
                  </a:lnTo>
                  <a:close/>
                </a:path>
                <a:path w="2381885" h="2181859">
                  <a:moveTo>
                    <a:pt x="1203257" y="1470316"/>
                  </a:moveTo>
                  <a:lnTo>
                    <a:pt x="1191999" y="1470316"/>
                  </a:lnTo>
                  <a:lnTo>
                    <a:pt x="1197579" y="1457616"/>
                  </a:lnTo>
                  <a:lnTo>
                    <a:pt x="1203058" y="1457616"/>
                  </a:lnTo>
                  <a:lnTo>
                    <a:pt x="1203257" y="1470316"/>
                  </a:lnTo>
                  <a:close/>
                </a:path>
                <a:path w="2381885" h="2181859">
                  <a:moveTo>
                    <a:pt x="1207641" y="1470316"/>
                  </a:moveTo>
                  <a:lnTo>
                    <a:pt x="1204652" y="1470316"/>
                  </a:lnTo>
                  <a:lnTo>
                    <a:pt x="1204055" y="1457616"/>
                  </a:lnTo>
                  <a:lnTo>
                    <a:pt x="1206446" y="1457616"/>
                  </a:lnTo>
                  <a:lnTo>
                    <a:pt x="1207100" y="1461789"/>
                  </a:lnTo>
                  <a:lnTo>
                    <a:pt x="1207226" y="1462760"/>
                  </a:lnTo>
                  <a:lnTo>
                    <a:pt x="1207641" y="1470316"/>
                  </a:lnTo>
                  <a:close/>
                </a:path>
                <a:path w="2381885" h="2181859">
                  <a:moveTo>
                    <a:pt x="1221191" y="1470316"/>
                  </a:moveTo>
                  <a:lnTo>
                    <a:pt x="1208438" y="1470316"/>
                  </a:lnTo>
                  <a:lnTo>
                    <a:pt x="1207253" y="1462760"/>
                  </a:lnTo>
                  <a:lnTo>
                    <a:pt x="1207173" y="1461789"/>
                  </a:lnTo>
                  <a:lnTo>
                    <a:pt x="1206944" y="1457616"/>
                  </a:lnTo>
                  <a:lnTo>
                    <a:pt x="1218899" y="1457616"/>
                  </a:lnTo>
                  <a:lnTo>
                    <a:pt x="1221191" y="1470316"/>
                  </a:lnTo>
                  <a:close/>
                </a:path>
                <a:path w="2381885" h="2181859">
                  <a:moveTo>
                    <a:pt x="1229859" y="1470316"/>
                  </a:moveTo>
                  <a:lnTo>
                    <a:pt x="1221590" y="1470316"/>
                  </a:lnTo>
                  <a:lnTo>
                    <a:pt x="1219996" y="1457616"/>
                  </a:lnTo>
                  <a:lnTo>
                    <a:pt x="1234542" y="1457616"/>
                  </a:lnTo>
                  <a:lnTo>
                    <a:pt x="1229859" y="1470316"/>
                  </a:lnTo>
                  <a:close/>
                </a:path>
                <a:path w="2381885" h="2181859">
                  <a:moveTo>
                    <a:pt x="1261741" y="1470316"/>
                  </a:moveTo>
                  <a:lnTo>
                    <a:pt x="1231864" y="1470316"/>
                  </a:lnTo>
                  <a:lnTo>
                    <a:pt x="1239135" y="1457616"/>
                  </a:lnTo>
                  <a:lnTo>
                    <a:pt x="1262239" y="1457616"/>
                  </a:lnTo>
                  <a:lnTo>
                    <a:pt x="1261741" y="1470316"/>
                  </a:lnTo>
                  <a:close/>
                </a:path>
                <a:path w="2381885" h="2181859">
                  <a:moveTo>
                    <a:pt x="1263136" y="1470316"/>
                  </a:moveTo>
                  <a:lnTo>
                    <a:pt x="1262140" y="1470316"/>
                  </a:lnTo>
                  <a:lnTo>
                    <a:pt x="1262339" y="1457616"/>
                  </a:lnTo>
                  <a:lnTo>
                    <a:pt x="1263235" y="1457616"/>
                  </a:lnTo>
                  <a:lnTo>
                    <a:pt x="1263136" y="1470316"/>
                  </a:lnTo>
                  <a:close/>
                </a:path>
                <a:path w="2381885" h="2181859">
                  <a:moveTo>
                    <a:pt x="1281107" y="1470316"/>
                  </a:moveTo>
                  <a:lnTo>
                    <a:pt x="1263235" y="1470316"/>
                  </a:lnTo>
                  <a:lnTo>
                    <a:pt x="1263335" y="1457616"/>
                  </a:lnTo>
                  <a:lnTo>
                    <a:pt x="1276912" y="1457616"/>
                  </a:lnTo>
                  <a:lnTo>
                    <a:pt x="1280594" y="1467247"/>
                  </a:lnTo>
                  <a:lnTo>
                    <a:pt x="1281107" y="1470316"/>
                  </a:lnTo>
                  <a:close/>
                </a:path>
                <a:path w="2381885" h="2181859">
                  <a:moveTo>
                    <a:pt x="1291331" y="1470316"/>
                  </a:moveTo>
                  <a:lnTo>
                    <a:pt x="1281767" y="1470316"/>
                  </a:lnTo>
                  <a:lnTo>
                    <a:pt x="1280594" y="1467247"/>
                  </a:lnTo>
                  <a:lnTo>
                    <a:pt x="1278985" y="1457616"/>
                  </a:lnTo>
                  <a:lnTo>
                    <a:pt x="1288442" y="1457616"/>
                  </a:lnTo>
                  <a:lnTo>
                    <a:pt x="1291331" y="1470316"/>
                  </a:lnTo>
                  <a:close/>
                </a:path>
                <a:path w="2381885" h="2181859">
                  <a:moveTo>
                    <a:pt x="1292101" y="1468681"/>
                  </a:moveTo>
                  <a:lnTo>
                    <a:pt x="1288542" y="1457616"/>
                  </a:lnTo>
                  <a:lnTo>
                    <a:pt x="1297309" y="1457616"/>
                  </a:lnTo>
                  <a:lnTo>
                    <a:pt x="1292101" y="1468681"/>
                  </a:lnTo>
                  <a:close/>
                </a:path>
                <a:path w="2381885" h="2181859">
                  <a:moveTo>
                    <a:pt x="1292626" y="1470316"/>
                  </a:moveTo>
                  <a:lnTo>
                    <a:pt x="1292101" y="1468681"/>
                  </a:lnTo>
                  <a:lnTo>
                    <a:pt x="1297309" y="1457616"/>
                  </a:lnTo>
                  <a:lnTo>
                    <a:pt x="1299900" y="1457616"/>
                  </a:lnTo>
                  <a:lnTo>
                    <a:pt x="1292626" y="1470316"/>
                  </a:lnTo>
                  <a:close/>
                </a:path>
                <a:path w="2381885" h="2181859">
                  <a:moveTo>
                    <a:pt x="1302856" y="1470316"/>
                  </a:moveTo>
                  <a:lnTo>
                    <a:pt x="1292626" y="1470316"/>
                  </a:lnTo>
                  <a:lnTo>
                    <a:pt x="1299900" y="1457616"/>
                  </a:lnTo>
                  <a:lnTo>
                    <a:pt x="1300995" y="1457616"/>
                  </a:lnTo>
                  <a:lnTo>
                    <a:pt x="1302856" y="1470316"/>
                  </a:lnTo>
                  <a:close/>
                </a:path>
                <a:path w="2381885" h="2181859">
                  <a:moveTo>
                    <a:pt x="1305180" y="1470316"/>
                  </a:moveTo>
                  <a:lnTo>
                    <a:pt x="1302889" y="1470316"/>
                  </a:lnTo>
                  <a:lnTo>
                    <a:pt x="1302590" y="1457616"/>
                  </a:lnTo>
                  <a:lnTo>
                    <a:pt x="1304881" y="1457616"/>
                  </a:lnTo>
                  <a:lnTo>
                    <a:pt x="1305180" y="1470316"/>
                  </a:lnTo>
                  <a:close/>
                </a:path>
                <a:path w="2381885" h="2181859">
                  <a:moveTo>
                    <a:pt x="1306874" y="1470316"/>
                  </a:moveTo>
                  <a:lnTo>
                    <a:pt x="1305180" y="1470316"/>
                  </a:lnTo>
                  <a:lnTo>
                    <a:pt x="1304881" y="1457616"/>
                  </a:lnTo>
                  <a:lnTo>
                    <a:pt x="1305678" y="1457616"/>
                  </a:lnTo>
                  <a:lnTo>
                    <a:pt x="1306874" y="1470316"/>
                  </a:lnTo>
                  <a:close/>
                </a:path>
                <a:path w="2381885" h="2181859">
                  <a:moveTo>
                    <a:pt x="1311955" y="1470316"/>
                  </a:moveTo>
                  <a:lnTo>
                    <a:pt x="1306874" y="1470316"/>
                  </a:lnTo>
                  <a:lnTo>
                    <a:pt x="1305678" y="1457616"/>
                  </a:lnTo>
                  <a:lnTo>
                    <a:pt x="1309464" y="1457616"/>
                  </a:lnTo>
                  <a:lnTo>
                    <a:pt x="1311955" y="1470316"/>
                  </a:lnTo>
                  <a:close/>
                </a:path>
                <a:path w="2381885" h="2181859">
                  <a:moveTo>
                    <a:pt x="1311955" y="1470316"/>
                  </a:moveTo>
                  <a:lnTo>
                    <a:pt x="1309464" y="1457616"/>
                  </a:lnTo>
                  <a:lnTo>
                    <a:pt x="1311941" y="1469737"/>
                  </a:lnTo>
                  <a:lnTo>
                    <a:pt x="1311955" y="1470316"/>
                  </a:lnTo>
                  <a:close/>
                </a:path>
                <a:path w="2381885" h="2181859">
                  <a:moveTo>
                    <a:pt x="1312014" y="1470107"/>
                  </a:moveTo>
                  <a:lnTo>
                    <a:pt x="1309564" y="1457616"/>
                  </a:lnTo>
                  <a:lnTo>
                    <a:pt x="1315542" y="1457616"/>
                  </a:lnTo>
                  <a:lnTo>
                    <a:pt x="1312014" y="1470107"/>
                  </a:lnTo>
                  <a:close/>
                </a:path>
                <a:path w="2381885" h="2181859">
                  <a:moveTo>
                    <a:pt x="1315243" y="1470316"/>
                  </a:moveTo>
                  <a:lnTo>
                    <a:pt x="1312055" y="1470316"/>
                  </a:lnTo>
                  <a:lnTo>
                    <a:pt x="1315542" y="1457616"/>
                  </a:lnTo>
                  <a:lnTo>
                    <a:pt x="1318730" y="1457616"/>
                  </a:lnTo>
                  <a:lnTo>
                    <a:pt x="1318680" y="1458145"/>
                  </a:lnTo>
                  <a:lnTo>
                    <a:pt x="1315243" y="1470316"/>
                  </a:lnTo>
                  <a:close/>
                </a:path>
                <a:path w="2381885" h="2181859">
                  <a:moveTo>
                    <a:pt x="1318791" y="1457754"/>
                  </a:moveTo>
                  <a:lnTo>
                    <a:pt x="1318730" y="1457616"/>
                  </a:lnTo>
                  <a:lnTo>
                    <a:pt x="1318791" y="1457754"/>
                  </a:lnTo>
                  <a:close/>
                </a:path>
                <a:path w="2381885" h="2181859">
                  <a:moveTo>
                    <a:pt x="1318963" y="1458145"/>
                  </a:moveTo>
                  <a:lnTo>
                    <a:pt x="1318841" y="1457870"/>
                  </a:lnTo>
                  <a:lnTo>
                    <a:pt x="1318830" y="1457616"/>
                  </a:lnTo>
                  <a:lnTo>
                    <a:pt x="1318963" y="1458145"/>
                  </a:lnTo>
                  <a:close/>
                </a:path>
                <a:path w="2381885" h="2181859">
                  <a:moveTo>
                    <a:pt x="1332977" y="1470316"/>
                  </a:moveTo>
                  <a:lnTo>
                    <a:pt x="1324309" y="1470316"/>
                  </a:lnTo>
                  <a:lnTo>
                    <a:pt x="1318963" y="1458145"/>
                  </a:lnTo>
                  <a:lnTo>
                    <a:pt x="1318830" y="1457616"/>
                  </a:lnTo>
                  <a:lnTo>
                    <a:pt x="1335069" y="1457616"/>
                  </a:lnTo>
                  <a:lnTo>
                    <a:pt x="1332977" y="1470316"/>
                  </a:lnTo>
                  <a:close/>
                </a:path>
                <a:path w="2381885" h="2181859">
                  <a:moveTo>
                    <a:pt x="1348226" y="1470316"/>
                  </a:moveTo>
                  <a:lnTo>
                    <a:pt x="1335070" y="1470316"/>
                  </a:lnTo>
                  <a:lnTo>
                    <a:pt x="1335169" y="1457616"/>
                  </a:lnTo>
                  <a:lnTo>
                    <a:pt x="1348038" y="1457616"/>
                  </a:lnTo>
                  <a:lnTo>
                    <a:pt x="1348645" y="1466376"/>
                  </a:lnTo>
                  <a:lnTo>
                    <a:pt x="1348570" y="1468681"/>
                  </a:lnTo>
                  <a:lnTo>
                    <a:pt x="1348226" y="1470316"/>
                  </a:lnTo>
                  <a:close/>
                </a:path>
                <a:path w="2381885" h="2181859">
                  <a:moveTo>
                    <a:pt x="1357484" y="1470316"/>
                  </a:moveTo>
                  <a:lnTo>
                    <a:pt x="1348918" y="1470316"/>
                  </a:lnTo>
                  <a:lnTo>
                    <a:pt x="1348871" y="1467247"/>
                  </a:lnTo>
                  <a:lnTo>
                    <a:pt x="1350899" y="1457616"/>
                  </a:lnTo>
                  <a:lnTo>
                    <a:pt x="1361932" y="1457616"/>
                  </a:lnTo>
                  <a:lnTo>
                    <a:pt x="1357484" y="1470316"/>
                  </a:lnTo>
                  <a:close/>
                </a:path>
                <a:path w="2381885" h="2181859">
                  <a:moveTo>
                    <a:pt x="1362755" y="1459247"/>
                  </a:moveTo>
                  <a:lnTo>
                    <a:pt x="1361932" y="1457616"/>
                  </a:lnTo>
                  <a:lnTo>
                    <a:pt x="1363464" y="1457616"/>
                  </a:lnTo>
                  <a:lnTo>
                    <a:pt x="1362755" y="1459247"/>
                  </a:lnTo>
                  <a:close/>
                </a:path>
                <a:path w="2381885" h="2181859">
                  <a:moveTo>
                    <a:pt x="1371077" y="1470316"/>
                  </a:moveTo>
                  <a:lnTo>
                    <a:pt x="1368341" y="1470316"/>
                  </a:lnTo>
                  <a:lnTo>
                    <a:pt x="1362755" y="1459247"/>
                  </a:lnTo>
                  <a:lnTo>
                    <a:pt x="1363464" y="1457616"/>
                  </a:lnTo>
                  <a:lnTo>
                    <a:pt x="1371077" y="1470316"/>
                  </a:lnTo>
                  <a:close/>
                </a:path>
                <a:path w="2381885" h="2181859">
                  <a:moveTo>
                    <a:pt x="1374523" y="1470316"/>
                  </a:moveTo>
                  <a:lnTo>
                    <a:pt x="1371077" y="1470316"/>
                  </a:lnTo>
                  <a:lnTo>
                    <a:pt x="1363464" y="1457616"/>
                  </a:lnTo>
                  <a:lnTo>
                    <a:pt x="1370936" y="1457616"/>
                  </a:lnTo>
                  <a:lnTo>
                    <a:pt x="1374523" y="1470316"/>
                  </a:lnTo>
                  <a:close/>
                </a:path>
                <a:path w="2381885" h="2181859">
                  <a:moveTo>
                    <a:pt x="1390387" y="1470316"/>
                  </a:moveTo>
                  <a:lnTo>
                    <a:pt x="1374623" y="1470316"/>
                  </a:lnTo>
                  <a:lnTo>
                    <a:pt x="1374922" y="1457616"/>
                  </a:lnTo>
                  <a:lnTo>
                    <a:pt x="1393304" y="1457616"/>
                  </a:lnTo>
                  <a:lnTo>
                    <a:pt x="1390387" y="1470316"/>
                  </a:lnTo>
                  <a:close/>
                </a:path>
                <a:path w="2381885" h="2181859">
                  <a:moveTo>
                    <a:pt x="1398335" y="1483016"/>
                  </a:moveTo>
                  <a:lnTo>
                    <a:pt x="1386479" y="1483016"/>
                  </a:lnTo>
                  <a:lnTo>
                    <a:pt x="1390313" y="1470556"/>
                  </a:lnTo>
                  <a:lnTo>
                    <a:pt x="1393304" y="1457616"/>
                  </a:lnTo>
                  <a:lnTo>
                    <a:pt x="1393863" y="1457616"/>
                  </a:lnTo>
                  <a:lnTo>
                    <a:pt x="1391498" y="1470316"/>
                  </a:lnTo>
                  <a:lnTo>
                    <a:pt x="1394948" y="1470316"/>
                  </a:lnTo>
                  <a:lnTo>
                    <a:pt x="1398335" y="1483016"/>
                  </a:lnTo>
                  <a:close/>
                </a:path>
                <a:path w="2381885" h="2181859">
                  <a:moveTo>
                    <a:pt x="1393441" y="1470316"/>
                  </a:moveTo>
                  <a:lnTo>
                    <a:pt x="1391498" y="1470316"/>
                  </a:lnTo>
                  <a:lnTo>
                    <a:pt x="1393863" y="1457616"/>
                  </a:lnTo>
                  <a:lnTo>
                    <a:pt x="1398773" y="1457616"/>
                  </a:lnTo>
                  <a:lnTo>
                    <a:pt x="1393441" y="1470316"/>
                  </a:lnTo>
                  <a:close/>
                </a:path>
                <a:path w="2381885" h="2181859">
                  <a:moveTo>
                    <a:pt x="1404911" y="1470316"/>
                  </a:moveTo>
                  <a:lnTo>
                    <a:pt x="1393503" y="1470316"/>
                  </a:lnTo>
                  <a:lnTo>
                    <a:pt x="1398830" y="1457616"/>
                  </a:lnTo>
                  <a:lnTo>
                    <a:pt x="1405011" y="1457616"/>
                  </a:lnTo>
                  <a:lnTo>
                    <a:pt x="1404911" y="1470316"/>
                  </a:lnTo>
                  <a:close/>
                </a:path>
                <a:path w="2381885" h="2181859">
                  <a:moveTo>
                    <a:pt x="1405010" y="1470316"/>
                  </a:moveTo>
                  <a:lnTo>
                    <a:pt x="1405011" y="1457616"/>
                  </a:lnTo>
                  <a:lnTo>
                    <a:pt x="1405010" y="1470316"/>
                  </a:lnTo>
                  <a:close/>
                </a:path>
                <a:path w="2381885" h="2181859">
                  <a:moveTo>
                    <a:pt x="1408298" y="1470316"/>
                  </a:moveTo>
                  <a:lnTo>
                    <a:pt x="1405010" y="1470316"/>
                  </a:lnTo>
                  <a:lnTo>
                    <a:pt x="1405110" y="1457616"/>
                  </a:lnTo>
                  <a:lnTo>
                    <a:pt x="1406106" y="1457616"/>
                  </a:lnTo>
                  <a:lnTo>
                    <a:pt x="1408298" y="1470316"/>
                  </a:lnTo>
                  <a:close/>
                </a:path>
                <a:path w="2381885" h="2181859">
                  <a:moveTo>
                    <a:pt x="1408564" y="1461847"/>
                  </a:moveTo>
                  <a:lnTo>
                    <a:pt x="1407701" y="1457616"/>
                  </a:lnTo>
                  <a:lnTo>
                    <a:pt x="1407903" y="1457803"/>
                  </a:lnTo>
                  <a:lnTo>
                    <a:pt x="1407983" y="1458145"/>
                  </a:lnTo>
                  <a:lnTo>
                    <a:pt x="1408564" y="1461847"/>
                  </a:lnTo>
                  <a:close/>
                </a:path>
                <a:path w="2381885" h="2181859">
                  <a:moveTo>
                    <a:pt x="1413224" y="1467493"/>
                  </a:moveTo>
                  <a:lnTo>
                    <a:pt x="1407940" y="1457870"/>
                  </a:lnTo>
                  <a:lnTo>
                    <a:pt x="1407900" y="1457616"/>
                  </a:lnTo>
                  <a:lnTo>
                    <a:pt x="1411984" y="1457616"/>
                  </a:lnTo>
                  <a:lnTo>
                    <a:pt x="1413224" y="1467493"/>
                  </a:lnTo>
                  <a:close/>
                </a:path>
                <a:path w="2381885" h="2181859">
                  <a:moveTo>
                    <a:pt x="1421051" y="1470316"/>
                  </a:moveTo>
                  <a:lnTo>
                    <a:pt x="1414774" y="1470316"/>
                  </a:lnTo>
                  <a:lnTo>
                    <a:pt x="1413327" y="1467680"/>
                  </a:lnTo>
                  <a:lnTo>
                    <a:pt x="1411985" y="1457616"/>
                  </a:lnTo>
                  <a:lnTo>
                    <a:pt x="1417782" y="1457616"/>
                  </a:lnTo>
                  <a:lnTo>
                    <a:pt x="1420459" y="1462760"/>
                  </a:lnTo>
                  <a:lnTo>
                    <a:pt x="1421051" y="1470316"/>
                  </a:lnTo>
                  <a:close/>
                </a:path>
                <a:path w="2381885" h="2181859">
                  <a:moveTo>
                    <a:pt x="1421344" y="1464462"/>
                  </a:moveTo>
                  <a:lnTo>
                    <a:pt x="1420459" y="1462760"/>
                  </a:lnTo>
                  <a:lnTo>
                    <a:pt x="1420055" y="1457616"/>
                  </a:lnTo>
                  <a:lnTo>
                    <a:pt x="1421344" y="1464462"/>
                  </a:lnTo>
                  <a:close/>
                </a:path>
                <a:path w="2381885" h="2181859">
                  <a:moveTo>
                    <a:pt x="1436893" y="1470316"/>
                  </a:moveTo>
                  <a:lnTo>
                    <a:pt x="1424389" y="1470316"/>
                  </a:lnTo>
                  <a:lnTo>
                    <a:pt x="1422340" y="1466376"/>
                  </a:lnTo>
                  <a:lnTo>
                    <a:pt x="1420553" y="1457616"/>
                  </a:lnTo>
                  <a:lnTo>
                    <a:pt x="1436693" y="1457616"/>
                  </a:lnTo>
                  <a:lnTo>
                    <a:pt x="1436893" y="1470316"/>
                  </a:lnTo>
                  <a:close/>
                </a:path>
                <a:path w="2381885" h="2181859">
                  <a:moveTo>
                    <a:pt x="1455784" y="1470316"/>
                  </a:moveTo>
                  <a:lnTo>
                    <a:pt x="1437279" y="1470316"/>
                  </a:lnTo>
                  <a:lnTo>
                    <a:pt x="1437366" y="1457616"/>
                  </a:lnTo>
                  <a:lnTo>
                    <a:pt x="1449047" y="1457616"/>
                  </a:lnTo>
                  <a:lnTo>
                    <a:pt x="1455784" y="1470316"/>
                  </a:lnTo>
                  <a:close/>
                </a:path>
                <a:path w="2381885" h="2181859">
                  <a:moveTo>
                    <a:pt x="1470767" y="1470316"/>
                  </a:moveTo>
                  <a:lnTo>
                    <a:pt x="1456881" y="1470316"/>
                  </a:lnTo>
                  <a:lnTo>
                    <a:pt x="1454392" y="1457616"/>
                  </a:lnTo>
                  <a:lnTo>
                    <a:pt x="1466881" y="1457616"/>
                  </a:lnTo>
                  <a:lnTo>
                    <a:pt x="1470767" y="1470316"/>
                  </a:lnTo>
                  <a:close/>
                </a:path>
                <a:path w="2381885" h="2181859">
                  <a:moveTo>
                    <a:pt x="1470564" y="1479480"/>
                  </a:moveTo>
                  <a:lnTo>
                    <a:pt x="1470778" y="1474599"/>
                  </a:lnTo>
                  <a:lnTo>
                    <a:pt x="1470902" y="1470107"/>
                  </a:lnTo>
                  <a:lnTo>
                    <a:pt x="1467080" y="1457616"/>
                  </a:lnTo>
                  <a:lnTo>
                    <a:pt x="1478339" y="1457616"/>
                  </a:lnTo>
                  <a:lnTo>
                    <a:pt x="1483022" y="1470316"/>
                  </a:lnTo>
                  <a:lnTo>
                    <a:pt x="1472361" y="1470316"/>
                  </a:lnTo>
                  <a:lnTo>
                    <a:pt x="1470564" y="1479480"/>
                  </a:lnTo>
                  <a:close/>
                </a:path>
                <a:path w="2381885" h="2181859">
                  <a:moveTo>
                    <a:pt x="1516896" y="1483016"/>
                  </a:moveTo>
                  <a:lnTo>
                    <a:pt x="1503746" y="1483016"/>
                  </a:lnTo>
                  <a:lnTo>
                    <a:pt x="1501953" y="1470316"/>
                  </a:lnTo>
                  <a:lnTo>
                    <a:pt x="1484231" y="1470316"/>
                  </a:lnTo>
                  <a:lnTo>
                    <a:pt x="1481486" y="1457616"/>
                  </a:lnTo>
                  <a:lnTo>
                    <a:pt x="1513496" y="1457616"/>
                  </a:lnTo>
                  <a:lnTo>
                    <a:pt x="1510442" y="1470107"/>
                  </a:lnTo>
                  <a:lnTo>
                    <a:pt x="1510514" y="1470556"/>
                  </a:lnTo>
                  <a:lnTo>
                    <a:pt x="1516896" y="1483016"/>
                  </a:lnTo>
                  <a:close/>
                </a:path>
                <a:path w="2381885" h="2181859">
                  <a:moveTo>
                    <a:pt x="1527557" y="1470316"/>
                  </a:moveTo>
                  <a:lnTo>
                    <a:pt x="1511404" y="1470316"/>
                  </a:lnTo>
                  <a:lnTo>
                    <a:pt x="1515733" y="1457616"/>
                  </a:lnTo>
                  <a:lnTo>
                    <a:pt x="1521814" y="1457616"/>
                  </a:lnTo>
                  <a:lnTo>
                    <a:pt x="1524814" y="1461789"/>
                  </a:lnTo>
                  <a:lnTo>
                    <a:pt x="1527557" y="1470316"/>
                  </a:lnTo>
                  <a:close/>
                </a:path>
                <a:path w="2381885" h="2181859">
                  <a:moveTo>
                    <a:pt x="1558978" y="1470316"/>
                  </a:moveTo>
                  <a:lnTo>
                    <a:pt x="1530944" y="1470316"/>
                  </a:lnTo>
                  <a:lnTo>
                    <a:pt x="1524814" y="1461789"/>
                  </a:lnTo>
                  <a:lnTo>
                    <a:pt x="1523472" y="1457616"/>
                  </a:lnTo>
                  <a:lnTo>
                    <a:pt x="1559484" y="1457616"/>
                  </a:lnTo>
                  <a:lnTo>
                    <a:pt x="1558978" y="1470316"/>
                  </a:lnTo>
                  <a:close/>
                </a:path>
                <a:path w="2381885" h="2181859">
                  <a:moveTo>
                    <a:pt x="1573287" y="1470316"/>
                  </a:moveTo>
                  <a:lnTo>
                    <a:pt x="1560137" y="1470316"/>
                  </a:lnTo>
                  <a:lnTo>
                    <a:pt x="1559838" y="1457616"/>
                  </a:lnTo>
                  <a:lnTo>
                    <a:pt x="1570697" y="1457616"/>
                  </a:lnTo>
                  <a:lnTo>
                    <a:pt x="1573287" y="1470316"/>
                  </a:lnTo>
                  <a:close/>
                </a:path>
                <a:path w="2381885" h="2181859">
                  <a:moveTo>
                    <a:pt x="1605568" y="1470316"/>
                  </a:moveTo>
                  <a:lnTo>
                    <a:pt x="1573488" y="1470316"/>
                  </a:lnTo>
                  <a:lnTo>
                    <a:pt x="1570704" y="1457616"/>
                  </a:lnTo>
                  <a:lnTo>
                    <a:pt x="1606066" y="1457616"/>
                  </a:lnTo>
                  <a:lnTo>
                    <a:pt x="1605568" y="1470316"/>
                  </a:lnTo>
                  <a:close/>
                </a:path>
                <a:path w="2381885" h="2181859">
                  <a:moveTo>
                    <a:pt x="1623501" y="1470316"/>
                  </a:moveTo>
                  <a:lnTo>
                    <a:pt x="1605768" y="1470316"/>
                  </a:lnTo>
                  <a:lnTo>
                    <a:pt x="1606266" y="1457616"/>
                  </a:lnTo>
                  <a:lnTo>
                    <a:pt x="1624996" y="1457616"/>
                  </a:lnTo>
                  <a:lnTo>
                    <a:pt x="1623501" y="1470316"/>
                  </a:lnTo>
                  <a:close/>
                </a:path>
                <a:path w="2381885" h="2181859">
                  <a:moveTo>
                    <a:pt x="1647612" y="1470316"/>
                  </a:moveTo>
                  <a:lnTo>
                    <a:pt x="1623701" y="1470316"/>
                  </a:lnTo>
                  <a:lnTo>
                    <a:pt x="1625295" y="1457616"/>
                  </a:lnTo>
                  <a:lnTo>
                    <a:pt x="1646318" y="1457616"/>
                  </a:lnTo>
                  <a:lnTo>
                    <a:pt x="1647365" y="1461789"/>
                  </a:lnTo>
                  <a:lnTo>
                    <a:pt x="1647491" y="1465193"/>
                  </a:lnTo>
                  <a:lnTo>
                    <a:pt x="1647612" y="1470316"/>
                  </a:lnTo>
                  <a:close/>
                </a:path>
                <a:path w="2381885" h="2181859">
                  <a:moveTo>
                    <a:pt x="1678299" y="1470316"/>
                  </a:moveTo>
                  <a:lnTo>
                    <a:pt x="1649506" y="1470316"/>
                  </a:lnTo>
                  <a:lnTo>
                    <a:pt x="1647416" y="1461991"/>
                  </a:lnTo>
                  <a:lnTo>
                    <a:pt x="1647313" y="1457616"/>
                  </a:lnTo>
                  <a:lnTo>
                    <a:pt x="1678996" y="1457616"/>
                  </a:lnTo>
                  <a:lnTo>
                    <a:pt x="1678299" y="1470316"/>
                  </a:lnTo>
                  <a:close/>
                </a:path>
                <a:path w="2381885" h="2181859">
                  <a:moveTo>
                    <a:pt x="1695435" y="1470316"/>
                  </a:moveTo>
                  <a:lnTo>
                    <a:pt x="1678299" y="1470316"/>
                  </a:lnTo>
                  <a:lnTo>
                    <a:pt x="1678996" y="1457616"/>
                  </a:lnTo>
                  <a:lnTo>
                    <a:pt x="1690752" y="1457616"/>
                  </a:lnTo>
                  <a:lnTo>
                    <a:pt x="1695435" y="1470316"/>
                  </a:lnTo>
                  <a:close/>
                </a:path>
                <a:path w="2381885" h="2181859">
                  <a:moveTo>
                    <a:pt x="1705797" y="1470316"/>
                  </a:moveTo>
                  <a:lnTo>
                    <a:pt x="1695435" y="1470316"/>
                  </a:lnTo>
                  <a:lnTo>
                    <a:pt x="1690753" y="1457616"/>
                  </a:lnTo>
                  <a:lnTo>
                    <a:pt x="1704801" y="1457616"/>
                  </a:lnTo>
                  <a:lnTo>
                    <a:pt x="1705797" y="1470316"/>
                  </a:lnTo>
                  <a:close/>
                </a:path>
                <a:path w="2381885" h="2181859">
                  <a:moveTo>
                    <a:pt x="1717827" y="1483016"/>
                  </a:moveTo>
                  <a:lnTo>
                    <a:pt x="1684576" y="1483016"/>
                  </a:lnTo>
                  <a:lnTo>
                    <a:pt x="1684177" y="1470316"/>
                  </a:lnTo>
                  <a:lnTo>
                    <a:pt x="1706993" y="1470316"/>
                  </a:lnTo>
                  <a:lnTo>
                    <a:pt x="1705000" y="1457616"/>
                  </a:lnTo>
                  <a:lnTo>
                    <a:pt x="1717454" y="1457616"/>
                  </a:lnTo>
                  <a:lnTo>
                    <a:pt x="1716123" y="1469737"/>
                  </a:lnTo>
                  <a:lnTo>
                    <a:pt x="1716018" y="1470107"/>
                  </a:lnTo>
                  <a:lnTo>
                    <a:pt x="1716122" y="1471420"/>
                  </a:lnTo>
                  <a:lnTo>
                    <a:pt x="1717827" y="1483016"/>
                  </a:lnTo>
                  <a:close/>
                </a:path>
                <a:path w="2381885" h="2181859">
                  <a:moveTo>
                    <a:pt x="1734790" y="1470316"/>
                  </a:moveTo>
                  <a:lnTo>
                    <a:pt x="1716059" y="1470316"/>
                  </a:lnTo>
                  <a:lnTo>
                    <a:pt x="1716123" y="1469737"/>
                  </a:lnTo>
                  <a:lnTo>
                    <a:pt x="1719546" y="1457616"/>
                  </a:lnTo>
                  <a:lnTo>
                    <a:pt x="1729125" y="1457616"/>
                  </a:lnTo>
                  <a:lnTo>
                    <a:pt x="1734790" y="1470316"/>
                  </a:lnTo>
                  <a:close/>
                </a:path>
                <a:path w="2381885" h="2181859">
                  <a:moveTo>
                    <a:pt x="1754317" y="1470316"/>
                  </a:moveTo>
                  <a:lnTo>
                    <a:pt x="1734989" y="1470316"/>
                  </a:lnTo>
                  <a:lnTo>
                    <a:pt x="1730605" y="1457616"/>
                  </a:lnTo>
                  <a:lnTo>
                    <a:pt x="1751528" y="1457616"/>
                  </a:lnTo>
                  <a:lnTo>
                    <a:pt x="1754317" y="1470316"/>
                  </a:lnTo>
                  <a:close/>
                </a:path>
                <a:path w="2381885" h="2181859">
                  <a:moveTo>
                    <a:pt x="1796063" y="1470316"/>
                  </a:moveTo>
                  <a:lnTo>
                    <a:pt x="1790882" y="1470316"/>
                  </a:lnTo>
                  <a:lnTo>
                    <a:pt x="1786897" y="1457616"/>
                  </a:lnTo>
                  <a:lnTo>
                    <a:pt x="1802041" y="1457616"/>
                  </a:lnTo>
                  <a:lnTo>
                    <a:pt x="1796063" y="1470316"/>
                  </a:lnTo>
                  <a:close/>
                </a:path>
                <a:path w="2381885" h="2181859">
                  <a:moveTo>
                    <a:pt x="1842192" y="1470316"/>
                  </a:moveTo>
                  <a:lnTo>
                    <a:pt x="1830573" y="1470316"/>
                  </a:lnTo>
                  <a:lnTo>
                    <a:pt x="1832478" y="1457616"/>
                  </a:lnTo>
                  <a:lnTo>
                    <a:pt x="1845480" y="1457616"/>
                  </a:lnTo>
                  <a:lnTo>
                    <a:pt x="1842192" y="1470316"/>
                  </a:lnTo>
                  <a:close/>
                </a:path>
                <a:path w="2381885" h="2181859">
                  <a:moveTo>
                    <a:pt x="504424" y="1470316"/>
                  </a:moveTo>
                  <a:lnTo>
                    <a:pt x="502850" y="1470316"/>
                  </a:lnTo>
                  <a:lnTo>
                    <a:pt x="502651" y="1457616"/>
                  </a:lnTo>
                  <a:lnTo>
                    <a:pt x="504424" y="1470316"/>
                  </a:lnTo>
                  <a:close/>
                </a:path>
                <a:path w="2381885" h="2181859">
                  <a:moveTo>
                    <a:pt x="505242" y="1470316"/>
                  </a:moveTo>
                  <a:lnTo>
                    <a:pt x="504424" y="1470316"/>
                  </a:lnTo>
                  <a:lnTo>
                    <a:pt x="502651" y="1457617"/>
                  </a:lnTo>
                  <a:lnTo>
                    <a:pt x="505242" y="1470316"/>
                  </a:lnTo>
                  <a:close/>
                </a:path>
                <a:path w="2381885" h="2181859">
                  <a:moveTo>
                    <a:pt x="1317634" y="1470316"/>
                  </a:moveTo>
                  <a:lnTo>
                    <a:pt x="1315243" y="1470316"/>
                  </a:lnTo>
                  <a:lnTo>
                    <a:pt x="1318791" y="1457754"/>
                  </a:lnTo>
                  <a:lnTo>
                    <a:pt x="1318676" y="1459247"/>
                  </a:lnTo>
                  <a:lnTo>
                    <a:pt x="1317634" y="1470316"/>
                  </a:lnTo>
                  <a:close/>
                </a:path>
                <a:path w="2381885" h="2181859">
                  <a:moveTo>
                    <a:pt x="1322018" y="1470316"/>
                  </a:moveTo>
                  <a:lnTo>
                    <a:pt x="1317634" y="1470316"/>
                  </a:lnTo>
                  <a:lnTo>
                    <a:pt x="1318812" y="1457803"/>
                  </a:lnTo>
                  <a:lnTo>
                    <a:pt x="1318963" y="1458145"/>
                  </a:lnTo>
                  <a:lnTo>
                    <a:pt x="1322018" y="1470316"/>
                  </a:lnTo>
                  <a:close/>
                </a:path>
                <a:path w="2381885" h="2181859">
                  <a:moveTo>
                    <a:pt x="1413578" y="1470316"/>
                  </a:moveTo>
                  <a:lnTo>
                    <a:pt x="1410291" y="1470316"/>
                  </a:lnTo>
                  <a:lnTo>
                    <a:pt x="1408555" y="1461789"/>
                  </a:lnTo>
                  <a:lnTo>
                    <a:pt x="1407940" y="1457870"/>
                  </a:lnTo>
                  <a:lnTo>
                    <a:pt x="1413224" y="1467493"/>
                  </a:lnTo>
                  <a:lnTo>
                    <a:pt x="1413578" y="1470316"/>
                  </a:lnTo>
                  <a:close/>
                </a:path>
                <a:path w="2381885" h="2181859">
                  <a:moveTo>
                    <a:pt x="1368341" y="1470316"/>
                  </a:moveTo>
                  <a:lnTo>
                    <a:pt x="1357944" y="1470316"/>
                  </a:lnTo>
                  <a:lnTo>
                    <a:pt x="1362755" y="1459247"/>
                  </a:lnTo>
                  <a:lnTo>
                    <a:pt x="1368341" y="1470316"/>
                  </a:lnTo>
                  <a:close/>
                </a:path>
                <a:path w="2381885" h="2181859">
                  <a:moveTo>
                    <a:pt x="1410291" y="1470316"/>
                  </a:moveTo>
                  <a:lnTo>
                    <a:pt x="1409893" y="1470316"/>
                  </a:lnTo>
                  <a:lnTo>
                    <a:pt x="1408564" y="1461847"/>
                  </a:lnTo>
                  <a:lnTo>
                    <a:pt x="1410291" y="1470316"/>
                  </a:lnTo>
                  <a:close/>
                </a:path>
                <a:path w="2381885" h="2181859">
                  <a:moveTo>
                    <a:pt x="1422446" y="1470316"/>
                  </a:moveTo>
                  <a:lnTo>
                    <a:pt x="1421051" y="1470316"/>
                  </a:lnTo>
                  <a:lnTo>
                    <a:pt x="1420459" y="1462760"/>
                  </a:lnTo>
                  <a:lnTo>
                    <a:pt x="1421344" y="1464462"/>
                  </a:lnTo>
                  <a:lnTo>
                    <a:pt x="1422446" y="1470316"/>
                  </a:lnTo>
                  <a:close/>
                </a:path>
                <a:path w="2381885" h="2181859">
                  <a:moveTo>
                    <a:pt x="1423143" y="1470316"/>
                  </a:moveTo>
                  <a:lnTo>
                    <a:pt x="1422446" y="1470316"/>
                  </a:lnTo>
                  <a:lnTo>
                    <a:pt x="1421344" y="1464462"/>
                  </a:lnTo>
                  <a:lnTo>
                    <a:pt x="1422340" y="1466376"/>
                  </a:lnTo>
                  <a:lnTo>
                    <a:pt x="1423143" y="1470316"/>
                  </a:lnTo>
                  <a:close/>
                </a:path>
                <a:path w="2381885" h="2181859">
                  <a:moveTo>
                    <a:pt x="853253" y="1470316"/>
                  </a:moveTo>
                  <a:lnTo>
                    <a:pt x="851958" y="1470316"/>
                  </a:lnTo>
                  <a:lnTo>
                    <a:pt x="851328" y="1466299"/>
                  </a:lnTo>
                  <a:lnTo>
                    <a:pt x="852208" y="1465193"/>
                  </a:lnTo>
                  <a:lnTo>
                    <a:pt x="853253" y="1470316"/>
                  </a:lnTo>
                  <a:close/>
                </a:path>
                <a:path w="2381885" h="2181859">
                  <a:moveTo>
                    <a:pt x="851958" y="1470316"/>
                  </a:moveTo>
                  <a:lnTo>
                    <a:pt x="848133" y="1470316"/>
                  </a:lnTo>
                  <a:lnTo>
                    <a:pt x="851328" y="1466299"/>
                  </a:lnTo>
                  <a:lnTo>
                    <a:pt x="851958" y="1470316"/>
                  </a:lnTo>
                  <a:close/>
                </a:path>
                <a:path w="2381885" h="2181859">
                  <a:moveTo>
                    <a:pt x="1413678" y="1470316"/>
                  </a:moveTo>
                  <a:lnTo>
                    <a:pt x="1413224" y="1467493"/>
                  </a:lnTo>
                  <a:lnTo>
                    <a:pt x="1413348" y="1467842"/>
                  </a:lnTo>
                  <a:lnTo>
                    <a:pt x="1413678" y="1470316"/>
                  </a:lnTo>
                  <a:close/>
                </a:path>
                <a:path w="2381885" h="2181859">
                  <a:moveTo>
                    <a:pt x="1414774" y="1470316"/>
                  </a:moveTo>
                  <a:lnTo>
                    <a:pt x="1413678" y="1470316"/>
                  </a:lnTo>
                  <a:lnTo>
                    <a:pt x="1413327" y="1467680"/>
                  </a:lnTo>
                  <a:lnTo>
                    <a:pt x="1414774" y="1470316"/>
                  </a:lnTo>
                  <a:close/>
                </a:path>
                <a:path w="2381885" h="2181859">
                  <a:moveTo>
                    <a:pt x="848133" y="1470316"/>
                  </a:moveTo>
                  <a:lnTo>
                    <a:pt x="847375" y="1470316"/>
                  </a:lnTo>
                  <a:lnTo>
                    <a:pt x="847358" y="1468167"/>
                  </a:lnTo>
                  <a:lnTo>
                    <a:pt x="848133" y="1470316"/>
                  </a:lnTo>
                  <a:close/>
                </a:path>
                <a:path w="2381885" h="2181859">
                  <a:moveTo>
                    <a:pt x="430000" y="1483016"/>
                  </a:moveTo>
                  <a:lnTo>
                    <a:pt x="371723" y="1483016"/>
                  </a:lnTo>
                  <a:lnTo>
                    <a:pt x="375564" y="1470316"/>
                  </a:lnTo>
                  <a:lnTo>
                    <a:pt x="428426" y="1470316"/>
                  </a:lnTo>
                  <a:lnTo>
                    <a:pt x="429173" y="1468412"/>
                  </a:lnTo>
                  <a:lnTo>
                    <a:pt x="430160" y="1470107"/>
                  </a:lnTo>
                  <a:lnTo>
                    <a:pt x="430036" y="1481397"/>
                  </a:lnTo>
                  <a:lnTo>
                    <a:pt x="430000" y="1483016"/>
                  </a:lnTo>
                  <a:close/>
                </a:path>
                <a:path w="2381885" h="2181859">
                  <a:moveTo>
                    <a:pt x="1292626" y="1470316"/>
                  </a:moveTo>
                  <a:lnTo>
                    <a:pt x="1291331" y="1470316"/>
                  </a:lnTo>
                  <a:lnTo>
                    <a:pt x="1292101" y="1468681"/>
                  </a:lnTo>
                  <a:lnTo>
                    <a:pt x="1292626" y="1470316"/>
                  </a:lnTo>
                  <a:close/>
                </a:path>
                <a:path w="2381885" h="2181859">
                  <a:moveTo>
                    <a:pt x="1716059" y="1470316"/>
                  </a:moveTo>
                  <a:lnTo>
                    <a:pt x="1716123" y="1469737"/>
                  </a:lnTo>
                  <a:lnTo>
                    <a:pt x="1716059" y="1470316"/>
                  </a:lnTo>
                  <a:close/>
                </a:path>
                <a:path w="2381885" h="2181859">
                  <a:moveTo>
                    <a:pt x="1312055" y="1470316"/>
                  </a:moveTo>
                  <a:lnTo>
                    <a:pt x="1312014" y="1470107"/>
                  </a:lnTo>
                  <a:lnTo>
                    <a:pt x="1312055" y="1470316"/>
                  </a:lnTo>
                  <a:close/>
                </a:path>
                <a:path w="2381885" h="2181859">
                  <a:moveTo>
                    <a:pt x="132322" y="1495716"/>
                  </a:moveTo>
                  <a:lnTo>
                    <a:pt x="131805" y="1486300"/>
                  </a:lnTo>
                  <a:lnTo>
                    <a:pt x="131688" y="1480311"/>
                  </a:lnTo>
                  <a:lnTo>
                    <a:pt x="131924" y="1470316"/>
                  </a:lnTo>
                  <a:lnTo>
                    <a:pt x="142385" y="1470316"/>
                  </a:lnTo>
                  <a:lnTo>
                    <a:pt x="143082" y="1483016"/>
                  </a:lnTo>
                  <a:lnTo>
                    <a:pt x="142783" y="1483016"/>
                  </a:lnTo>
                  <a:lnTo>
                    <a:pt x="132322" y="1495716"/>
                  </a:lnTo>
                  <a:close/>
                </a:path>
                <a:path w="2381885" h="2181859">
                  <a:moveTo>
                    <a:pt x="446302" y="1483016"/>
                  </a:moveTo>
                  <a:lnTo>
                    <a:pt x="431614" y="1483016"/>
                  </a:lnTo>
                  <a:lnTo>
                    <a:pt x="430917" y="1470316"/>
                  </a:lnTo>
                  <a:lnTo>
                    <a:pt x="447156" y="1470316"/>
                  </a:lnTo>
                  <a:lnTo>
                    <a:pt x="446302" y="1483016"/>
                  </a:lnTo>
                  <a:close/>
                </a:path>
                <a:path w="2381885" h="2181859">
                  <a:moveTo>
                    <a:pt x="461205" y="1483016"/>
                  </a:moveTo>
                  <a:lnTo>
                    <a:pt x="446487" y="1483016"/>
                  </a:lnTo>
                  <a:lnTo>
                    <a:pt x="447356" y="1470316"/>
                  </a:lnTo>
                  <a:lnTo>
                    <a:pt x="455227" y="1470316"/>
                  </a:lnTo>
                  <a:lnTo>
                    <a:pt x="460458" y="1479206"/>
                  </a:lnTo>
                  <a:lnTo>
                    <a:pt x="461205" y="1483016"/>
                  </a:lnTo>
                  <a:close/>
                </a:path>
                <a:path w="2381885" h="2181859">
                  <a:moveTo>
                    <a:pt x="460458" y="1479206"/>
                  </a:moveTo>
                  <a:lnTo>
                    <a:pt x="455227" y="1470316"/>
                  </a:lnTo>
                  <a:lnTo>
                    <a:pt x="458714" y="1470316"/>
                  </a:lnTo>
                  <a:lnTo>
                    <a:pt x="460458" y="1479206"/>
                  </a:lnTo>
                  <a:close/>
                </a:path>
                <a:path w="2381885" h="2181859">
                  <a:moveTo>
                    <a:pt x="469188" y="1485474"/>
                  </a:moveTo>
                  <a:lnTo>
                    <a:pt x="468378" y="1483016"/>
                  </a:lnTo>
                  <a:lnTo>
                    <a:pt x="462699" y="1483016"/>
                  </a:lnTo>
                  <a:lnTo>
                    <a:pt x="460458" y="1479206"/>
                  </a:lnTo>
                  <a:lnTo>
                    <a:pt x="458714" y="1470316"/>
                  </a:lnTo>
                  <a:lnTo>
                    <a:pt x="466946" y="1470316"/>
                  </a:lnTo>
                  <a:lnTo>
                    <a:pt x="469941" y="1482853"/>
                  </a:lnTo>
                  <a:lnTo>
                    <a:pt x="469871" y="1483353"/>
                  </a:lnTo>
                  <a:lnTo>
                    <a:pt x="469188" y="1485474"/>
                  </a:lnTo>
                  <a:close/>
                </a:path>
                <a:path w="2381885" h="2181859">
                  <a:moveTo>
                    <a:pt x="540179" y="1483016"/>
                  </a:moveTo>
                  <a:lnTo>
                    <a:pt x="524869" y="1483016"/>
                  </a:lnTo>
                  <a:lnTo>
                    <a:pt x="524869" y="1470316"/>
                  </a:lnTo>
                  <a:lnTo>
                    <a:pt x="536326" y="1470316"/>
                  </a:lnTo>
                  <a:lnTo>
                    <a:pt x="540179" y="1483016"/>
                  </a:lnTo>
                  <a:close/>
                </a:path>
                <a:path w="2381885" h="2181859">
                  <a:moveTo>
                    <a:pt x="580737" y="1483016"/>
                  </a:moveTo>
                  <a:lnTo>
                    <a:pt x="568405" y="1483016"/>
                  </a:lnTo>
                  <a:lnTo>
                    <a:pt x="567810" y="1470316"/>
                  </a:lnTo>
                  <a:lnTo>
                    <a:pt x="581852" y="1470316"/>
                  </a:lnTo>
                  <a:lnTo>
                    <a:pt x="580737" y="1483016"/>
                  </a:lnTo>
                  <a:close/>
                </a:path>
                <a:path w="2381885" h="2181859">
                  <a:moveTo>
                    <a:pt x="596943" y="1483016"/>
                  </a:moveTo>
                  <a:lnTo>
                    <a:pt x="581360" y="1483016"/>
                  </a:lnTo>
                  <a:lnTo>
                    <a:pt x="583053" y="1470316"/>
                  </a:lnTo>
                  <a:lnTo>
                    <a:pt x="601037" y="1470316"/>
                  </a:lnTo>
                  <a:lnTo>
                    <a:pt x="596943" y="1483016"/>
                  </a:lnTo>
                  <a:close/>
                </a:path>
                <a:path w="2381885" h="2181859">
                  <a:moveTo>
                    <a:pt x="798655" y="1483016"/>
                  </a:moveTo>
                  <a:lnTo>
                    <a:pt x="760298" y="1483016"/>
                  </a:lnTo>
                  <a:lnTo>
                    <a:pt x="761493" y="1470316"/>
                  </a:lnTo>
                  <a:lnTo>
                    <a:pt x="793674" y="1470316"/>
                  </a:lnTo>
                  <a:lnTo>
                    <a:pt x="798655" y="1483016"/>
                  </a:lnTo>
                  <a:close/>
                </a:path>
                <a:path w="2381885" h="2181859">
                  <a:moveTo>
                    <a:pt x="841497" y="1483016"/>
                  </a:moveTo>
                  <a:lnTo>
                    <a:pt x="828644" y="1483016"/>
                  </a:lnTo>
                  <a:lnTo>
                    <a:pt x="833626" y="1470316"/>
                  </a:lnTo>
                  <a:lnTo>
                    <a:pt x="841198" y="1470316"/>
                  </a:lnTo>
                  <a:lnTo>
                    <a:pt x="841497" y="1483016"/>
                  </a:lnTo>
                  <a:close/>
                </a:path>
                <a:path w="2381885" h="2181859">
                  <a:moveTo>
                    <a:pt x="845084" y="1483016"/>
                  </a:moveTo>
                  <a:lnTo>
                    <a:pt x="842792" y="1483016"/>
                  </a:lnTo>
                  <a:lnTo>
                    <a:pt x="841217" y="1470316"/>
                  </a:lnTo>
                  <a:lnTo>
                    <a:pt x="847780" y="1470316"/>
                  </a:lnTo>
                  <a:lnTo>
                    <a:pt x="847736" y="1471420"/>
                  </a:lnTo>
                  <a:lnTo>
                    <a:pt x="845084" y="1483016"/>
                  </a:lnTo>
                  <a:close/>
                </a:path>
                <a:path w="2381885" h="2181859">
                  <a:moveTo>
                    <a:pt x="847873" y="1483016"/>
                  </a:moveTo>
                  <a:lnTo>
                    <a:pt x="847861" y="1470871"/>
                  </a:lnTo>
                  <a:lnTo>
                    <a:pt x="847988" y="1470316"/>
                  </a:lnTo>
                  <a:lnTo>
                    <a:pt x="848132" y="1470509"/>
                  </a:lnTo>
                  <a:lnTo>
                    <a:pt x="848008" y="1477287"/>
                  </a:lnTo>
                  <a:lnTo>
                    <a:pt x="847873" y="1483016"/>
                  </a:lnTo>
                  <a:close/>
                </a:path>
                <a:path w="2381885" h="2181859">
                  <a:moveTo>
                    <a:pt x="851722" y="1475347"/>
                  </a:moveTo>
                  <a:lnTo>
                    <a:pt x="848166" y="1470556"/>
                  </a:lnTo>
                  <a:lnTo>
                    <a:pt x="848172" y="1470316"/>
                  </a:lnTo>
                  <a:lnTo>
                    <a:pt x="854050" y="1470316"/>
                  </a:lnTo>
                  <a:lnTo>
                    <a:pt x="851722" y="1475347"/>
                  </a:lnTo>
                  <a:close/>
                </a:path>
                <a:path w="2381885" h="2181859">
                  <a:moveTo>
                    <a:pt x="858644" y="1477287"/>
                  </a:moveTo>
                  <a:lnTo>
                    <a:pt x="854050" y="1470316"/>
                  </a:lnTo>
                  <a:lnTo>
                    <a:pt x="854549" y="1470316"/>
                  </a:lnTo>
                  <a:lnTo>
                    <a:pt x="857546" y="1473045"/>
                  </a:lnTo>
                  <a:lnTo>
                    <a:pt x="858644" y="1477287"/>
                  </a:lnTo>
                  <a:close/>
                </a:path>
                <a:path w="2381885" h="2181859">
                  <a:moveTo>
                    <a:pt x="861352" y="1476511"/>
                  </a:moveTo>
                  <a:lnTo>
                    <a:pt x="857546" y="1473045"/>
                  </a:lnTo>
                  <a:lnTo>
                    <a:pt x="856840" y="1470316"/>
                  </a:lnTo>
                  <a:lnTo>
                    <a:pt x="862519" y="1470316"/>
                  </a:lnTo>
                  <a:lnTo>
                    <a:pt x="861352" y="1476511"/>
                  </a:lnTo>
                  <a:close/>
                </a:path>
                <a:path w="2381885" h="2181859">
                  <a:moveTo>
                    <a:pt x="897888" y="1483016"/>
                  </a:moveTo>
                  <a:lnTo>
                    <a:pt x="893106" y="1483016"/>
                  </a:lnTo>
                  <a:lnTo>
                    <a:pt x="900678" y="1470316"/>
                  </a:lnTo>
                  <a:lnTo>
                    <a:pt x="904264" y="1470316"/>
                  </a:lnTo>
                  <a:lnTo>
                    <a:pt x="897888" y="1483016"/>
                  </a:lnTo>
                  <a:close/>
                </a:path>
                <a:path w="2381885" h="2181859">
                  <a:moveTo>
                    <a:pt x="902869" y="1483016"/>
                  </a:moveTo>
                  <a:lnTo>
                    <a:pt x="897888" y="1483016"/>
                  </a:lnTo>
                  <a:lnTo>
                    <a:pt x="904264" y="1470316"/>
                  </a:lnTo>
                  <a:lnTo>
                    <a:pt x="905560" y="1470316"/>
                  </a:lnTo>
                  <a:lnTo>
                    <a:pt x="902869" y="1483016"/>
                  </a:lnTo>
                  <a:close/>
                </a:path>
                <a:path w="2381885" h="2181859">
                  <a:moveTo>
                    <a:pt x="918910" y="1483016"/>
                  </a:moveTo>
                  <a:lnTo>
                    <a:pt x="902869" y="1483016"/>
                  </a:lnTo>
                  <a:lnTo>
                    <a:pt x="905560" y="1470316"/>
                  </a:lnTo>
                  <a:lnTo>
                    <a:pt x="921699" y="1470316"/>
                  </a:lnTo>
                  <a:lnTo>
                    <a:pt x="921306" y="1476576"/>
                  </a:lnTo>
                  <a:lnTo>
                    <a:pt x="921202" y="1477287"/>
                  </a:lnTo>
                  <a:lnTo>
                    <a:pt x="918910" y="1483016"/>
                  </a:lnTo>
                  <a:close/>
                </a:path>
                <a:path w="2381885" h="2181859">
                  <a:moveTo>
                    <a:pt x="923301" y="1472041"/>
                  </a:moveTo>
                  <a:lnTo>
                    <a:pt x="922595" y="1470316"/>
                  </a:lnTo>
                  <a:lnTo>
                    <a:pt x="923991" y="1470316"/>
                  </a:lnTo>
                  <a:lnTo>
                    <a:pt x="923301" y="1472041"/>
                  </a:lnTo>
                  <a:close/>
                </a:path>
                <a:path w="2381885" h="2181859">
                  <a:moveTo>
                    <a:pt x="928997" y="1479848"/>
                  </a:moveTo>
                  <a:lnTo>
                    <a:pt x="925509" y="1470316"/>
                  </a:lnTo>
                  <a:lnTo>
                    <a:pt x="932630" y="1470316"/>
                  </a:lnTo>
                  <a:lnTo>
                    <a:pt x="928997" y="1479848"/>
                  </a:lnTo>
                  <a:close/>
                </a:path>
                <a:path w="2381885" h="2181859">
                  <a:moveTo>
                    <a:pt x="935469" y="1492342"/>
                  </a:moveTo>
                  <a:lnTo>
                    <a:pt x="931020" y="1483879"/>
                  </a:lnTo>
                  <a:lnTo>
                    <a:pt x="930866" y="1483016"/>
                  </a:lnTo>
                  <a:lnTo>
                    <a:pt x="930156" y="1483016"/>
                  </a:lnTo>
                  <a:lnTo>
                    <a:pt x="933140" y="1470316"/>
                  </a:lnTo>
                  <a:lnTo>
                    <a:pt x="935648" y="1470316"/>
                  </a:lnTo>
                  <a:lnTo>
                    <a:pt x="935300" y="1481397"/>
                  </a:lnTo>
                  <a:lnTo>
                    <a:pt x="935427" y="1490538"/>
                  </a:lnTo>
                  <a:lnTo>
                    <a:pt x="935469" y="1492342"/>
                  </a:lnTo>
                  <a:close/>
                </a:path>
                <a:path w="2381885" h="2181859">
                  <a:moveTo>
                    <a:pt x="944316" y="1483016"/>
                  </a:moveTo>
                  <a:lnTo>
                    <a:pt x="935250" y="1483016"/>
                  </a:lnTo>
                  <a:lnTo>
                    <a:pt x="938836" y="1470316"/>
                  </a:lnTo>
                  <a:lnTo>
                    <a:pt x="944316" y="1483016"/>
                  </a:lnTo>
                  <a:close/>
                </a:path>
                <a:path w="2381885" h="2181859">
                  <a:moveTo>
                    <a:pt x="955375" y="1483016"/>
                  </a:moveTo>
                  <a:lnTo>
                    <a:pt x="944316" y="1483016"/>
                  </a:lnTo>
                  <a:lnTo>
                    <a:pt x="951589" y="1470316"/>
                  </a:lnTo>
                  <a:lnTo>
                    <a:pt x="955375" y="1483016"/>
                  </a:lnTo>
                  <a:close/>
                </a:path>
                <a:path w="2381885" h="2181859">
                  <a:moveTo>
                    <a:pt x="961154" y="1483016"/>
                  </a:moveTo>
                  <a:lnTo>
                    <a:pt x="955375" y="1483016"/>
                  </a:lnTo>
                  <a:lnTo>
                    <a:pt x="953881" y="1470316"/>
                  </a:lnTo>
                  <a:lnTo>
                    <a:pt x="960855" y="1470316"/>
                  </a:lnTo>
                  <a:lnTo>
                    <a:pt x="961154" y="1483016"/>
                  </a:lnTo>
                  <a:close/>
                </a:path>
                <a:path w="2381885" h="2181859">
                  <a:moveTo>
                    <a:pt x="990944" y="1483016"/>
                  </a:moveTo>
                  <a:lnTo>
                    <a:pt x="972988" y="1483016"/>
                  </a:lnTo>
                  <a:lnTo>
                    <a:pt x="971615" y="1470316"/>
                  </a:lnTo>
                  <a:lnTo>
                    <a:pt x="981270" y="1470316"/>
                  </a:lnTo>
                  <a:lnTo>
                    <a:pt x="990944" y="1483016"/>
                  </a:lnTo>
                  <a:close/>
                </a:path>
                <a:path w="2381885" h="2181859">
                  <a:moveTo>
                    <a:pt x="1134079" y="1483016"/>
                  </a:moveTo>
                  <a:lnTo>
                    <a:pt x="1120265" y="1483016"/>
                  </a:lnTo>
                  <a:lnTo>
                    <a:pt x="1125047" y="1470316"/>
                  </a:lnTo>
                  <a:lnTo>
                    <a:pt x="1134612" y="1470316"/>
                  </a:lnTo>
                  <a:lnTo>
                    <a:pt x="1134729" y="1470871"/>
                  </a:lnTo>
                  <a:lnTo>
                    <a:pt x="1134630" y="1474599"/>
                  </a:lnTo>
                  <a:lnTo>
                    <a:pt x="1134079" y="1483016"/>
                  </a:lnTo>
                  <a:close/>
                </a:path>
                <a:path w="2381885" h="2181859">
                  <a:moveTo>
                    <a:pt x="1134840" y="1471394"/>
                  </a:moveTo>
                  <a:lnTo>
                    <a:pt x="1134612" y="1470316"/>
                  </a:lnTo>
                  <a:lnTo>
                    <a:pt x="1134910" y="1470316"/>
                  </a:lnTo>
                  <a:lnTo>
                    <a:pt x="1134840" y="1471394"/>
                  </a:lnTo>
                  <a:close/>
                </a:path>
                <a:path w="2381885" h="2181859">
                  <a:moveTo>
                    <a:pt x="1140390" y="1483016"/>
                  </a:moveTo>
                  <a:lnTo>
                    <a:pt x="1137301" y="1483016"/>
                  </a:lnTo>
                  <a:lnTo>
                    <a:pt x="1134977" y="1472041"/>
                  </a:lnTo>
                  <a:lnTo>
                    <a:pt x="1134910" y="1470316"/>
                  </a:lnTo>
                  <a:lnTo>
                    <a:pt x="1137700" y="1470316"/>
                  </a:lnTo>
                  <a:lnTo>
                    <a:pt x="1140390" y="1483016"/>
                  </a:lnTo>
                  <a:close/>
                </a:path>
                <a:path w="2381885" h="2181859">
                  <a:moveTo>
                    <a:pt x="1156123" y="1493994"/>
                  </a:moveTo>
                  <a:lnTo>
                    <a:pt x="1154465" y="1483016"/>
                  </a:lnTo>
                  <a:lnTo>
                    <a:pt x="1146169" y="1483016"/>
                  </a:lnTo>
                  <a:lnTo>
                    <a:pt x="1145771" y="1470316"/>
                  </a:lnTo>
                  <a:lnTo>
                    <a:pt x="1158430" y="1470316"/>
                  </a:lnTo>
                  <a:lnTo>
                    <a:pt x="1155473" y="1482853"/>
                  </a:lnTo>
                  <a:lnTo>
                    <a:pt x="1155589" y="1485474"/>
                  </a:lnTo>
                  <a:lnTo>
                    <a:pt x="1156123" y="1493994"/>
                  </a:lnTo>
                  <a:close/>
                </a:path>
                <a:path w="2381885" h="2181859">
                  <a:moveTo>
                    <a:pt x="1170379" y="1495716"/>
                  </a:moveTo>
                  <a:lnTo>
                    <a:pt x="1157028" y="1495716"/>
                  </a:lnTo>
                  <a:lnTo>
                    <a:pt x="1156123" y="1493994"/>
                  </a:lnTo>
                  <a:lnTo>
                    <a:pt x="1155434" y="1483016"/>
                  </a:lnTo>
                  <a:lnTo>
                    <a:pt x="1155821" y="1483016"/>
                  </a:lnTo>
                  <a:lnTo>
                    <a:pt x="1159400" y="1470316"/>
                  </a:lnTo>
                  <a:lnTo>
                    <a:pt x="1166793" y="1470316"/>
                  </a:lnTo>
                  <a:lnTo>
                    <a:pt x="1169923" y="1475124"/>
                  </a:lnTo>
                  <a:lnTo>
                    <a:pt x="1172171" y="1482676"/>
                  </a:lnTo>
                  <a:lnTo>
                    <a:pt x="1172101" y="1484165"/>
                  </a:lnTo>
                  <a:lnTo>
                    <a:pt x="1170379" y="1495716"/>
                  </a:lnTo>
                  <a:close/>
                </a:path>
                <a:path w="2381885" h="2181859">
                  <a:moveTo>
                    <a:pt x="1175759" y="1483016"/>
                  </a:moveTo>
                  <a:lnTo>
                    <a:pt x="1175062" y="1483016"/>
                  </a:lnTo>
                  <a:lnTo>
                    <a:pt x="1169923" y="1475124"/>
                  </a:lnTo>
                  <a:lnTo>
                    <a:pt x="1168492" y="1470316"/>
                  </a:lnTo>
                  <a:lnTo>
                    <a:pt x="1181239" y="1470316"/>
                  </a:lnTo>
                  <a:lnTo>
                    <a:pt x="1181411" y="1475811"/>
                  </a:lnTo>
                  <a:lnTo>
                    <a:pt x="1175759" y="1483016"/>
                  </a:lnTo>
                  <a:close/>
                </a:path>
                <a:path w="2381885" h="2181859">
                  <a:moveTo>
                    <a:pt x="1181412" y="1475810"/>
                  </a:moveTo>
                  <a:lnTo>
                    <a:pt x="1181239" y="1470316"/>
                  </a:lnTo>
                  <a:lnTo>
                    <a:pt x="1184726" y="1470316"/>
                  </a:lnTo>
                  <a:lnTo>
                    <a:pt x="1184564" y="1471792"/>
                  </a:lnTo>
                  <a:lnTo>
                    <a:pt x="1181412" y="1475810"/>
                  </a:lnTo>
                  <a:close/>
                </a:path>
                <a:path w="2381885" h="2181859">
                  <a:moveTo>
                    <a:pt x="1184975" y="1471268"/>
                  </a:moveTo>
                  <a:lnTo>
                    <a:pt x="1185125" y="1470316"/>
                  </a:lnTo>
                  <a:lnTo>
                    <a:pt x="1185722" y="1470316"/>
                  </a:lnTo>
                  <a:lnTo>
                    <a:pt x="1184975" y="1471268"/>
                  </a:lnTo>
                  <a:close/>
                </a:path>
                <a:path w="2381885" h="2181859">
                  <a:moveTo>
                    <a:pt x="1216060" y="1483016"/>
                  </a:moveTo>
                  <a:lnTo>
                    <a:pt x="1190405" y="1483016"/>
                  </a:lnTo>
                  <a:lnTo>
                    <a:pt x="1185722" y="1470316"/>
                  </a:lnTo>
                  <a:lnTo>
                    <a:pt x="1220593" y="1470316"/>
                  </a:lnTo>
                  <a:lnTo>
                    <a:pt x="1219988" y="1474599"/>
                  </a:lnTo>
                  <a:lnTo>
                    <a:pt x="1216060" y="1483016"/>
                  </a:lnTo>
                  <a:close/>
                </a:path>
                <a:path w="2381885" h="2181859">
                  <a:moveTo>
                    <a:pt x="1221898" y="1470509"/>
                  </a:moveTo>
                  <a:lnTo>
                    <a:pt x="1221889" y="1470316"/>
                  </a:lnTo>
                  <a:lnTo>
                    <a:pt x="1221898" y="1470509"/>
                  </a:lnTo>
                  <a:close/>
                </a:path>
                <a:path w="2381885" h="2181859">
                  <a:moveTo>
                    <a:pt x="1222660" y="1477704"/>
                  </a:moveTo>
                  <a:lnTo>
                    <a:pt x="1222486" y="1470316"/>
                  </a:lnTo>
                  <a:lnTo>
                    <a:pt x="1223383" y="1470316"/>
                  </a:lnTo>
                  <a:lnTo>
                    <a:pt x="1223167" y="1475811"/>
                  </a:lnTo>
                  <a:lnTo>
                    <a:pt x="1223084" y="1476666"/>
                  </a:lnTo>
                  <a:lnTo>
                    <a:pt x="1222660" y="1477704"/>
                  </a:lnTo>
                  <a:close/>
                </a:path>
                <a:path w="2381885" h="2181859">
                  <a:moveTo>
                    <a:pt x="1225077" y="1495716"/>
                  </a:moveTo>
                  <a:lnTo>
                    <a:pt x="1224641" y="1495716"/>
                  </a:lnTo>
                  <a:lnTo>
                    <a:pt x="1224211" y="1489366"/>
                  </a:lnTo>
                  <a:lnTo>
                    <a:pt x="1224094" y="1486614"/>
                  </a:lnTo>
                  <a:lnTo>
                    <a:pt x="1223981" y="1483016"/>
                  </a:lnTo>
                  <a:lnTo>
                    <a:pt x="1222885" y="1483016"/>
                  </a:lnTo>
                  <a:lnTo>
                    <a:pt x="1223109" y="1477287"/>
                  </a:lnTo>
                  <a:lnTo>
                    <a:pt x="1223228" y="1476313"/>
                  </a:lnTo>
                  <a:lnTo>
                    <a:pt x="1225674" y="1470316"/>
                  </a:lnTo>
                  <a:lnTo>
                    <a:pt x="1226471" y="1470316"/>
                  </a:lnTo>
                  <a:lnTo>
                    <a:pt x="1225652" y="1481918"/>
                  </a:lnTo>
                  <a:lnTo>
                    <a:pt x="1225530" y="1482676"/>
                  </a:lnTo>
                  <a:lnTo>
                    <a:pt x="1225403" y="1485325"/>
                  </a:lnTo>
                  <a:lnTo>
                    <a:pt x="1225077" y="1495716"/>
                  </a:lnTo>
                  <a:close/>
                </a:path>
                <a:path w="2381885" h="2181859">
                  <a:moveTo>
                    <a:pt x="1262211" y="1483016"/>
                  </a:moveTo>
                  <a:lnTo>
                    <a:pt x="1225575" y="1483016"/>
                  </a:lnTo>
                  <a:lnTo>
                    <a:pt x="1225620" y="1482375"/>
                  </a:lnTo>
                  <a:lnTo>
                    <a:pt x="1225736" y="1481397"/>
                  </a:lnTo>
                  <a:lnTo>
                    <a:pt x="1227525" y="1470316"/>
                  </a:lnTo>
                  <a:lnTo>
                    <a:pt x="1261940" y="1470316"/>
                  </a:lnTo>
                  <a:lnTo>
                    <a:pt x="1262211" y="1483016"/>
                  </a:lnTo>
                  <a:close/>
                </a:path>
                <a:path w="2381885" h="2181859">
                  <a:moveTo>
                    <a:pt x="1270309" y="1483016"/>
                  </a:moveTo>
                  <a:lnTo>
                    <a:pt x="1262211" y="1483016"/>
                  </a:lnTo>
                  <a:lnTo>
                    <a:pt x="1261940" y="1470316"/>
                  </a:lnTo>
                  <a:lnTo>
                    <a:pt x="1271380" y="1470316"/>
                  </a:lnTo>
                  <a:lnTo>
                    <a:pt x="1271342" y="1472041"/>
                  </a:lnTo>
                  <a:lnTo>
                    <a:pt x="1270309" y="1483016"/>
                  </a:lnTo>
                  <a:close/>
                </a:path>
                <a:path w="2381885" h="2181859">
                  <a:moveTo>
                    <a:pt x="1276785" y="1483016"/>
                  </a:moveTo>
                  <a:lnTo>
                    <a:pt x="1271620" y="1483016"/>
                  </a:lnTo>
                  <a:lnTo>
                    <a:pt x="1271505" y="1470316"/>
                  </a:lnTo>
                  <a:lnTo>
                    <a:pt x="1281069" y="1470316"/>
                  </a:lnTo>
                  <a:lnTo>
                    <a:pt x="1280946" y="1471026"/>
                  </a:lnTo>
                  <a:lnTo>
                    <a:pt x="1276785" y="1483016"/>
                  </a:lnTo>
                  <a:close/>
                </a:path>
                <a:path w="2381885" h="2181859">
                  <a:moveTo>
                    <a:pt x="1300198" y="1483016"/>
                  </a:moveTo>
                  <a:lnTo>
                    <a:pt x="1279475" y="1483016"/>
                  </a:lnTo>
                  <a:lnTo>
                    <a:pt x="1281000" y="1470871"/>
                  </a:lnTo>
                  <a:lnTo>
                    <a:pt x="1281192" y="1470316"/>
                  </a:lnTo>
                  <a:lnTo>
                    <a:pt x="1302652" y="1470316"/>
                  </a:lnTo>
                  <a:lnTo>
                    <a:pt x="1302458" y="1476316"/>
                  </a:lnTo>
                  <a:lnTo>
                    <a:pt x="1300198" y="1483016"/>
                  </a:lnTo>
                  <a:close/>
                </a:path>
                <a:path w="2381885" h="2181859">
                  <a:moveTo>
                    <a:pt x="1327397" y="1483016"/>
                  </a:moveTo>
                  <a:lnTo>
                    <a:pt x="1302242" y="1483016"/>
                  </a:lnTo>
                  <a:lnTo>
                    <a:pt x="1302459" y="1476313"/>
                  </a:lnTo>
                  <a:lnTo>
                    <a:pt x="1304483" y="1470316"/>
                  </a:lnTo>
                  <a:lnTo>
                    <a:pt x="1329689" y="1470316"/>
                  </a:lnTo>
                  <a:lnTo>
                    <a:pt x="1327397" y="1483016"/>
                  </a:lnTo>
                  <a:close/>
                </a:path>
                <a:path w="2381885" h="2181859">
                  <a:moveTo>
                    <a:pt x="1344833" y="1483016"/>
                  </a:moveTo>
                  <a:lnTo>
                    <a:pt x="1331497" y="1483016"/>
                  </a:lnTo>
                  <a:lnTo>
                    <a:pt x="1329989" y="1470316"/>
                  </a:lnTo>
                  <a:lnTo>
                    <a:pt x="1348320" y="1470316"/>
                  </a:lnTo>
                  <a:lnTo>
                    <a:pt x="1344833" y="1483016"/>
                  </a:lnTo>
                  <a:close/>
                </a:path>
                <a:path w="2381885" h="2181859">
                  <a:moveTo>
                    <a:pt x="1375021" y="1483016"/>
                  </a:moveTo>
                  <a:lnTo>
                    <a:pt x="1346727" y="1483016"/>
                  </a:lnTo>
                  <a:lnTo>
                    <a:pt x="1348321" y="1470316"/>
                  </a:lnTo>
                  <a:lnTo>
                    <a:pt x="1372530" y="1470316"/>
                  </a:lnTo>
                  <a:lnTo>
                    <a:pt x="1375021" y="1483016"/>
                  </a:lnTo>
                  <a:close/>
                </a:path>
                <a:path w="2381885" h="2181859">
                  <a:moveTo>
                    <a:pt x="1383490" y="1483016"/>
                  </a:moveTo>
                  <a:lnTo>
                    <a:pt x="1375221" y="1483016"/>
                  </a:lnTo>
                  <a:lnTo>
                    <a:pt x="1372630" y="1470316"/>
                  </a:lnTo>
                  <a:lnTo>
                    <a:pt x="1384885" y="1470316"/>
                  </a:lnTo>
                  <a:lnTo>
                    <a:pt x="1384356" y="1479951"/>
                  </a:lnTo>
                  <a:lnTo>
                    <a:pt x="1383490" y="1483016"/>
                  </a:lnTo>
                  <a:close/>
                </a:path>
                <a:path w="2381885" h="2181859">
                  <a:moveTo>
                    <a:pt x="1386479" y="1483016"/>
                  </a:moveTo>
                  <a:lnTo>
                    <a:pt x="1384187" y="1483016"/>
                  </a:lnTo>
                  <a:lnTo>
                    <a:pt x="1384385" y="1479848"/>
                  </a:lnTo>
                  <a:lnTo>
                    <a:pt x="1387077" y="1470316"/>
                  </a:lnTo>
                  <a:lnTo>
                    <a:pt x="1389638" y="1470316"/>
                  </a:lnTo>
                  <a:lnTo>
                    <a:pt x="1386479" y="1483016"/>
                  </a:lnTo>
                  <a:close/>
                </a:path>
                <a:path w="2381885" h="2181859">
                  <a:moveTo>
                    <a:pt x="1401729" y="1483016"/>
                  </a:moveTo>
                  <a:lnTo>
                    <a:pt x="1398335" y="1483016"/>
                  </a:lnTo>
                  <a:lnTo>
                    <a:pt x="1395047" y="1470316"/>
                  </a:lnTo>
                  <a:lnTo>
                    <a:pt x="1404764" y="1470316"/>
                  </a:lnTo>
                  <a:lnTo>
                    <a:pt x="1402065" y="1482375"/>
                  </a:lnTo>
                  <a:lnTo>
                    <a:pt x="1401729" y="1483016"/>
                  </a:lnTo>
                  <a:close/>
                </a:path>
                <a:path w="2381885" h="2181859">
                  <a:moveTo>
                    <a:pt x="1438785" y="1483016"/>
                  </a:moveTo>
                  <a:lnTo>
                    <a:pt x="1401922" y="1483016"/>
                  </a:lnTo>
                  <a:lnTo>
                    <a:pt x="1402065" y="1482375"/>
                  </a:lnTo>
                  <a:lnTo>
                    <a:pt x="1408398" y="1470316"/>
                  </a:lnTo>
                  <a:lnTo>
                    <a:pt x="1435547" y="1470316"/>
                  </a:lnTo>
                  <a:lnTo>
                    <a:pt x="1438785" y="1483016"/>
                  </a:lnTo>
                  <a:close/>
                </a:path>
                <a:path w="2381885" h="2181859">
                  <a:moveTo>
                    <a:pt x="1447055" y="1483016"/>
                  </a:moveTo>
                  <a:lnTo>
                    <a:pt x="1439072" y="1483016"/>
                  </a:lnTo>
                  <a:lnTo>
                    <a:pt x="1436293" y="1470316"/>
                  </a:lnTo>
                  <a:lnTo>
                    <a:pt x="1443568" y="1470316"/>
                  </a:lnTo>
                  <a:lnTo>
                    <a:pt x="1447055" y="1483016"/>
                  </a:lnTo>
                  <a:close/>
                </a:path>
                <a:path w="2381885" h="2181859">
                  <a:moveTo>
                    <a:pt x="1469870" y="1483016"/>
                  </a:moveTo>
                  <a:lnTo>
                    <a:pt x="1447553" y="1483016"/>
                  </a:lnTo>
                  <a:lnTo>
                    <a:pt x="1444066" y="1470316"/>
                  </a:lnTo>
                  <a:lnTo>
                    <a:pt x="1464490" y="1470316"/>
                  </a:lnTo>
                  <a:lnTo>
                    <a:pt x="1469870" y="1483016"/>
                  </a:lnTo>
                  <a:close/>
                </a:path>
                <a:path w="2381885" h="2181859">
                  <a:moveTo>
                    <a:pt x="1486110" y="1483016"/>
                  </a:moveTo>
                  <a:lnTo>
                    <a:pt x="1470409" y="1483016"/>
                  </a:lnTo>
                  <a:lnTo>
                    <a:pt x="1470480" y="1481397"/>
                  </a:lnTo>
                  <a:lnTo>
                    <a:pt x="1474653" y="1470316"/>
                  </a:lnTo>
                  <a:lnTo>
                    <a:pt x="1485712" y="1470316"/>
                  </a:lnTo>
                  <a:lnTo>
                    <a:pt x="1485883" y="1473045"/>
                  </a:lnTo>
                  <a:lnTo>
                    <a:pt x="1486009" y="1476576"/>
                  </a:lnTo>
                  <a:lnTo>
                    <a:pt x="1486110" y="1483016"/>
                  </a:lnTo>
                  <a:close/>
                </a:path>
                <a:path w="2381885" h="2181859">
                  <a:moveTo>
                    <a:pt x="1485977" y="1474550"/>
                  </a:moveTo>
                  <a:lnTo>
                    <a:pt x="1485712" y="1470316"/>
                  </a:lnTo>
                  <a:lnTo>
                    <a:pt x="1485911" y="1470316"/>
                  </a:lnTo>
                  <a:lnTo>
                    <a:pt x="1485977" y="1474550"/>
                  </a:lnTo>
                  <a:close/>
                </a:path>
                <a:path w="2381885" h="2181859">
                  <a:moveTo>
                    <a:pt x="1491191" y="1483016"/>
                  </a:moveTo>
                  <a:lnTo>
                    <a:pt x="1486509" y="1483016"/>
                  </a:lnTo>
                  <a:lnTo>
                    <a:pt x="1486027" y="1475347"/>
                  </a:lnTo>
                  <a:lnTo>
                    <a:pt x="1485911" y="1470316"/>
                  </a:lnTo>
                  <a:lnTo>
                    <a:pt x="1494579" y="1470316"/>
                  </a:lnTo>
                  <a:lnTo>
                    <a:pt x="1491191" y="1483016"/>
                  </a:lnTo>
                  <a:close/>
                </a:path>
                <a:path w="2381885" h="2181859">
                  <a:moveTo>
                    <a:pt x="1491192" y="1483016"/>
                  </a:moveTo>
                  <a:lnTo>
                    <a:pt x="1494579" y="1470316"/>
                  </a:lnTo>
                  <a:lnTo>
                    <a:pt x="1491192" y="1483016"/>
                  </a:lnTo>
                  <a:close/>
                </a:path>
                <a:path w="2381885" h="2181859">
                  <a:moveTo>
                    <a:pt x="1500258" y="1483016"/>
                  </a:moveTo>
                  <a:lnTo>
                    <a:pt x="1491192" y="1483016"/>
                  </a:lnTo>
                  <a:lnTo>
                    <a:pt x="1494579" y="1470316"/>
                  </a:lnTo>
                  <a:lnTo>
                    <a:pt x="1501254" y="1470316"/>
                  </a:lnTo>
                  <a:lnTo>
                    <a:pt x="1500258" y="1483016"/>
                  </a:lnTo>
                  <a:close/>
                </a:path>
                <a:path w="2381885" h="2181859">
                  <a:moveTo>
                    <a:pt x="1503346" y="1483016"/>
                  </a:moveTo>
                  <a:lnTo>
                    <a:pt x="1502749" y="1483016"/>
                  </a:lnTo>
                  <a:lnTo>
                    <a:pt x="1501254" y="1470316"/>
                  </a:lnTo>
                  <a:lnTo>
                    <a:pt x="1503346" y="1483016"/>
                  </a:lnTo>
                  <a:close/>
                </a:path>
                <a:path w="2381885" h="2181859">
                  <a:moveTo>
                    <a:pt x="1539052" y="1483016"/>
                  </a:moveTo>
                  <a:lnTo>
                    <a:pt x="1516896" y="1483016"/>
                  </a:lnTo>
                  <a:lnTo>
                    <a:pt x="1511465" y="1470316"/>
                  </a:lnTo>
                  <a:lnTo>
                    <a:pt x="1541307" y="1470316"/>
                  </a:lnTo>
                  <a:lnTo>
                    <a:pt x="1539052" y="1483016"/>
                  </a:lnTo>
                  <a:close/>
                </a:path>
                <a:path w="2381885" h="2181859">
                  <a:moveTo>
                    <a:pt x="1560037" y="1483016"/>
                  </a:moveTo>
                  <a:lnTo>
                    <a:pt x="1541007" y="1483016"/>
                  </a:lnTo>
                  <a:lnTo>
                    <a:pt x="1545192" y="1470316"/>
                  </a:lnTo>
                  <a:lnTo>
                    <a:pt x="1556849" y="1470316"/>
                  </a:lnTo>
                  <a:lnTo>
                    <a:pt x="1560037" y="1483016"/>
                  </a:lnTo>
                  <a:close/>
                </a:path>
                <a:path w="2381885" h="2181859">
                  <a:moveTo>
                    <a:pt x="1562282" y="1482853"/>
                  </a:moveTo>
                  <a:lnTo>
                    <a:pt x="1558752" y="1470316"/>
                  </a:lnTo>
                  <a:lnTo>
                    <a:pt x="1566413" y="1470316"/>
                  </a:lnTo>
                  <a:lnTo>
                    <a:pt x="1562282" y="1482853"/>
                  </a:lnTo>
                  <a:close/>
                </a:path>
                <a:path w="2381885" h="2181859">
                  <a:moveTo>
                    <a:pt x="1562328" y="1483016"/>
                  </a:moveTo>
                  <a:lnTo>
                    <a:pt x="1562340" y="1482676"/>
                  </a:lnTo>
                  <a:lnTo>
                    <a:pt x="1566413" y="1470316"/>
                  </a:lnTo>
                  <a:lnTo>
                    <a:pt x="1562328" y="1483016"/>
                  </a:lnTo>
                  <a:close/>
                </a:path>
                <a:path w="2381885" h="2181859">
                  <a:moveTo>
                    <a:pt x="1589727" y="1483016"/>
                  </a:moveTo>
                  <a:lnTo>
                    <a:pt x="1562328" y="1483016"/>
                  </a:lnTo>
                  <a:lnTo>
                    <a:pt x="1566413" y="1470316"/>
                  </a:lnTo>
                  <a:lnTo>
                    <a:pt x="1590100" y="1470316"/>
                  </a:lnTo>
                  <a:lnTo>
                    <a:pt x="1589727" y="1483016"/>
                  </a:lnTo>
                  <a:close/>
                </a:path>
                <a:path w="2381885" h="2181859">
                  <a:moveTo>
                    <a:pt x="1663752" y="1483016"/>
                  </a:moveTo>
                  <a:lnTo>
                    <a:pt x="1589927" y="1483016"/>
                  </a:lnTo>
                  <a:lnTo>
                    <a:pt x="1590300" y="1470316"/>
                  </a:lnTo>
                  <a:lnTo>
                    <a:pt x="1659070" y="1470316"/>
                  </a:lnTo>
                  <a:lnTo>
                    <a:pt x="1663752" y="1483016"/>
                  </a:lnTo>
                  <a:close/>
                </a:path>
                <a:path w="2381885" h="2181859">
                  <a:moveTo>
                    <a:pt x="1683006" y="1483016"/>
                  </a:moveTo>
                  <a:lnTo>
                    <a:pt x="1663853" y="1483016"/>
                  </a:lnTo>
                  <a:lnTo>
                    <a:pt x="1659170" y="1470316"/>
                  </a:lnTo>
                  <a:lnTo>
                    <a:pt x="1683990" y="1470316"/>
                  </a:lnTo>
                  <a:lnTo>
                    <a:pt x="1683006" y="1483016"/>
                  </a:lnTo>
                  <a:close/>
                </a:path>
                <a:path w="2381885" h="2181859">
                  <a:moveTo>
                    <a:pt x="1732000" y="1483016"/>
                  </a:moveTo>
                  <a:lnTo>
                    <a:pt x="1721365" y="1483016"/>
                  </a:lnTo>
                  <a:lnTo>
                    <a:pt x="1717227" y="1470316"/>
                  </a:lnTo>
                  <a:lnTo>
                    <a:pt x="1736284" y="1470316"/>
                  </a:lnTo>
                  <a:lnTo>
                    <a:pt x="1735885" y="1476666"/>
                  </a:lnTo>
                  <a:lnTo>
                    <a:pt x="1732000" y="1483016"/>
                  </a:lnTo>
                  <a:close/>
                </a:path>
                <a:path w="2381885" h="2181859">
                  <a:moveTo>
                    <a:pt x="1735885" y="1476666"/>
                  </a:moveTo>
                  <a:lnTo>
                    <a:pt x="1736284" y="1470316"/>
                  </a:lnTo>
                  <a:lnTo>
                    <a:pt x="1735955" y="1476316"/>
                  </a:lnTo>
                  <a:lnTo>
                    <a:pt x="1735885" y="1476666"/>
                  </a:lnTo>
                  <a:close/>
                </a:path>
                <a:path w="2381885" h="2181859">
                  <a:moveTo>
                    <a:pt x="1735940" y="1476576"/>
                  </a:moveTo>
                  <a:lnTo>
                    <a:pt x="1736284" y="1470316"/>
                  </a:lnTo>
                  <a:lnTo>
                    <a:pt x="1736100" y="1476316"/>
                  </a:lnTo>
                  <a:lnTo>
                    <a:pt x="1735940" y="1476576"/>
                  </a:lnTo>
                  <a:close/>
                </a:path>
                <a:path w="2381885" h="2181859">
                  <a:moveTo>
                    <a:pt x="1750232" y="1483016"/>
                  </a:moveTo>
                  <a:lnTo>
                    <a:pt x="1735786" y="1483016"/>
                  </a:lnTo>
                  <a:lnTo>
                    <a:pt x="1736101" y="1476313"/>
                  </a:lnTo>
                  <a:lnTo>
                    <a:pt x="1739771" y="1470316"/>
                  </a:lnTo>
                  <a:lnTo>
                    <a:pt x="1752823" y="1470316"/>
                  </a:lnTo>
                  <a:lnTo>
                    <a:pt x="1750232" y="1483016"/>
                  </a:lnTo>
                  <a:close/>
                </a:path>
                <a:path w="2381885" h="2181859">
                  <a:moveTo>
                    <a:pt x="1787719" y="1483016"/>
                  </a:moveTo>
                  <a:lnTo>
                    <a:pt x="1750432" y="1483016"/>
                  </a:lnTo>
                  <a:lnTo>
                    <a:pt x="1753022" y="1470316"/>
                  </a:lnTo>
                  <a:lnTo>
                    <a:pt x="1790185" y="1470316"/>
                  </a:lnTo>
                  <a:lnTo>
                    <a:pt x="1790007" y="1474094"/>
                  </a:lnTo>
                  <a:lnTo>
                    <a:pt x="1787719" y="1483016"/>
                  </a:lnTo>
                  <a:close/>
                </a:path>
                <a:path w="2381885" h="2181859">
                  <a:moveTo>
                    <a:pt x="1790007" y="1474094"/>
                  </a:moveTo>
                  <a:lnTo>
                    <a:pt x="1790185" y="1470316"/>
                  </a:lnTo>
                  <a:lnTo>
                    <a:pt x="1790783" y="1470316"/>
                  </a:lnTo>
                  <a:lnTo>
                    <a:pt x="1790692" y="1471420"/>
                  </a:lnTo>
                  <a:lnTo>
                    <a:pt x="1790007" y="1474094"/>
                  </a:lnTo>
                  <a:close/>
                </a:path>
                <a:path w="2381885" h="2181859">
                  <a:moveTo>
                    <a:pt x="1790794" y="1471026"/>
                  </a:moveTo>
                  <a:lnTo>
                    <a:pt x="1790783" y="1470316"/>
                  </a:lnTo>
                  <a:lnTo>
                    <a:pt x="1790976" y="1470316"/>
                  </a:lnTo>
                  <a:lnTo>
                    <a:pt x="1790794" y="1471026"/>
                  </a:lnTo>
                  <a:close/>
                </a:path>
                <a:path w="2381885" h="2181859">
                  <a:moveTo>
                    <a:pt x="1801244" y="1483016"/>
                  </a:moveTo>
                  <a:lnTo>
                    <a:pt x="1792177" y="1483016"/>
                  </a:lnTo>
                  <a:lnTo>
                    <a:pt x="1796860" y="1470316"/>
                  </a:lnTo>
                  <a:lnTo>
                    <a:pt x="1801244" y="1483016"/>
                  </a:lnTo>
                  <a:close/>
                </a:path>
                <a:path w="2381885" h="2181859">
                  <a:moveTo>
                    <a:pt x="1804532" y="1483016"/>
                  </a:moveTo>
                  <a:lnTo>
                    <a:pt x="1803336" y="1483016"/>
                  </a:lnTo>
                  <a:lnTo>
                    <a:pt x="1804133" y="1470316"/>
                  </a:lnTo>
                  <a:lnTo>
                    <a:pt x="1804729" y="1470316"/>
                  </a:lnTo>
                  <a:lnTo>
                    <a:pt x="1804634" y="1482676"/>
                  </a:lnTo>
                  <a:lnTo>
                    <a:pt x="1804532" y="1483016"/>
                  </a:lnTo>
                  <a:close/>
                </a:path>
                <a:path w="2381885" h="2181859">
                  <a:moveTo>
                    <a:pt x="1820074" y="1483016"/>
                  </a:moveTo>
                  <a:lnTo>
                    <a:pt x="1804631" y="1483016"/>
                  </a:lnTo>
                  <a:lnTo>
                    <a:pt x="1804724" y="1482375"/>
                  </a:lnTo>
                  <a:lnTo>
                    <a:pt x="1808347" y="1470316"/>
                  </a:lnTo>
                  <a:lnTo>
                    <a:pt x="1821583" y="1470316"/>
                  </a:lnTo>
                  <a:lnTo>
                    <a:pt x="1820074" y="1483016"/>
                  </a:lnTo>
                  <a:close/>
                </a:path>
                <a:path w="2381885" h="2181859">
                  <a:moveTo>
                    <a:pt x="1825653" y="1483016"/>
                  </a:moveTo>
                  <a:lnTo>
                    <a:pt x="1820785" y="1483016"/>
                  </a:lnTo>
                  <a:lnTo>
                    <a:pt x="1821668" y="1470316"/>
                  </a:lnTo>
                  <a:lnTo>
                    <a:pt x="1828842" y="1470316"/>
                  </a:lnTo>
                  <a:lnTo>
                    <a:pt x="1825653" y="1483016"/>
                  </a:lnTo>
                  <a:close/>
                </a:path>
                <a:path w="2381885" h="2181859">
                  <a:moveTo>
                    <a:pt x="1220493" y="1483016"/>
                  </a:moveTo>
                  <a:lnTo>
                    <a:pt x="1218800" y="1483016"/>
                  </a:lnTo>
                  <a:lnTo>
                    <a:pt x="1219914" y="1475124"/>
                  </a:lnTo>
                  <a:lnTo>
                    <a:pt x="1220012" y="1474550"/>
                  </a:lnTo>
                  <a:lnTo>
                    <a:pt x="1221898" y="1470509"/>
                  </a:lnTo>
                  <a:lnTo>
                    <a:pt x="1222236" y="1477704"/>
                  </a:lnTo>
                  <a:lnTo>
                    <a:pt x="1222219" y="1478784"/>
                  </a:lnTo>
                  <a:lnTo>
                    <a:pt x="1220493" y="1483016"/>
                  </a:lnTo>
                  <a:close/>
                </a:path>
                <a:path w="2381885" h="2181859">
                  <a:moveTo>
                    <a:pt x="848172" y="1483016"/>
                  </a:moveTo>
                  <a:lnTo>
                    <a:pt x="847873" y="1483016"/>
                  </a:lnTo>
                  <a:lnTo>
                    <a:pt x="848166" y="1470556"/>
                  </a:lnTo>
                  <a:lnTo>
                    <a:pt x="851722" y="1475347"/>
                  </a:lnTo>
                  <a:lnTo>
                    <a:pt x="848172" y="1483016"/>
                  </a:lnTo>
                  <a:close/>
                </a:path>
                <a:path w="2381885" h="2181859">
                  <a:moveTo>
                    <a:pt x="1279475" y="1483016"/>
                  </a:moveTo>
                  <a:lnTo>
                    <a:pt x="1276785" y="1483016"/>
                  </a:lnTo>
                  <a:lnTo>
                    <a:pt x="1281000" y="1470871"/>
                  </a:lnTo>
                  <a:lnTo>
                    <a:pt x="1279475" y="1483016"/>
                  </a:lnTo>
                  <a:close/>
                </a:path>
                <a:path w="2381885" h="2181859">
                  <a:moveTo>
                    <a:pt x="1790982" y="1483016"/>
                  </a:moveTo>
                  <a:lnTo>
                    <a:pt x="1789587" y="1483016"/>
                  </a:lnTo>
                  <a:lnTo>
                    <a:pt x="1790007" y="1474094"/>
                  </a:lnTo>
                  <a:lnTo>
                    <a:pt x="1790794" y="1471026"/>
                  </a:lnTo>
                  <a:lnTo>
                    <a:pt x="1790982" y="1483016"/>
                  </a:lnTo>
                  <a:close/>
                </a:path>
                <a:path w="2381885" h="2181859">
                  <a:moveTo>
                    <a:pt x="847773" y="1483016"/>
                  </a:moveTo>
                  <a:lnTo>
                    <a:pt x="845084" y="1483016"/>
                  </a:lnTo>
                  <a:lnTo>
                    <a:pt x="847779" y="1471229"/>
                  </a:lnTo>
                  <a:lnTo>
                    <a:pt x="847773" y="1483016"/>
                  </a:lnTo>
                  <a:close/>
                </a:path>
                <a:path w="2381885" h="2181859">
                  <a:moveTo>
                    <a:pt x="1183796" y="1478784"/>
                  </a:moveTo>
                  <a:lnTo>
                    <a:pt x="1184564" y="1471792"/>
                  </a:lnTo>
                  <a:lnTo>
                    <a:pt x="1184975" y="1471268"/>
                  </a:lnTo>
                  <a:lnTo>
                    <a:pt x="1183796" y="1478784"/>
                  </a:lnTo>
                  <a:close/>
                </a:path>
                <a:path w="2381885" h="2181859">
                  <a:moveTo>
                    <a:pt x="1271620" y="1483016"/>
                  </a:moveTo>
                  <a:lnTo>
                    <a:pt x="1270309" y="1483016"/>
                  </a:lnTo>
                  <a:lnTo>
                    <a:pt x="1271401" y="1471420"/>
                  </a:lnTo>
                  <a:lnTo>
                    <a:pt x="1271620" y="1483016"/>
                  </a:lnTo>
                  <a:close/>
                </a:path>
                <a:path w="2381885" h="2181859">
                  <a:moveTo>
                    <a:pt x="1183132" y="1483016"/>
                  </a:moveTo>
                  <a:lnTo>
                    <a:pt x="1181638" y="1483016"/>
                  </a:lnTo>
                  <a:lnTo>
                    <a:pt x="1181412" y="1475810"/>
                  </a:lnTo>
                  <a:lnTo>
                    <a:pt x="1184564" y="1471792"/>
                  </a:lnTo>
                  <a:lnTo>
                    <a:pt x="1183796" y="1478784"/>
                  </a:lnTo>
                  <a:lnTo>
                    <a:pt x="1183132" y="1483016"/>
                  </a:lnTo>
                  <a:close/>
                </a:path>
                <a:path w="2381885" h="2181859">
                  <a:moveTo>
                    <a:pt x="927790" y="1483016"/>
                  </a:moveTo>
                  <a:lnTo>
                    <a:pt x="920902" y="1483016"/>
                  </a:lnTo>
                  <a:lnTo>
                    <a:pt x="921273" y="1477110"/>
                  </a:lnTo>
                  <a:lnTo>
                    <a:pt x="923301" y="1472041"/>
                  </a:lnTo>
                  <a:lnTo>
                    <a:pt x="927790" y="1483016"/>
                  </a:lnTo>
                  <a:close/>
                </a:path>
                <a:path w="2381885" h="2181859">
                  <a:moveTo>
                    <a:pt x="860637" y="1480311"/>
                  </a:moveTo>
                  <a:lnTo>
                    <a:pt x="858644" y="1477287"/>
                  </a:lnTo>
                  <a:lnTo>
                    <a:pt x="857546" y="1473045"/>
                  </a:lnTo>
                  <a:lnTo>
                    <a:pt x="861352" y="1476511"/>
                  </a:lnTo>
                  <a:lnTo>
                    <a:pt x="860637" y="1480311"/>
                  </a:lnTo>
                  <a:close/>
                </a:path>
                <a:path w="2381885" h="2181859">
                  <a:moveTo>
                    <a:pt x="857413" y="1483016"/>
                  </a:moveTo>
                  <a:lnTo>
                    <a:pt x="848172" y="1483016"/>
                  </a:lnTo>
                  <a:lnTo>
                    <a:pt x="851722" y="1475347"/>
                  </a:lnTo>
                  <a:lnTo>
                    <a:pt x="857413" y="1483016"/>
                  </a:lnTo>
                  <a:close/>
                </a:path>
                <a:path w="2381885" h="2181859">
                  <a:moveTo>
                    <a:pt x="1302242" y="1483016"/>
                  </a:moveTo>
                  <a:lnTo>
                    <a:pt x="1300198" y="1483016"/>
                  </a:lnTo>
                  <a:lnTo>
                    <a:pt x="1302458" y="1476316"/>
                  </a:lnTo>
                  <a:lnTo>
                    <a:pt x="1302242" y="1483016"/>
                  </a:lnTo>
                  <a:close/>
                </a:path>
                <a:path w="2381885" h="2181859">
                  <a:moveTo>
                    <a:pt x="868497" y="1483016"/>
                  </a:moveTo>
                  <a:lnTo>
                    <a:pt x="862419" y="1483016"/>
                  </a:lnTo>
                  <a:lnTo>
                    <a:pt x="860637" y="1480311"/>
                  </a:lnTo>
                  <a:lnTo>
                    <a:pt x="861352" y="1476511"/>
                  </a:lnTo>
                  <a:lnTo>
                    <a:pt x="868497" y="1483016"/>
                  </a:lnTo>
                  <a:close/>
                </a:path>
                <a:path w="2381885" h="2181859">
                  <a:moveTo>
                    <a:pt x="1222885" y="1483016"/>
                  </a:moveTo>
                  <a:lnTo>
                    <a:pt x="1222660" y="1477704"/>
                  </a:lnTo>
                  <a:lnTo>
                    <a:pt x="1223139" y="1476530"/>
                  </a:lnTo>
                  <a:lnTo>
                    <a:pt x="1222885" y="1483016"/>
                  </a:lnTo>
                  <a:close/>
                </a:path>
                <a:path w="2381885" h="2181859">
                  <a:moveTo>
                    <a:pt x="1735587" y="1483016"/>
                  </a:moveTo>
                  <a:lnTo>
                    <a:pt x="1735820" y="1477704"/>
                  </a:lnTo>
                  <a:lnTo>
                    <a:pt x="1735940" y="1476576"/>
                  </a:lnTo>
                  <a:lnTo>
                    <a:pt x="1735587" y="1483016"/>
                  </a:lnTo>
                  <a:close/>
                </a:path>
                <a:path w="2381885" h="2181859">
                  <a:moveTo>
                    <a:pt x="860127" y="1483016"/>
                  </a:moveTo>
                  <a:lnTo>
                    <a:pt x="858644" y="1477287"/>
                  </a:lnTo>
                  <a:lnTo>
                    <a:pt x="860637" y="1480311"/>
                  </a:lnTo>
                  <a:lnTo>
                    <a:pt x="860127" y="1483016"/>
                  </a:lnTo>
                  <a:close/>
                </a:path>
                <a:path w="2381885" h="2181859">
                  <a:moveTo>
                    <a:pt x="1222785" y="1483016"/>
                  </a:moveTo>
                  <a:lnTo>
                    <a:pt x="1222486" y="1483016"/>
                  </a:lnTo>
                  <a:lnTo>
                    <a:pt x="1222280" y="1478636"/>
                  </a:lnTo>
                  <a:lnTo>
                    <a:pt x="1222660" y="1477704"/>
                  </a:lnTo>
                  <a:lnTo>
                    <a:pt x="1222785" y="1483016"/>
                  </a:lnTo>
                  <a:close/>
                </a:path>
                <a:path w="2381885" h="2181859">
                  <a:moveTo>
                    <a:pt x="1222486" y="1483016"/>
                  </a:moveTo>
                  <a:lnTo>
                    <a:pt x="1220493" y="1483016"/>
                  </a:lnTo>
                  <a:lnTo>
                    <a:pt x="1222280" y="1478636"/>
                  </a:lnTo>
                  <a:lnTo>
                    <a:pt x="1222486" y="1483016"/>
                  </a:lnTo>
                  <a:close/>
                </a:path>
                <a:path w="2381885" h="2181859">
                  <a:moveTo>
                    <a:pt x="1183331" y="1483016"/>
                  </a:moveTo>
                  <a:lnTo>
                    <a:pt x="1183132" y="1483016"/>
                  </a:lnTo>
                  <a:lnTo>
                    <a:pt x="1183796" y="1478784"/>
                  </a:lnTo>
                  <a:lnTo>
                    <a:pt x="1183331" y="1483016"/>
                  </a:lnTo>
                  <a:close/>
                </a:path>
                <a:path w="2381885" h="2181859">
                  <a:moveTo>
                    <a:pt x="1469871" y="1483014"/>
                  </a:moveTo>
                  <a:lnTo>
                    <a:pt x="1470564" y="1479480"/>
                  </a:lnTo>
                  <a:lnTo>
                    <a:pt x="1470480" y="1481397"/>
                  </a:lnTo>
                  <a:lnTo>
                    <a:pt x="1469871" y="1483014"/>
                  </a:lnTo>
                  <a:close/>
                </a:path>
                <a:path w="2381885" h="2181859">
                  <a:moveTo>
                    <a:pt x="930156" y="1483016"/>
                  </a:moveTo>
                  <a:lnTo>
                    <a:pt x="927790" y="1483016"/>
                  </a:lnTo>
                  <a:lnTo>
                    <a:pt x="928997" y="1479848"/>
                  </a:lnTo>
                  <a:lnTo>
                    <a:pt x="930156" y="1483016"/>
                  </a:lnTo>
                  <a:close/>
                </a:path>
                <a:path w="2381885" h="2181859">
                  <a:moveTo>
                    <a:pt x="1384187" y="1483016"/>
                  </a:moveTo>
                  <a:lnTo>
                    <a:pt x="1383490" y="1483016"/>
                  </a:lnTo>
                  <a:lnTo>
                    <a:pt x="1384356" y="1479951"/>
                  </a:lnTo>
                  <a:lnTo>
                    <a:pt x="1384187" y="1483016"/>
                  </a:lnTo>
                  <a:close/>
                </a:path>
                <a:path w="2381885" h="2181859">
                  <a:moveTo>
                    <a:pt x="1417863" y="1508416"/>
                  </a:moveTo>
                  <a:lnTo>
                    <a:pt x="1400328" y="1508416"/>
                  </a:lnTo>
                  <a:lnTo>
                    <a:pt x="1399896" y="1506299"/>
                  </a:lnTo>
                  <a:lnTo>
                    <a:pt x="1399883" y="1504680"/>
                  </a:lnTo>
                  <a:lnTo>
                    <a:pt x="1400899" y="1495943"/>
                  </a:lnTo>
                  <a:lnTo>
                    <a:pt x="1401707" y="1483353"/>
                  </a:lnTo>
                  <a:lnTo>
                    <a:pt x="1401814" y="1482853"/>
                  </a:lnTo>
                  <a:lnTo>
                    <a:pt x="1402065" y="1482375"/>
                  </a:lnTo>
                  <a:lnTo>
                    <a:pt x="1401922" y="1483016"/>
                  </a:lnTo>
                  <a:lnTo>
                    <a:pt x="1425335" y="1483016"/>
                  </a:lnTo>
                  <a:lnTo>
                    <a:pt x="1432110" y="1495716"/>
                  </a:lnTo>
                  <a:lnTo>
                    <a:pt x="1418461" y="1495716"/>
                  </a:lnTo>
                  <a:lnTo>
                    <a:pt x="1418349" y="1499568"/>
                  </a:lnTo>
                  <a:lnTo>
                    <a:pt x="1417863" y="1508416"/>
                  </a:lnTo>
                  <a:close/>
                </a:path>
                <a:path w="2381885" h="2181859">
                  <a:moveTo>
                    <a:pt x="1562328" y="1483016"/>
                  </a:moveTo>
                  <a:lnTo>
                    <a:pt x="1562282" y="1482853"/>
                  </a:lnTo>
                  <a:lnTo>
                    <a:pt x="1562328" y="1483016"/>
                  </a:lnTo>
                  <a:close/>
                </a:path>
                <a:path w="2381885" h="2181859">
                  <a:moveTo>
                    <a:pt x="298782" y="1508416"/>
                  </a:moveTo>
                  <a:lnTo>
                    <a:pt x="286090" y="1508416"/>
                  </a:lnTo>
                  <a:lnTo>
                    <a:pt x="283775" y="1495716"/>
                  </a:lnTo>
                  <a:lnTo>
                    <a:pt x="290138" y="1495716"/>
                  </a:lnTo>
                  <a:lnTo>
                    <a:pt x="296315" y="1483016"/>
                  </a:lnTo>
                  <a:lnTo>
                    <a:pt x="298782" y="1508416"/>
                  </a:lnTo>
                  <a:close/>
                </a:path>
                <a:path w="2381885" h="2181859">
                  <a:moveTo>
                    <a:pt x="315344" y="1495716"/>
                  </a:moveTo>
                  <a:lnTo>
                    <a:pt x="303189" y="1495716"/>
                  </a:lnTo>
                  <a:lnTo>
                    <a:pt x="300400" y="1483016"/>
                  </a:lnTo>
                  <a:lnTo>
                    <a:pt x="313252" y="1483016"/>
                  </a:lnTo>
                  <a:lnTo>
                    <a:pt x="315344" y="1495716"/>
                  </a:lnTo>
                  <a:close/>
                </a:path>
                <a:path w="2381885" h="2181859">
                  <a:moveTo>
                    <a:pt x="346928" y="1495716"/>
                  </a:moveTo>
                  <a:lnTo>
                    <a:pt x="343640" y="1495716"/>
                  </a:lnTo>
                  <a:lnTo>
                    <a:pt x="346230" y="1483016"/>
                  </a:lnTo>
                  <a:lnTo>
                    <a:pt x="346928" y="1495716"/>
                  </a:lnTo>
                  <a:close/>
                </a:path>
                <a:path w="2381885" h="2181859">
                  <a:moveTo>
                    <a:pt x="401834" y="1495716"/>
                  </a:moveTo>
                  <a:lnTo>
                    <a:pt x="375522" y="1495716"/>
                  </a:lnTo>
                  <a:lnTo>
                    <a:pt x="371526" y="1483016"/>
                  </a:lnTo>
                  <a:lnTo>
                    <a:pt x="410492" y="1483016"/>
                  </a:lnTo>
                  <a:lnTo>
                    <a:pt x="401834" y="1495716"/>
                  </a:lnTo>
                  <a:close/>
                </a:path>
                <a:path w="2381885" h="2181859">
                  <a:moveTo>
                    <a:pt x="421551" y="1495716"/>
                  </a:moveTo>
                  <a:lnTo>
                    <a:pt x="413656" y="1495716"/>
                  </a:lnTo>
                  <a:lnTo>
                    <a:pt x="410835" y="1483016"/>
                  </a:lnTo>
                  <a:lnTo>
                    <a:pt x="421651" y="1483016"/>
                  </a:lnTo>
                  <a:lnTo>
                    <a:pt x="421551" y="1495716"/>
                  </a:lnTo>
                  <a:close/>
                </a:path>
                <a:path w="2381885" h="2181859">
                  <a:moveTo>
                    <a:pt x="445832" y="1508416"/>
                  </a:moveTo>
                  <a:lnTo>
                    <a:pt x="436060" y="1508416"/>
                  </a:lnTo>
                  <a:lnTo>
                    <a:pt x="428124" y="1495754"/>
                  </a:lnTo>
                  <a:lnTo>
                    <a:pt x="424241" y="1483016"/>
                  </a:lnTo>
                  <a:lnTo>
                    <a:pt x="468378" y="1483016"/>
                  </a:lnTo>
                  <a:lnTo>
                    <a:pt x="464194" y="1495716"/>
                  </a:lnTo>
                  <a:lnTo>
                    <a:pt x="455127" y="1495716"/>
                  </a:lnTo>
                  <a:lnTo>
                    <a:pt x="445832" y="1508416"/>
                  </a:lnTo>
                  <a:close/>
                </a:path>
                <a:path w="2381885" h="2181859">
                  <a:moveTo>
                    <a:pt x="465887" y="1495716"/>
                  </a:moveTo>
                  <a:lnTo>
                    <a:pt x="464194" y="1495716"/>
                  </a:lnTo>
                  <a:lnTo>
                    <a:pt x="468378" y="1483016"/>
                  </a:lnTo>
                  <a:lnTo>
                    <a:pt x="469139" y="1485325"/>
                  </a:lnTo>
                  <a:lnTo>
                    <a:pt x="469103" y="1485737"/>
                  </a:lnTo>
                  <a:lnTo>
                    <a:pt x="465887" y="1495716"/>
                  </a:lnTo>
                  <a:close/>
                </a:path>
                <a:path w="2381885" h="2181859">
                  <a:moveTo>
                    <a:pt x="507334" y="1495716"/>
                  </a:moveTo>
                  <a:lnTo>
                    <a:pt x="499164" y="1495716"/>
                  </a:lnTo>
                  <a:lnTo>
                    <a:pt x="501356" y="1483016"/>
                  </a:lnTo>
                  <a:lnTo>
                    <a:pt x="514308" y="1483016"/>
                  </a:lnTo>
                  <a:lnTo>
                    <a:pt x="507334" y="1495716"/>
                  </a:lnTo>
                  <a:close/>
                </a:path>
                <a:path w="2381885" h="2181859">
                  <a:moveTo>
                    <a:pt x="535780" y="1495716"/>
                  </a:moveTo>
                  <a:lnTo>
                    <a:pt x="529153" y="1495716"/>
                  </a:lnTo>
                  <a:lnTo>
                    <a:pt x="522079" y="1483016"/>
                  </a:lnTo>
                  <a:lnTo>
                    <a:pt x="539726" y="1483016"/>
                  </a:lnTo>
                  <a:lnTo>
                    <a:pt x="535780" y="1495716"/>
                  </a:lnTo>
                  <a:close/>
                </a:path>
                <a:path w="2381885" h="2181859">
                  <a:moveTo>
                    <a:pt x="613951" y="1508416"/>
                  </a:moveTo>
                  <a:lnTo>
                    <a:pt x="612432" y="1508416"/>
                  </a:lnTo>
                  <a:lnTo>
                    <a:pt x="608269" y="1495943"/>
                  </a:lnTo>
                  <a:lnTo>
                    <a:pt x="608149" y="1495216"/>
                  </a:lnTo>
                  <a:lnTo>
                    <a:pt x="607065" y="1483016"/>
                  </a:lnTo>
                  <a:lnTo>
                    <a:pt x="617931" y="1483016"/>
                  </a:lnTo>
                  <a:lnTo>
                    <a:pt x="620727" y="1493838"/>
                  </a:lnTo>
                  <a:lnTo>
                    <a:pt x="620830" y="1494531"/>
                  </a:lnTo>
                  <a:lnTo>
                    <a:pt x="620913" y="1495716"/>
                  </a:lnTo>
                  <a:lnTo>
                    <a:pt x="610067" y="1495716"/>
                  </a:lnTo>
                  <a:lnTo>
                    <a:pt x="613951" y="1508416"/>
                  </a:lnTo>
                  <a:close/>
                </a:path>
                <a:path w="2381885" h="2181859">
                  <a:moveTo>
                    <a:pt x="621019" y="1494968"/>
                  </a:moveTo>
                  <a:lnTo>
                    <a:pt x="620802" y="1494127"/>
                  </a:lnTo>
                  <a:lnTo>
                    <a:pt x="620017" y="1483016"/>
                  </a:lnTo>
                  <a:lnTo>
                    <a:pt x="622707" y="1483016"/>
                  </a:lnTo>
                  <a:lnTo>
                    <a:pt x="621019" y="1494968"/>
                  </a:lnTo>
                  <a:close/>
                </a:path>
                <a:path w="2381885" h="2181859">
                  <a:moveTo>
                    <a:pt x="677376" y="1508416"/>
                  </a:moveTo>
                  <a:lnTo>
                    <a:pt x="665971" y="1508416"/>
                  </a:lnTo>
                  <a:lnTo>
                    <a:pt x="655160" y="1495754"/>
                  </a:lnTo>
                  <a:lnTo>
                    <a:pt x="655100" y="1495592"/>
                  </a:lnTo>
                  <a:lnTo>
                    <a:pt x="652297" y="1483016"/>
                  </a:lnTo>
                  <a:lnTo>
                    <a:pt x="665548" y="1483016"/>
                  </a:lnTo>
                  <a:lnTo>
                    <a:pt x="671725" y="1495716"/>
                  </a:lnTo>
                  <a:lnTo>
                    <a:pt x="681888" y="1495716"/>
                  </a:lnTo>
                  <a:lnTo>
                    <a:pt x="677376" y="1508416"/>
                  </a:lnTo>
                  <a:close/>
                </a:path>
                <a:path w="2381885" h="2181859">
                  <a:moveTo>
                    <a:pt x="675356" y="1490071"/>
                  </a:moveTo>
                  <a:lnTo>
                    <a:pt x="674913" y="1483016"/>
                  </a:lnTo>
                  <a:lnTo>
                    <a:pt x="677404" y="1483016"/>
                  </a:lnTo>
                  <a:lnTo>
                    <a:pt x="677746" y="1485737"/>
                  </a:lnTo>
                  <a:lnTo>
                    <a:pt x="677782" y="1486300"/>
                  </a:lnTo>
                  <a:lnTo>
                    <a:pt x="675356" y="1490071"/>
                  </a:lnTo>
                  <a:close/>
                </a:path>
                <a:path w="2381885" h="2181859">
                  <a:moveTo>
                    <a:pt x="677811" y="1486255"/>
                  </a:moveTo>
                  <a:lnTo>
                    <a:pt x="677404" y="1483016"/>
                  </a:lnTo>
                  <a:lnTo>
                    <a:pt x="679895" y="1483016"/>
                  </a:lnTo>
                  <a:lnTo>
                    <a:pt x="677811" y="1486255"/>
                  </a:lnTo>
                  <a:close/>
                </a:path>
                <a:path w="2381885" h="2181859">
                  <a:moveTo>
                    <a:pt x="678278" y="1489975"/>
                  </a:moveTo>
                  <a:lnTo>
                    <a:pt x="677811" y="1486255"/>
                  </a:lnTo>
                  <a:lnTo>
                    <a:pt x="679895" y="1483016"/>
                  </a:lnTo>
                  <a:lnTo>
                    <a:pt x="679921" y="1486300"/>
                  </a:lnTo>
                  <a:lnTo>
                    <a:pt x="678278" y="1489975"/>
                  </a:lnTo>
                  <a:close/>
                </a:path>
                <a:path w="2381885" h="2181859">
                  <a:moveTo>
                    <a:pt x="679921" y="1486300"/>
                  </a:moveTo>
                  <a:lnTo>
                    <a:pt x="679895" y="1483016"/>
                  </a:lnTo>
                  <a:lnTo>
                    <a:pt x="680493" y="1483016"/>
                  </a:lnTo>
                  <a:lnTo>
                    <a:pt x="680173" y="1485737"/>
                  </a:lnTo>
                  <a:lnTo>
                    <a:pt x="679921" y="1486300"/>
                  </a:lnTo>
                  <a:close/>
                </a:path>
                <a:path w="2381885" h="2181859">
                  <a:moveTo>
                    <a:pt x="680173" y="1485737"/>
                  </a:moveTo>
                  <a:lnTo>
                    <a:pt x="680493" y="1483016"/>
                  </a:lnTo>
                  <a:lnTo>
                    <a:pt x="680357" y="1485325"/>
                  </a:lnTo>
                  <a:lnTo>
                    <a:pt x="680173" y="1485737"/>
                  </a:lnTo>
                  <a:close/>
                </a:path>
                <a:path w="2381885" h="2181859">
                  <a:moveTo>
                    <a:pt x="686670" y="1495716"/>
                  </a:moveTo>
                  <a:lnTo>
                    <a:pt x="679995" y="1495716"/>
                  </a:lnTo>
                  <a:lnTo>
                    <a:pt x="679983" y="1488993"/>
                  </a:lnTo>
                  <a:lnTo>
                    <a:pt x="680357" y="1485325"/>
                  </a:lnTo>
                  <a:lnTo>
                    <a:pt x="681389" y="1483016"/>
                  </a:lnTo>
                  <a:lnTo>
                    <a:pt x="691452" y="1483016"/>
                  </a:lnTo>
                  <a:lnTo>
                    <a:pt x="686670" y="1495716"/>
                  </a:lnTo>
                  <a:close/>
                </a:path>
                <a:path w="2381885" h="2181859">
                  <a:moveTo>
                    <a:pt x="784807" y="1495716"/>
                  </a:moveTo>
                  <a:lnTo>
                    <a:pt x="769962" y="1495716"/>
                  </a:lnTo>
                  <a:lnTo>
                    <a:pt x="769065" y="1483016"/>
                  </a:lnTo>
                  <a:lnTo>
                    <a:pt x="782316" y="1483016"/>
                  </a:lnTo>
                  <a:lnTo>
                    <a:pt x="784807" y="1495716"/>
                  </a:lnTo>
                  <a:close/>
                </a:path>
                <a:path w="2381885" h="2181859">
                  <a:moveTo>
                    <a:pt x="798356" y="1495716"/>
                  </a:moveTo>
                  <a:lnTo>
                    <a:pt x="791582" y="1495716"/>
                  </a:lnTo>
                  <a:lnTo>
                    <a:pt x="791183" y="1483016"/>
                  </a:lnTo>
                  <a:lnTo>
                    <a:pt x="800947" y="1483016"/>
                  </a:lnTo>
                  <a:lnTo>
                    <a:pt x="798356" y="1495716"/>
                  </a:lnTo>
                  <a:close/>
                </a:path>
                <a:path w="2381885" h="2181859">
                  <a:moveTo>
                    <a:pt x="823962" y="1495716"/>
                  </a:moveTo>
                  <a:lnTo>
                    <a:pt x="808220" y="1495716"/>
                  </a:lnTo>
                  <a:lnTo>
                    <a:pt x="809380" y="1483016"/>
                  </a:lnTo>
                  <a:lnTo>
                    <a:pt x="827747" y="1483016"/>
                  </a:lnTo>
                  <a:lnTo>
                    <a:pt x="823962" y="1495716"/>
                  </a:lnTo>
                  <a:close/>
                </a:path>
                <a:path w="2381885" h="2181859">
                  <a:moveTo>
                    <a:pt x="834996" y="1521116"/>
                  </a:moveTo>
                  <a:lnTo>
                    <a:pt x="823318" y="1508483"/>
                  </a:lnTo>
                  <a:lnTo>
                    <a:pt x="823279" y="1508281"/>
                  </a:lnTo>
                  <a:lnTo>
                    <a:pt x="827748" y="1483016"/>
                  </a:lnTo>
                  <a:lnTo>
                    <a:pt x="843489" y="1483016"/>
                  </a:lnTo>
                  <a:lnTo>
                    <a:pt x="846578" y="1495716"/>
                  </a:lnTo>
                  <a:lnTo>
                    <a:pt x="854051" y="1495716"/>
                  </a:lnTo>
                  <a:lnTo>
                    <a:pt x="849735" y="1508281"/>
                  </a:lnTo>
                  <a:lnTo>
                    <a:pt x="849610" y="1508483"/>
                  </a:lnTo>
                  <a:lnTo>
                    <a:pt x="834996" y="1521116"/>
                  </a:lnTo>
                  <a:close/>
                </a:path>
                <a:path w="2381885" h="2181859">
                  <a:moveTo>
                    <a:pt x="846578" y="1495716"/>
                  </a:moveTo>
                  <a:lnTo>
                    <a:pt x="843489" y="1483016"/>
                  </a:lnTo>
                  <a:lnTo>
                    <a:pt x="844286" y="1483016"/>
                  </a:lnTo>
                  <a:lnTo>
                    <a:pt x="846578" y="1495716"/>
                  </a:lnTo>
                  <a:close/>
                </a:path>
                <a:path w="2381885" h="2181859">
                  <a:moveTo>
                    <a:pt x="856142" y="1495716"/>
                  </a:moveTo>
                  <a:lnTo>
                    <a:pt x="846578" y="1495716"/>
                  </a:lnTo>
                  <a:lnTo>
                    <a:pt x="844286" y="1483016"/>
                  </a:lnTo>
                  <a:lnTo>
                    <a:pt x="863416" y="1483016"/>
                  </a:lnTo>
                  <a:lnTo>
                    <a:pt x="856142" y="1495716"/>
                  </a:lnTo>
                  <a:close/>
                </a:path>
                <a:path w="2381885" h="2181859">
                  <a:moveTo>
                    <a:pt x="863412" y="1483060"/>
                  </a:moveTo>
                  <a:close/>
                </a:path>
                <a:path w="2381885" h="2181859">
                  <a:moveTo>
                    <a:pt x="887055" y="1495716"/>
                  </a:moveTo>
                  <a:lnTo>
                    <a:pt x="862221" y="1495716"/>
                  </a:lnTo>
                  <a:lnTo>
                    <a:pt x="863335" y="1483879"/>
                  </a:lnTo>
                  <a:lnTo>
                    <a:pt x="863437" y="1483016"/>
                  </a:lnTo>
                  <a:lnTo>
                    <a:pt x="882172" y="1483016"/>
                  </a:lnTo>
                  <a:lnTo>
                    <a:pt x="886934" y="1495216"/>
                  </a:lnTo>
                  <a:lnTo>
                    <a:pt x="887055" y="1495716"/>
                  </a:lnTo>
                  <a:close/>
                </a:path>
                <a:path w="2381885" h="2181859">
                  <a:moveTo>
                    <a:pt x="900379" y="1495716"/>
                  </a:moveTo>
                  <a:lnTo>
                    <a:pt x="887128" y="1495716"/>
                  </a:lnTo>
                  <a:lnTo>
                    <a:pt x="887190" y="1495065"/>
                  </a:lnTo>
                  <a:lnTo>
                    <a:pt x="889706" y="1483016"/>
                  </a:lnTo>
                  <a:lnTo>
                    <a:pt x="895028" y="1483016"/>
                  </a:lnTo>
                  <a:lnTo>
                    <a:pt x="900379" y="1495716"/>
                  </a:lnTo>
                  <a:close/>
                </a:path>
                <a:path w="2381885" h="2181859">
                  <a:moveTo>
                    <a:pt x="910342" y="1495716"/>
                  </a:moveTo>
                  <a:lnTo>
                    <a:pt x="900379" y="1495716"/>
                  </a:lnTo>
                  <a:lnTo>
                    <a:pt x="899382" y="1483016"/>
                  </a:lnTo>
                  <a:lnTo>
                    <a:pt x="905460" y="1483016"/>
                  </a:lnTo>
                  <a:lnTo>
                    <a:pt x="910342" y="1495716"/>
                  </a:lnTo>
                  <a:close/>
                </a:path>
                <a:path w="2381885" h="2181859">
                  <a:moveTo>
                    <a:pt x="910541" y="1495716"/>
                  </a:moveTo>
                  <a:lnTo>
                    <a:pt x="910342" y="1495716"/>
                  </a:lnTo>
                  <a:lnTo>
                    <a:pt x="905460" y="1483016"/>
                  </a:lnTo>
                  <a:lnTo>
                    <a:pt x="910541" y="1495716"/>
                  </a:lnTo>
                  <a:close/>
                </a:path>
                <a:path w="2381885" h="2181859">
                  <a:moveTo>
                    <a:pt x="917913" y="1495716"/>
                  </a:moveTo>
                  <a:lnTo>
                    <a:pt x="910541" y="1495716"/>
                  </a:lnTo>
                  <a:lnTo>
                    <a:pt x="905460" y="1483016"/>
                  </a:lnTo>
                  <a:lnTo>
                    <a:pt x="918014" y="1483016"/>
                  </a:lnTo>
                  <a:lnTo>
                    <a:pt x="917913" y="1495716"/>
                  </a:lnTo>
                  <a:close/>
                </a:path>
                <a:path w="2381885" h="2181859">
                  <a:moveTo>
                    <a:pt x="917914" y="1495715"/>
                  </a:moveTo>
                  <a:lnTo>
                    <a:pt x="918014" y="1483016"/>
                  </a:lnTo>
                  <a:lnTo>
                    <a:pt x="918611" y="1483016"/>
                  </a:lnTo>
                  <a:lnTo>
                    <a:pt x="918372" y="1493179"/>
                  </a:lnTo>
                  <a:lnTo>
                    <a:pt x="918092" y="1495065"/>
                  </a:lnTo>
                  <a:lnTo>
                    <a:pt x="917914" y="1495715"/>
                  </a:lnTo>
                  <a:close/>
                </a:path>
                <a:path w="2381885" h="2181859">
                  <a:moveTo>
                    <a:pt x="918372" y="1493179"/>
                  </a:moveTo>
                  <a:lnTo>
                    <a:pt x="918611" y="1483016"/>
                  </a:lnTo>
                  <a:lnTo>
                    <a:pt x="919707" y="1483016"/>
                  </a:lnTo>
                  <a:lnTo>
                    <a:pt x="919645" y="1484165"/>
                  </a:lnTo>
                  <a:lnTo>
                    <a:pt x="918372" y="1493179"/>
                  </a:lnTo>
                  <a:close/>
                </a:path>
                <a:path w="2381885" h="2181859">
                  <a:moveTo>
                    <a:pt x="919765" y="1483312"/>
                  </a:moveTo>
                  <a:lnTo>
                    <a:pt x="919707" y="1483016"/>
                  </a:lnTo>
                  <a:lnTo>
                    <a:pt x="919765" y="1483312"/>
                  </a:lnTo>
                  <a:close/>
                </a:path>
                <a:path w="2381885" h="2181859">
                  <a:moveTo>
                    <a:pt x="920413" y="1486614"/>
                  </a:moveTo>
                  <a:lnTo>
                    <a:pt x="919933" y="1484165"/>
                  </a:lnTo>
                  <a:lnTo>
                    <a:pt x="919807" y="1483016"/>
                  </a:lnTo>
                  <a:lnTo>
                    <a:pt x="921401" y="1483016"/>
                  </a:lnTo>
                  <a:lnTo>
                    <a:pt x="920413" y="1486614"/>
                  </a:lnTo>
                  <a:close/>
                </a:path>
                <a:path w="2381885" h="2181859">
                  <a:moveTo>
                    <a:pt x="923847" y="1495716"/>
                  </a:moveTo>
                  <a:lnTo>
                    <a:pt x="922198" y="1495716"/>
                  </a:lnTo>
                  <a:lnTo>
                    <a:pt x="920413" y="1486614"/>
                  </a:lnTo>
                  <a:lnTo>
                    <a:pt x="921401" y="1483016"/>
                  </a:lnTo>
                  <a:lnTo>
                    <a:pt x="922697" y="1483016"/>
                  </a:lnTo>
                  <a:lnTo>
                    <a:pt x="923847" y="1495716"/>
                  </a:lnTo>
                  <a:close/>
                </a:path>
                <a:path w="2381885" h="2181859">
                  <a:moveTo>
                    <a:pt x="933134" y="1495716"/>
                  </a:moveTo>
                  <a:lnTo>
                    <a:pt x="923847" y="1495716"/>
                  </a:lnTo>
                  <a:lnTo>
                    <a:pt x="922697" y="1483016"/>
                  </a:lnTo>
                  <a:lnTo>
                    <a:pt x="930567" y="1483016"/>
                  </a:lnTo>
                  <a:lnTo>
                    <a:pt x="931020" y="1483879"/>
                  </a:lnTo>
                  <a:lnTo>
                    <a:pt x="933134" y="1495716"/>
                  </a:lnTo>
                  <a:close/>
                </a:path>
                <a:path w="2381885" h="2181859">
                  <a:moveTo>
                    <a:pt x="936255" y="1493838"/>
                  </a:moveTo>
                  <a:lnTo>
                    <a:pt x="935678" y="1492740"/>
                  </a:lnTo>
                  <a:lnTo>
                    <a:pt x="935449" y="1483016"/>
                  </a:lnTo>
                  <a:lnTo>
                    <a:pt x="940331" y="1483016"/>
                  </a:lnTo>
                  <a:lnTo>
                    <a:pt x="936255" y="1493838"/>
                  </a:lnTo>
                  <a:close/>
                </a:path>
                <a:path w="2381885" h="2181859">
                  <a:moveTo>
                    <a:pt x="947305" y="1495716"/>
                  </a:moveTo>
                  <a:lnTo>
                    <a:pt x="937242" y="1495716"/>
                  </a:lnTo>
                  <a:lnTo>
                    <a:pt x="936407" y="1494127"/>
                  </a:lnTo>
                  <a:lnTo>
                    <a:pt x="936455" y="1493838"/>
                  </a:lnTo>
                  <a:lnTo>
                    <a:pt x="940531" y="1483016"/>
                  </a:lnTo>
                  <a:lnTo>
                    <a:pt x="944615" y="1483016"/>
                  </a:lnTo>
                  <a:lnTo>
                    <a:pt x="947305" y="1495716"/>
                  </a:lnTo>
                  <a:close/>
                </a:path>
                <a:path w="2381885" h="2181859">
                  <a:moveTo>
                    <a:pt x="1013660" y="1495716"/>
                  </a:moveTo>
                  <a:lnTo>
                    <a:pt x="947505" y="1495716"/>
                  </a:lnTo>
                  <a:lnTo>
                    <a:pt x="944815" y="1483016"/>
                  </a:lnTo>
                  <a:lnTo>
                    <a:pt x="1013261" y="1483016"/>
                  </a:lnTo>
                  <a:lnTo>
                    <a:pt x="1013660" y="1495716"/>
                  </a:lnTo>
                  <a:close/>
                </a:path>
                <a:path w="2381885" h="2181859">
                  <a:moveTo>
                    <a:pt x="1023921" y="1495716"/>
                  </a:moveTo>
                  <a:lnTo>
                    <a:pt x="1018741" y="1495716"/>
                  </a:lnTo>
                  <a:lnTo>
                    <a:pt x="1015951" y="1483016"/>
                  </a:lnTo>
                  <a:lnTo>
                    <a:pt x="1021630" y="1483016"/>
                  </a:lnTo>
                  <a:lnTo>
                    <a:pt x="1023793" y="1491633"/>
                  </a:lnTo>
                  <a:lnTo>
                    <a:pt x="1023921" y="1495716"/>
                  </a:lnTo>
                  <a:close/>
                </a:path>
                <a:path w="2381885" h="2181859">
                  <a:moveTo>
                    <a:pt x="1059888" y="1495716"/>
                  </a:moveTo>
                  <a:lnTo>
                    <a:pt x="1024818" y="1495716"/>
                  </a:lnTo>
                  <a:lnTo>
                    <a:pt x="1023877" y="1491965"/>
                  </a:lnTo>
                  <a:lnTo>
                    <a:pt x="1023759" y="1490538"/>
                  </a:lnTo>
                  <a:lnTo>
                    <a:pt x="1023523" y="1483016"/>
                  </a:lnTo>
                  <a:lnTo>
                    <a:pt x="1059789" y="1483016"/>
                  </a:lnTo>
                  <a:lnTo>
                    <a:pt x="1059888" y="1495716"/>
                  </a:lnTo>
                  <a:close/>
                </a:path>
                <a:path w="2381885" h="2181859">
                  <a:moveTo>
                    <a:pt x="1072541" y="1495716"/>
                  </a:moveTo>
                  <a:lnTo>
                    <a:pt x="1065169" y="1495716"/>
                  </a:lnTo>
                  <a:lnTo>
                    <a:pt x="1059789" y="1483016"/>
                  </a:lnTo>
                  <a:lnTo>
                    <a:pt x="1073737" y="1483016"/>
                  </a:lnTo>
                  <a:lnTo>
                    <a:pt x="1072541" y="1495716"/>
                  </a:lnTo>
                  <a:close/>
                </a:path>
                <a:path w="2381885" h="2181859">
                  <a:moveTo>
                    <a:pt x="1087609" y="1484972"/>
                  </a:moveTo>
                  <a:lnTo>
                    <a:pt x="1087486" y="1483016"/>
                  </a:lnTo>
                  <a:lnTo>
                    <a:pt x="1088183" y="1483016"/>
                  </a:lnTo>
                  <a:lnTo>
                    <a:pt x="1087609" y="1484972"/>
                  </a:lnTo>
                  <a:close/>
                </a:path>
                <a:path w="2381885" h="2181859">
                  <a:moveTo>
                    <a:pt x="1089877" y="1495716"/>
                  </a:moveTo>
                  <a:lnTo>
                    <a:pt x="1088283" y="1495716"/>
                  </a:lnTo>
                  <a:lnTo>
                    <a:pt x="1087609" y="1484972"/>
                  </a:lnTo>
                  <a:lnTo>
                    <a:pt x="1088183" y="1483016"/>
                  </a:lnTo>
                  <a:lnTo>
                    <a:pt x="1089877" y="1495716"/>
                  </a:lnTo>
                  <a:close/>
                </a:path>
                <a:path w="2381885" h="2181859">
                  <a:moveTo>
                    <a:pt x="1089877" y="1495716"/>
                  </a:moveTo>
                  <a:lnTo>
                    <a:pt x="1088183" y="1483016"/>
                  </a:lnTo>
                  <a:lnTo>
                    <a:pt x="1092567" y="1483016"/>
                  </a:lnTo>
                  <a:lnTo>
                    <a:pt x="1090204" y="1495065"/>
                  </a:lnTo>
                  <a:lnTo>
                    <a:pt x="1089877" y="1495716"/>
                  </a:lnTo>
                  <a:close/>
                </a:path>
                <a:path w="2381885" h="2181859">
                  <a:moveTo>
                    <a:pt x="1100737" y="1495716"/>
                  </a:moveTo>
                  <a:lnTo>
                    <a:pt x="1090076" y="1495716"/>
                  </a:lnTo>
                  <a:lnTo>
                    <a:pt x="1090174" y="1495216"/>
                  </a:lnTo>
                  <a:lnTo>
                    <a:pt x="1090255" y="1494963"/>
                  </a:lnTo>
                  <a:lnTo>
                    <a:pt x="1096254" y="1483016"/>
                  </a:lnTo>
                  <a:lnTo>
                    <a:pt x="1101235" y="1483016"/>
                  </a:lnTo>
                  <a:lnTo>
                    <a:pt x="1101348" y="1486614"/>
                  </a:lnTo>
                  <a:lnTo>
                    <a:pt x="1101265" y="1490538"/>
                  </a:lnTo>
                  <a:lnTo>
                    <a:pt x="1100737" y="1495716"/>
                  </a:lnTo>
                  <a:close/>
                </a:path>
                <a:path w="2381885" h="2181859">
                  <a:moveTo>
                    <a:pt x="1119467" y="1495716"/>
                  </a:moveTo>
                  <a:lnTo>
                    <a:pt x="1101634" y="1495716"/>
                  </a:lnTo>
                  <a:lnTo>
                    <a:pt x="1101547" y="1487778"/>
                  </a:lnTo>
                  <a:lnTo>
                    <a:pt x="1102032" y="1483016"/>
                  </a:lnTo>
                  <a:lnTo>
                    <a:pt x="1119866" y="1483016"/>
                  </a:lnTo>
                  <a:lnTo>
                    <a:pt x="1119467" y="1495716"/>
                  </a:lnTo>
                  <a:close/>
                </a:path>
                <a:path w="2381885" h="2181859">
                  <a:moveTo>
                    <a:pt x="1126741" y="1495716"/>
                  </a:moveTo>
                  <a:lnTo>
                    <a:pt x="1124848" y="1495716"/>
                  </a:lnTo>
                  <a:lnTo>
                    <a:pt x="1123253" y="1483016"/>
                  </a:lnTo>
                  <a:lnTo>
                    <a:pt x="1126940" y="1483016"/>
                  </a:lnTo>
                  <a:lnTo>
                    <a:pt x="1126741" y="1495716"/>
                  </a:lnTo>
                  <a:close/>
                </a:path>
                <a:path w="2381885" h="2181859">
                  <a:moveTo>
                    <a:pt x="1136704" y="1495716"/>
                  </a:moveTo>
                  <a:lnTo>
                    <a:pt x="1126741" y="1495716"/>
                  </a:lnTo>
                  <a:lnTo>
                    <a:pt x="1126940" y="1483016"/>
                  </a:lnTo>
                  <a:lnTo>
                    <a:pt x="1131025" y="1483016"/>
                  </a:lnTo>
                  <a:lnTo>
                    <a:pt x="1136704" y="1495716"/>
                  </a:lnTo>
                  <a:close/>
                </a:path>
                <a:path w="2381885" h="2181859">
                  <a:moveTo>
                    <a:pt x="1156231" y="1495716"/>
                  </a:moveTo>
                  <a:lnTo>
                    <a:pt x="1136704" y="1495716"/>
                  </a:lnTo>
                  <a:lnTo>
                    <a:pt x="1137700" y="1483016"/>
                  </a:lnTo>
                  <a:lnTo>
                    <a:pt x="1150353" y="1483016"/>
                  </a:lnTo>
                  <a:lnTo>
                    <a:pt x="1156041" y="1493838"/>
                  </a:lnTo>
                  <a:lnTo>
                    <a:pt x="1156157" y="1494531"/>
                  </a:lnTo>
                  <a:lnTo>
                    <a:pt x="1156231" y="1495716"/>
                  </a:lnTo>
                  <a:close/>
                </a:path>
                <a:path w="2381885" h="2181859">
                  <a:moveTo>
                    <a:pt x="1175261" y="1495716"/>
                  </a:moveTo>
                  <a:lnTo>
                    <a:pt x="1170379" y="1495716"/>
                  </a:lnTo>
                  <a:lnTo>
                    <a:pt x="1172272" y="1483016"/>
                  </a:lnTo>
                  <a:lnTo>
                    <a:pt x="1174065" y="1483016"/>
                  </a:lnTo>
                  <a:lnTo>
                    <a:pt x="1175261" y="1495716"/>
                  </a:lnTo>
                  <a:close/>
                </a:path>
                <a:path w="2381885" h="2181859">
                  <a:moveTo>
                    <a:pt x="1175261" y="1495714"/>
                  </a:moveTo>
                  <a:lnTo>
                    <a:pt x="1174066" y="1483016"/>
                  </a:lnTo>
                  <a:lnTo>
                    <a:pt x="1176158" y="1483016"/>
                  </a:lnTo>
                  <a:lnTo>
                    <a:pt x="1175261" y="1495714"/>
                  </a:lnTo>
                  <a:close/>
                </a:path>
                <a:path w="2381885" h="2181859">
                  <a:moveTo>
                    <a:pt x="1191999" y="1495716"/>
                  </a:moveTo>
                  <a:lnTo>
                    <a:pt x="1175261" y="1495716"/>
                  </a:lnTo>
                  <a:lnTo>
                    <a:pt x="1176158" y="1483016"/>
                  </a:lnTo>
                  <a:lnTo>
                    <a:pt x="1191389" y="1483016"/>
                  </a:lnTo>
                  <a:lnTo>
                    <a:pt x="1192676" y="1488858"/>
                  </a:lnTo>
                  <a:lnTo>
                    <a:pt x="1191999" y="1495716"/>
                  </a:lnTo>
                  <a:close/>
                </a:path>
                <a:path w="2381885" h="2181859">
                  <a:moveTo>
                    <a:pt x="1199471" y="1495716"/>
                  </a:moveTo>
                  <a:lnTo>
                    <a:pt x="1194186" y="1495716"/>
                  </a:lnTo>
                  <a:lnTo>
                    <a:pt x="1192922" y="1489975"/>
                  </a:lnTo>
                  <a:lnTo>
                    <a:pt x="1192808" y="1487778"/>
                  </a:lnTo>
                  <a:lnTo>
                    <a:pt x="1193294" y="1483016"/>
                  </a:lnTo>
                  <a:lnTo>
                    <a:pt x="1198973" y="1483016"/>
                  </a:lnTo>
                  <a:lnTo>
                    <a:pt x="1199471" y="1495716"/>
                  </a:lnTo>
                  <a:close/>
                </a:path>
                <a:path w="2381885" h="2181859">
                  <a:moveTo>
                    <a:pt x="1202161" y="1495716"/>
                  </a:moveTo>
                  <a:lnTo>
                    <a:pt x="1201498" y="1495716"/>
                  </a:lnTo>
                  <a:lnTo>
                    <a:pt x="1198973" y="1483016"/>
                  </a:lnTo>
                  <a:lnTo>
                    <a:pt x="1205951" y="1483016"/>
                  </a:lnTo>
                  <a:lnTo>
                    <a:pt x="1205862" y="1484165"/>
                  </a:lnTo>
                  <a:lnTo>
                    <a:pt x="1202161" y="1495716"/>
                  </a:lnTo>
                  <a:close/>
                </a:path>
                <a:path w="2381885" h="2181859">
                  <a:moveTo>
                    <a:pt x="1211427" y="1495716"/>
                  </a:moveTo>
                  <a:lnTo>
                    <a:pt x="1204976" y="1495716"/>
                  </a:lnTo>
                  <a:lnTo>
                    <a:pt x="1205862" y="1484165"/>
                  </a:lnTo>
                  <a:lnTo>
                    <a:pt x="1206231" y="1483016"/>
                  </a:lnTo>
                  <a:lnTo>
                    <a:pt x="1207741" y="1483016"/>
                  </a:lnTo>
                  <a:lnTo>
                    <a:pt x="1209636" y="1488993"/>
                  </a:lnTo>
                  <a:lnTo>
                    <a:pt x="1211427" y="1495716"/>
                  </a:lnTo>
                  <a:close/>
                </a:path>
                <a:path w="2381885" h="2181859">
                  <a:moveTo>
                    <a:pt x="1211556" y="1495004"/>
                  </a:moveTo>
                  <a:lnTo>
                    <a:pt x="1209622" y="1488928"/>
                  </a:lnTo>
                  <a:lnTo>
                    <a:pt x="1208043" y="1483016"/>
                  </a:lnTo>
                  <a:lnTo>
                    <a:pt x="1212872" y="1483016"/>
                  </a:lnTo>
                  <a:lnTo>
                    <a:pt x="1212132" y="1491633"/>
                  </a:lnTo>
                  <a:lnTo>
                    <a:pt x="1211556" y="1495004"/>
                  </a:lnTo>
                  <a:close/>
                </a:path>
                <a:path w="2381885" h="2181859">
                  <a:moveTo>
                    <a:pt x="1213320" y="1495716"/>
                  </a:moveTo>
                  <a:lnTo>
                    <a:pt x="1211782" y="1495716"/>
                  </a:lnTo>
                  <a:lnTo>
                    <a:pt x="1212037" y="1492740"/>
                  </a:lnTo>
                  <a:lnTo>
                    <a:pt x="1212164" y="1491633"/>
                  </a:lnTo>
                  <a:lnTo>
                    <a:pt x="1213719" y="1483016"/>
                  </a:lnTo>
                  <a:lnTo>
                    <a:pt x="1214815" y="1483016"/>
                  </a:lnTo>
                  <a:lnTo>
                    <a:pt x="1213320" y="1495716"/>
                  </a:lnTo>
                  <a:close/>
                </a:path>
                <a:path w="2381885" h="2181859">
                  <a:moveTo>
                    <a:pt x="1223782" y="1508416"/>
                  </a:moveTo>
                  <a:lnTo>
                    <a:pt x="1223283" y="1508416"/>
                  </a:lnTo>
                  <a:lnTo>
                    <a:pt x="1224180" y="1495716"/>
                  </a:lnTo>
                  <a:lnTo>
                    <a:pt x="1214843" y="1495716"/>
                  </a:lnTo>
                  <a:lnTo>
                    <a:pt x="1216060" y="1483016"/>
                  </a:lnTo>
                  <a:lnTo>
                    <a:pt x="1223781" y="1483016"/>
                  </a:lnTo>
                  <a:lnTo>
                    <a:pt x="1224139" y="1488308"/>
                  </a:lnTo>
                  <a:lnTo>
                    <a:pt x="1224262" y="1491965"/>
                  </a:lnTo>
                  <a:lnTo>
                    <a:pt x="1224145" y="1500693"/>
                  </a:lnTo>
                  <a:lnTo>
                    <a:pt x="1223782" y="1508416"/>
                  </a:lnTo>
                  <a:close/>
                </a:path>
                <a:path w="2381885" h="2181859">
                  <a:moveTo>
                    <a:pt x="1249685" y="1508416"/>
                  </a:moveTo>
                  <a:lnTo>
                    <a:pt x="1227468" y="1508416"/>
                  </a:lnTo>
                  <a:lnTo>
                    <a:pt x="1226073" y="1495716"/>
                  </a:lnTo>
                  <a:lnTo>
                    <a:pt x="1231154" y="1495716"/>
                  </a:lnTo>
                  <a:lnTo>
                    <a:pt x="1227841" y="1488308"/>
                  </a:lnTo>
                  <a:lnTo>
                    <a:pt x="1226970" y="1483016"/>
                  </a:lnTo>
                  <a:lnTo>
                    <a:pt x="1255588" y="1483016"/>
                  </a:lnTo>
                  <a:lnTo>
                    <a:pt x="1249141" y="1495592"/>
                  </a:lnTo>
                  <a:lnTo>
                    <a:pt x="1249262" y="1499568"/>
                  </a:lnTo>
                  <a:lnTo>
                    <a:pt x="1249685" y="1508416"/>
                  </a:lnTo>
                  <a:close/>
                </a:path>
                <a:path w="2381885" h="2181859">
                  <a:moveTo>
                    <a:pt x="1264484" y="1508416"/>
                  </a:moveTo>
                  <a:lnTo>
                    <a:pt x="1249685" y="1508416"/>
                  </a:lnTo>
                  <a:lnTo>
                    <a:pt x="1249262" y="1499568"/>
                  </a:lnTo>
                  <a:lnTo>
                    <a:pt x="1249141" y="1495592"/>
                  </a:lnTo>
                  <a:lnTo>
                    <a:pt x="1255588" y="1483016"/>
                  </a:lnTo>
                  <a:lnTo>
                    <a:pt x="1270099" y="1483016"/>
                  </a:lnTo>
                  <a:lnTo>
                    <a:pt x="1266620" y="1495592"/>
                  </a:lnTo>
                  <a:lnTo>
                    <a:pt x="1264484" y="1508416"/>
                  </a:lnTo>
                  <a:close/>
                </a:path>
                <a:path w="2381885" h="2181859">
                  <a:moveTo>
                    <a:pt x="1299102" y="1508416"/>
                  </a:moveTo>
                  <a:lnTo>
                    <a:pt x="1264585" y="1508416"/>
                  </a:lnTo>
                  <a:lnTo>
                    <a:pt x="1266616" y="1496185"/>
                  </a:lnTo>
                  <a:lnTo>
                    <a:pt x="1266735" y="1495592"/>
                  </a:lnTo>
                  <a:lnTo>
                    <a:pt x="1270518" y="1483016"/>
                  </a:lnTo>
                  <a:lnTo>
                    <a:pt x="1307073" y="1483016"/>
                  </a:lnTo>
                  <a:lnTo>
                    <a:pt x="1306973" y="1495716"/>
                  </a:lnTo>
                  <a:lnTo>
                    <a:pt x="1307604" y="1497833"/>
                  </a:lnTo>
                  <a:lnTo>
                    <a:pt x="1307536" y="1498079"/>
                  </a:lnTo>
                  <a:lnTo>
                    <a:pt x="1299102" y="1508416"/>
                  </a:lnTo>
                  <a:close/>
                </a:path>
                <a:path w="2381885" h="2181859">
                  <a:moveTo>
                    <a:pt x="1315243" y="1495716"/>
                  </a:moveTo>
                  <a:lnTo>
                    <a:pt x="1307073" y="1495716"/>
                  </a:lnTo>
                  <a:lnTo>
                    <a:pt x="1307173" y="1483016"/>
                  </a:lnTo>
                  <a:lnTo>
                    <a:pt x="1315641" y="1483016"/>
                  </a:lnTo>
                  <a:lnTo>
                    <a:pt x="1315243" y="1495716"/>
                  </a:lnTo>
                  <a:close/>
                </a:path>
                <a:path w="2381885" h="2181859">
                  <a:moveTo>
                    <a:pt x="1315243" y="1495716"/>
                  </a:moveTo>
                  <a:lnTo>
                    <a:pt x="1315641" y="1483016"/>
                  </a:lnTo>
                  <a:lnTo>
                    <a:pt x="1315243" y="1495716"/>
                  </a:lnTo>
                  <a:close/>
                </a:path>
                <a:path w="2381885" h="2181859">
                  <a:moveTo>
                    <a:pt x="1325804" y="1495716"/>
                  </a:moveTo>
                  <a:lnTo>
                    <a:pt x="1315243" y="1495716"/>
                  </a:lnTo>
                  <a:lnTo>
                    <a:pt x="1315741" y="1483016"/>
                  </a:lnTo>
                  <a:lnTo>
                    <a:pt x="1320125" y="1483016"/>
                  </a:lnTo>
                  <a:lnTo>
                    <a:pt x="1324797" y="1490368"/>
                  </a:lnTo>
                  <a:lnTo>
                    <a:pt x="1325804" y="1495716"/>
                  </a:lnTo>
                  <a:close/>
                </a:path>
                <a:path w="2381885" h="2181859">
                  <a:moveTo>
                    <a:pt x="1348099" y="1495716"/>
                  </a:moveTo>
                  <a:lnTo>
                    <a:pt x="1328195" y="1495716"/>
                  </a:lnTo>
                  <a:lnTo>
                    <a:pt x="1324797" y="1490368"/>
                  </a:lnTo>
                  <a:lnTo>
                    <a:pt x="1323412" y="1483016"/>
                  </a:lnTo>
                  <a:lnTo>
                    <a:pt x="1351433" y="1483016"/>
                  </a:lnTo>
                  <a:lnTo>
                    <a:pt x="1348099" y="1495716"/>
                  </a:lnTo>
                  <a:close/>
                </a:path>
                <a:path w="2381885" h="2181859">
                  <a:moveTo>
                    <a:pt x="1375781" y="1495716"/>
                  </a:moveTo>
                  <a:lnTo>
                    <a:pt x="1348099" y="1495716"/>
                  </a:lnTo>
                  <a:lnTo>
                    <a:pt x="1351434" y="1483016"/>
                  </a:lnTo>
                  <a:lnTo>
                    <a:pt x="1372890" y="1483016"/>
                  </a:lnTo>
                  <a:lnTo>
                    <a:pt x="1375781" y="1495716"/>
                  </a:lnTo>
                  <a:close/>
                </a:path>
                <a:path w="2381885" h="2181859">
                  <a:moveTo>
                    <a:pt x="1394051" y="1495716"/>
                  </a:moveTo>
                  <a:lnTo>
                    <a:pt x="1376603" y="1495716"/>
                  </a:lnTo>
                  <a:lnTo>
                    <a:pt x="1374623" y="1483016"/>
                  </a:lnTo>
                  <a:lnTo>
                    <a:pt x="1394350" y="1483016"/>
                  </a:lnTo>
                  <a:lnTo>
                    <a:pt x="1394051" y="1495716"/>
                  </a:lnTo>
                  <a:close/>
                </a:path>
                <a:path w="2381885" h="2181859">
                  <a:moveTo>
                    <a:pt x="1400926" y="1495716"/>
                  </a:moveTo>
                  <a:lnTo>
                    <a:pt x="1394151" y="1495716"/>
                  </a:lnTo>
                  <a:lnTo>
                    <a:pt x="1394449" y="1483016"/>
                  </a:lnTo>
                  <a:lnTo>
                    <a:pt x="1400798" y="1483016"/>
                  </a:lnTo>
                  <a:lnTo>
                    <a:pt x="1400926" y="1495716"/>
                  </a:lnTo>
                  <a:close/>
                </a:path>
                <a:path w="2381885" h="2181859">
                  <a:moveTo>
                    <a:pt x="1480829" y="1508416"/>
                  </a:moveTo>
                  <a:lnTo>
                    <a:pt x="1454391" y="1508416"/>
                  </a:lnTo>
                  <a:lnTo>
                    <a:pt x="1453938" y="1495716"/>
                  </a:lnTo>
                  <a:lnTo>
                    <a:pt x="1432410" y="1495716"/>
                  </a:lnTo>
                  <a:lnTo>
                    <a:pt x="1426930" y="1483016"/>
                  </a:lnTo>
                  <a:lnTo>
                    <a:pt x="1485173" y="1483016"/>
                  </a:lnTo>
                  <a:lnTo>
                    <a:pt x="1483946" y="1490538"/>
                  </a:lnTo>
                  <a:lnTo>
                    <a:pt x="1481487" y="1495592"/>
                  </a:lnTo>
                  <a:lnTo>
                    <a:pt x="1481367" y="1496986"/>
                  </a:lnTo>
                  <a:lnTo>
                    <a:pt x="1480829" y="1508416"/>
                  </a:lnTo>
                  <a:close/>
                </a:path>
                <a:path w="2381885" h="2181859">
                  <a:moveTo>
                    <a:pt x="1485313" y="1508416"/>
                  </a:moveTo>
                  <a:lnTo>
                    <a:pt x="1481029" y="1508416"/>
                  </a:lnTo>
                  <a:lnTo>
                    <a:pt x="1483946" y="1490538"/>
                  </a:lnTo>
                  <a:lnTo>
                    <a:pt x="1487605" y="1483016"/>
                  </a:lnTo>
                  <a:lnTo>
                    <a:pt x="1493184" y="1483016"/>
                  </a:lnTo>
                  <a:lnTo>
                    <a:pt x="1493782" y="1495716"/>
                  </a:lnTo>
                  <a:lnTo>
                    <a:pt x="1488103" y="1495716"/>
                  </a:lnTo>
                  <a:lnTo>
                    <a:pt x="1485313" y="1508416"/>
                  </a:lnTo>
                  <a:close/>
                </a:path>
                <a:path w="2381885" h="2181859">
                  <a:moveTo>
                    <a:pt x="1493782" y="1495716"/>
                  </a:moveTo>
                  <a:lnTo>
                    <a:pt x="1493383" y="1483016"/>
                  </a:lnTo>
                  <a:lnTo>
                    <a:pt x="1497668" y="1483016"/>
                  </a:lnTo>
                  <a:lnTo>
                    <a:pt x="1493782" y="1495716"/>
                  </a:lnTo>
                  <a:close/>
                </a:path>
                <a:path w="2381885" h="2181859">
                  <a:moveTo>
                    <a:pt x="1511716" y="1495716"/>
                  </a:moveTo>
                  <a:lnTo>
                    <a:pt x="1499860" y="1495716"/>
                  </a:lnTo>
                  <a:lnTo>
                    <a:pt x="1497668" y="1483016"/>
                  </a:lnTo>
                  <a:lnTo>
                    <a:pt x="1510620" y="1483016"/>
                  </a:lnTo>
                  <a:lnTo>
                    <a:pt x="1511716" y="1495716"/>
                  </a:lnTo>
                  <a:close/>
                </a:path>
                <a:path w="2381885" h="2181859">
                  <a:moveTo>
                    <a:pt x="1513498" y="1495716"/>
                  </a:moveTo>
                  <a:lnTo>
                    <a:pt x="1511716" y="1495716"/>
                  </a:lnTo>
                  <a:lnTo>
                    <a:pt x="1510719" y="1483016"/>
                  </a:lnTo>
                  <a:lnTo>
                    <a:pt x="1511218" y="1483016"/>
                  </a:lnTo>
                  <a:lnTo>
                    <a:pt x="1513498" y="1495716"/>
                  </a:lnTo>
                  <a:close/>
                </a:path>
                <a:path w="2381885" h="2181859">
                  <a:moveTo>
                    <a:pt x="1572590" y="1508416"/>
                  </a:moveTo>
                  <a:lnTo>
                    <a:pt x="1570299" y="1508416"/>
                  </a:lnTo>
                  <a:lnTo>
                    <a:pt x="1562727" y="1495716"/>
                  </a:lnTo>
                  <a:lnTo>
                    <a:pt x="1513708" y="1495716"/>
                  </a:lnTo>
                  <a:lnTo>
                    <a:pt x="1514306" y="1483016"/>
                  </a:lnTo>
                  <a:lnTo>
                    <a:pt x="1575542" y="1483016"/>
                  </a:lnTo>
                  <a:lnTo>
                    <a:pt x="1576418" y="1488513"/>
                  </a:lnTo>
                  <a:lnTo>
                    <a:pt x="1576513" y="1489366"/>
                  </a:lnTo>
                  <a:lnTo>
                    <a:pt x="1576929" y="1494531"/>
                  </a:lnTo>
                  <a:lnTo>
                    <a:pt x="1576860" y="1496185"/>
                  </a:lnTo>
                  <a:lnTo>
                    <a:pt x="1572590" y="1508416"/>
                  </a:lnTo>
                  <a:close/>
                </a:path>
                <a:path w="2381885" h="2181859">
                  <a:moveTo>
                    <a:pt x="1583599" y="1508416"/>
                  </a:moveTo>
                  <a:lnTo>
                    <a:pt x="1572890" y="1508416"/>
                  </a:lnTo>
                  <a:lnTo>
                    <a:pt x="1577392" y="1496185"/>
                  </a:lnTo>
                  <a:lnTo>
                    <a:pt x="1577485" y="1495216"/>
                  </a:lnTo>
                  <a:lnTo>
                    <a:pt x="1576494" y="1488993"/>
                  </a:lnTo>
                  <a:lnTo>
                    <a:pt x="1576003" y="1483016"/>
                  </a:lnTo>
                  <a:lnTo>
                    <a:pt x="1581359" y="1483016"/>
                  </a:lnTo>
                  <a:lnTo>
                    <a:pt x="1579167" y="1495716"/>
                  </a:lnTo>
                  <a:lnTo>
                    <a:pt x="1582518" y="1495716"/>
                  </a:lnTo>
                  <a:lnTo>
                    <a:pt x="1583949" y="1504680"/>
                  </a:lnTo>
                  <a:lnTo>
                    <a:pt x="1583939" y="1506299"/>
                  </a:lnTo>
                  <a:lnTo>
                    <a:pt x="1583599" y="1508416"/>
                  </a:lnTo>
                  <a:close/>
                </a:path>
                <a:path w="2381885" h="2181859">
                  <a:moveTo>
                    <a:pt x="1583919" y="1483353"/>
                  </a:moveTo>
                  <a:lnTo>
                    <a:pt x="1583848" y="1483016"/>
                  </a:lnTo>
                  <a:lnTo>
                    <a:pt x="1584048" y="1483016"/>
                  </a:lnTo>
                  <a:lnTo>
                    <a:pt x="1583919" y="1483353"/>
                  </a:lnTo>
                  <a:close/>
                </a:path>
                <a:path w="2381885" h="2181859">
                  <a:moveTo>
                    <a:pt x="1624996" y="1495716"/>
                  </a:moveTo>
                  <a:lnTo>
                    <a:pt x="1587635" y="1495716"/>
                  </a:lnTo>
                  <a:lnTo>
                    <a:pt x="1584048" y="1483016"/>
                  </a:lnTo>
                  <a:lnTo>
                    <a:pt x="1630675" y="1483016"/>
                  </a:lnTo>
                  <a:lnTo>
                    <a:pt x="1624996" y="1495716"/>
                  </a:lnTo>
                  <a:close/>
                </a:path>
                <a:path w="2381885" h="2181859">
                  <a:moveTo>
                    <a:pt x="1636055" y="1495716"/>
                  </a:moveTo>
                  <a:lnTo>
                    <a:pt x="1625096" y="1495716"/>
                  </a:lnTo>
                  <a:lnTo>
                    <a:pt x="1630775" y="1483016"/>
                  </a:lnTo>
                  <a:lnTo>
                    <a:pt x="1631971" y="1483016"/>
                  </a:lnTo>
                  <a:lnTo>
                    <a:pt x="1635538" y="1492296"/>
                  </a:lnTo>
                  <a:lnTo>
                    <a:pt x="1636055" y="1495716"/>
                  </a:lnTo>
                  <a:close/>
                </a:path>
                <a:path w="2381885" h="2181859">
                  <a:moveTo>
                    <a:pt x="1662656" y="1495716"/>
                  </a:moveTo>
                  <a:lnTo>
                    <a:pt x="1639642" y="1495716"/>
                  </a:lnTo>
                  <a:lnTo>
                    <a:pt x="1637251" y="1483016"/>
                  </a:lnTo>
                  <a:lnTo>
                    <a:pt x="1659866" y="1483016"/>
                  </a:lnTo>
                  <a:lnTo>
                    <a:pt x="1662656" y="1495716"/>
                  </a:lnTo>
                  <a:close/>
                </a:path>
                <a:path w="2381885" h="2181859">
                  <a:moveTo>
                    <a:pt x="1675679" y="1495716"/>
                  </a:moveTo>
                  <a:lnTo>
                    <a:pt x="1662757" y="1495716"/>
                  </a:lnTo>
                  <a:lnTo>
                    <a:pt x="1659967" y="1483016"/>
                  </a:lnTo>
                  <a:lnTo>
                    <a:pt x="1675671" y="1483016"/>
                  </a:lnTo>
                  <a:lnTo>
                    <a:pt x="1675679" y="1495716"/>
                  </a:lnTo>
                  <a:close/>
                </a:path>
                <a:path w="2381885" h="2181859">
                  <a:moveTo>
                    <a:pt x="1675808" y="1495716"/>
                  </a:moveTo>
                  <a:lnTo>
                    <a:pt x="1675679" y="1495716"/>
                  </a:lnTo>
                  <a:lnTo>
                    <a:pt x="1675671" y="1483016"/>
                  </a:lnTo>
                  <a:lnTo>
                    <a:pt x="1679145" y="1483016"/>
                  </a:lnTo>
                  <a:lnTo>
                    <a:pt x="1675808" y="1495716"/>
                  </a:lnTo>
                  <a:close/>
                </a:path>
                <a:path w="2381885" h="2181859">
                  <a:moveTo>
                    <a:pt x="1686568" y="1495716"/>
                  </a:moveTo>
                  <a:lnTo>
                    <a:pt x="1675808" y="1495716"/>
                  </a:lnTo>
                  <a:lnTo>
                    <a:pt x="1679145" y="1483016"/>
                  </a:lnTo>
                  <a:lnTo>
                    <a:pt x="1688760" y="1483016"/>
                  </a:lnTo>
                  <a:lnTo>
                    <a:pt x="1688178" y="1492296"/>
                  </a:lnTo>
                  <a:lnTo>
                    <a:pt x="1686568" y="1495716"/>
                  </a:lnTo>
                  <a:close/>
                </a:path>
                <a:path w="2381885" h="2181859">
                  <a:moveTo>
                    <a:pt x="1688178" y="1492296"/>
                  </a:moveTo>
                  <a:lnTo>
                    <a:pt x="1688760" y="1483016"/>
                  </a:lnTo>
                  <a:lnTo>
                    <a:pt x="1692546" y="1483016"/>
                  </a:lnTo>
                  <a:lnTo>
                    <a:pt x="1688178" y="1492296"/>
                  </a:lnTo>
                  <a:close/>
                </a:path>
                <a:path w="2381885" h="2181859">
                  <a:moveTo>
                    <a:pt x="1697627" y="1495716"/>
                  </a:moveTo>
                  <a:lnTo>
                    <a:pt x="1687963" y="1495716"/>
                  </a:lnTo>
                  <a:lnTo>
                    <a:pt x="1688178" y="1492296"/>
                  </a:lnTo>
                  <a:lnTo>
                    <a:pt x="1692546" y="1483016"/>
                  </a:lnTo>
                  <a:lnTo>
                    <a:pt x="1693841" y="1483016"/>
                  </a:lnTo>
                  <a:lnTo>
                    <a:pt x="1697627" y="1495716"/>
                  </a:lnTo>
                  <a:close/>
                </a:path>
                <a:path w="2381885" h="2181859">
                  <a:moveTo>
                    <a:pt x="1704601" y="1495716"/>
                  </a:moveTo>
                  <a:lnTo>
                    <a:pt x="1697627" y="1495716"/>
                  </a:lnTo>
                  <a:lnTo>
                    <a:pt x="1693841" y="1483016"/>
                  </a:lnTo>
                  <a:lnTo>
                    <a:pt x="1705598" y="1483016"/>
                  </a:lnTo>
                  <a:lnTo>
                    <a:pt x="1704601" y="1495716"/>
                  </a:lnTo>
                  <a:close/>
                </a:path>
                <a:path w="2381885" h="2181859">
                  <a:moveTo>
                    <a:pt x="1710978" y="1495716"/>
                  </a:moveTo>
                  <a:lnTo>
                    <a:pt x="1704801" y="1495716"/>
                  </a:lnTo>
                  <a:lnTo>
                    <a:pt x="1706195" y="1483016"/>
                  </a:lnTo>
                  <a:lnTo>
                    <a:pt x="1711775" y="1483016"/>
                  </a:lnTo>
                  <a:lnTo>
                    <a:pt x="1710978" y="1495716"/>
                  </a:lnTo>
                  <a:close/>
                </a:path>
                <a:path w="2381885" h="2181859">
                  <a:moveTo>
                    <a:pt x="1747841" y="1495716"/>
                  </a:moveTo>
                  <a:lnTo>
                    <a:pt x="1712472" y="1495716"/>
                  </a:lnTo>
                  <a:lnTo>
                    <a:pt x="1713369" y="1483016"/>
                  </a:lnTo>
                  <a:lnTo>
                    <a:pt x="1746646" y="1483016"/>
                  </a:lnTo>
                  <a:lnTo>
                    <a:pt x="1747841" y="1495716"/>
                  </a:lnTo>
                  <a:close/>
                </a:path>
                <a:path w="2381885" h="2181859">
                  <a:moveTo>
                    <a:pt x="1747941" y="1495716"/>
                  </a:moveTo>
                  <a:lnTo>
                    <a:pt x="1746646" y="1483016"/>
                  </a:lnTo>
                  <a:lnTo>
                    <a:pt x="1747941" y="1495716"/>
                  </a:lnTo>
                  <a:close/>
                </a:path>
                <a:path w="2381885" h="2181859">
                  <a:moveTo>
                    <a:pt x="1805029" y="1508416"/>
                  </a:moveTo>
                  <a:lnTo>
                    <a:pt x="1770681" y="1508416"/>
                  </a:lnTo>
                  <a:lnTo>
                    <a:pt x="1762387" y="1495716"/>
                  </a:lnTo>
                  <a:lnTo>
                    <a:pt x="1747941" y="1495716"/>
                  </a:lnTo>
                  <a:lnTo>
                    <a:pt x="1746745" y="1483016"/>
                  </a:lnTo>
                  <a:lnTo>
                    <a:pt x="1802900" y="1483016"/>
                  </a:lnTo>
                  <a:lnTo>
                    <a:pt x="1803860" y="1495943"/>
                  </a:lnTo>
                  <a:lnTo>
                    <a:pt x="1805029" y="1508416"/>
                  </a:lnTo>
                  <a:close/>
                </a:path>
                <a:path w="2381885" h="2181859">
                  <a:moveTo>
                    <a:pt x="1820572" y="1495716"/>
                  </a:moveTo>
                  <a:lnTo>
                    <a:pt x="1817384" y="1495716"/>
                  </a:lnTo>
                  <a:lnTo>
                    <a:pt x="1815935" y="1483016"/>
                  </a:lnTo>
                  <a:lnTo>
                    <a:pt x="1825216" y="1483016"/>
                  </a:lnTo>
                  <a:lnTo>
                    <a:pt x="1820572" y="1495716"/>
                  </a:lnTo>
                  <a:close/>
                </a:path>
                <a:path w="2381885" h="2181859">
                  <a:moveTo>
                    <a:pt x="1229062" y="1495716"/>
                  </a:moveTo>
                  <a:lnTo>
                    <a:pt x="1225375" y="1495716"/>
                  </a:lnTo>
                  <a:lnTo>
                    <a:pt x="1225475" y="1483016"/>
                  </a:lnTo>
                  <a:lnTo>
                    <a:pt x="1227841" y="1488308"/>
                  </a:lnTo>
                  <a:lnTo>
                    <a:pt x="1229062" y="1495716"/>
                  </a:lnTo>
                  <a:close/>
                </a:path>
                <a:path w="2381885" h="2181859">
                  <a:moveTo>
                    <a:pt x="918350" y="1494127"/>
                  </a:moveTo>
                  <a:lnTo>
                    <a:pt x="918372" y="1493179"/>
                  </a:lnTo>
                  <a:lnTo>
                    <a:pt x="919765" y="1483312"/>
                  </a:lnTo>
                  <a:lnTo>
                    <a:pt x="920413" y="1486614"/>
                  </a:lnTo>
                  <a:lnTo>
                    <a:pt x="918350" y="1494127"/>
                  </a:lnTo>
                  <a:close/>
                </a:path>
                <a:path w="2381885" h="2181859">
                  <a:moveTo>
                    <a:pt x="1586493" y="1495716"/>
                  </a:moveTo>
                  <a:lnTo>
                    <a:pt x="1579167" y="1495716"/>
                  </a:lnTo>
                  <a:lnTo>
                    <a:pt x="1583919" y="1483353"/>
                  </a:lnTo>
                  <a:lnTo>
                    <a:pt x="1586493" y="1495716"/>
                  </a:lnTo>
                  <a:close/>
                </a:path>
                <a:path w="2381885" h="2181859">
                  <a:moveTo>
                    <a:pt x="935548" y="1495716"/>
                  </a:moveTo>
                  <a:lnTo>
                    <a:pt x="933134" y="1495716"/>
                  </a:lnTo>
                  <a:lnTo>
                    <a:pt x="931020" y="1483879"/>
                  </a:lnTo>
                  <a:lnTo>
                    <a:pt x="935445" y="1492296"/>
                  </a:lnTo>
                  <a:lnTo>
                    <a:pt x="935548" y="1495716"/>
                  </a:lnTo>
                  <a:close/>
                </a:path>
                <a:path w="2381885" h="2181859">
                  <a:moveTo>
                    <a:pt x="1088283" y="1495716"/>
                  </a:moveTo>
                  <a:lnTo>
                    <a:pt x="1084453" y="1495716"/>
                  </a:lnTo>
                  <a:lnTo>
                    <a:pt x="1087609" y="1484972"/>
                  </a:lnTo>
                  <a:lnTo>
                    <a:pt x="1088283" y="1495716"/>
                  </a:lnTo>
                  <a:close/>
                </a:path>
                <a:path w="2381885" h="2181859">
                  <a:moveTo>
                    <a:pt x="472562" y="1495716"/>
                  </a:moveTo>
                  <a:lnTo>
                    <a:pt x="465887" y="1495716"/>
                  </a:lnTo>
                  <a:lnTo>
                    <a:pt x="469188" y="1485474"/>
                  </a:lnTo>
                  <a:lnTo>
                    <a:pt x="472562" y="1495716"/>
                  </a:lnTo>
                  <a:close/>
                </a:path>
                <a:path w="2381885" h="2181859">
                  <a:moveTo>
                    <a:pt x="679932" y="1487778"/>
                  </a:moveTo>
                  <a:lnTo>
                    <a:pt x="679941" y="1486255"/>
                  </a:lnTo>
                  <a:lnTo>
                    <a:pt x="680173" y="1485737"/>
                  </a:lnTo>
                  <a:lnTo>
                    <a:pt x="679932" y="1487778"/>
                  </a:lnTo>
                  <a:close/>
                </a:path>
                <a:path w="2381885" h="2181859">
                  <a:moveTo>
                    <a:pt x="675711" y="1495716"/>
                  </a:moveTo>
                  <a:lnTo>
                    <a:pt x="675524" y="1492740"/>
                  </a:lnTo>
                  <a:lnTo>
                    <a:pt x="675418" y="1489975"/>
                  </a:lnTo>
                  <a:lnTo>
                    <a:pt x="677811" y="1486255"/>
                  </a:lnTo>
                  <a:lnTo>
                    <a:pt x="678201" y="1489366"/>
                  </a:lnTo>
                  <a:lnTo>
                    <a:pt x="678235" y="1490071"/>
                  </a:lnTo>
                  <a:lnTo>
                    <a:pt x="675711" y="1495716"/>
                  </a:lnTo>
                  <a:close/>
                </a:path>
                <a:path w="2381885" h="2181859">
                  <a:moveTo>
                    <a:pt x="678998" y="1495716"/>
                  </a:moveTo>
                  <a:lnTo>
                    <a:pt x="678278" y="1489975"/>
                  </a:lnTo>
                  <a:lnTo>
                    <a:pt x="679921" y="1486300"/>
                  </a:lnTo>
                  <a:lnTo>
                    <a:pt x="679797" y="1488928"/>
                  </a:lnTo>
                  <a:lnTo>
                    <a:pt x="678998" y="1495716"/>
                  </a:lnTo>
                  <a:close/>
                </a:path>
                <a:path w="2381885" h="2181859">
                  <a:moveTo>
                    <a:pt x="922198" y="1495716"/>
                  </a:moveTo>
                  <a:lnTo>
                    <a:pt x="918312" y="1495716"/>
                  </a:lnTo>
                  <a:lnTo>
                    <a:pt x="918429" y="1493838"/>
                  </a:lnTo>
                  <a:lnTo>
                    <a:pt x="920413" y="1486614"/>
                  </a:lnTo>
                  <a:lnTo>
                    <a:pt x="922198" y="1495716"/>
                  </a:lnTo>
                  <a:close/>
                </a:path>
                <a:path w="2381885" h="2181859">
                  <a:moveTo>
                    <a:pt x="679297" y="1495716"/>
                  </a:moveTo>
                  <a:lnTo>
                    <a:pt x="678998" y="1495716"/>
                  </a:lnTo>
                  <a:lnTo>
                    <a:pt x="679932" y="1487778"/>
                  </a:lnTo>
                  <a:lnTo>
                    <a:pt x="679825" y="1490538"/>
                  </a:lnTo>
                  <a:lnTo>
                    <a:pt x="679297" y="1495716"/>
                  </a:lnTo>
                  <a:close/>
                </a:path>
                <a:path w="2381885" h="2181859">
                  <a:moveTo>
                    <a:pt x="1224678" y="1508416"/>
                  </a:moveTo>
                  <a:lnTo>
                    <a:pt x="1223782" y="1508416"/>
                  </a:lnTo>
                  <a:lnTo>
                    <a:pt x="1224166" y="1500239"/>
                  </a:lnTo>
                  <a:lnTo>
                    <a:pt x="1224273" y="1492342"/>
                  </a:lnTo>
                  <a:lnTo>
                    <a:pt x="1224153" y="1488513"/>
                  </a:lnTo>
                  <a:lnTo>
                    <a:pt x="1224641" y="1495716"/>
                  </a:lnTo>
                  <a:lnTo>
                    <a:pt x="1226073" y="1495716"/>
                  </a:lnTo>
                  <a:lnTo>
                    <a:pt x="1224678" y="1508416"/>
                  </a:lnTo>
                  <a:close/>
                </a:path>
                <a:path w="2381885" h="2181859">
                  <a:moveTo>
                    <a:pt x="678998" y="1495716"/>
                  </a:moveTo>
                  <a:lnTo>
                    <a:pt x="675711" y="1495716"/>
                  </a:lnTo>
                  <a:lnTo>
                    <a:pt x="678278" y="1489975"/>
                  </a:lnTo>
                  <a:lnTo>
                    <a:pt x="678998" y="1495716"/>
                  </a:lnTo>
                  <a:close/>
                </a:path>
                <a:path w="2381885" h="2181859">
                  <a:moveTo>
                    <a:pt x="675711" y="1495716"/>
                  </a:moveTo>
                  <a:lnTo>
                    <a:pt x="671725" y="1495716"/>
                  </a:lnTo>
                  <a:lnTo>
                    <a:pt x="675356" y="1490071"/>
                  </a:lnTo>
                  <a:lnTo>
                    <a:pt x="675711" y="1495716"/>
                  </a:lnTo>
                  <a:close/>
                </a:path>
                <a:path w="2381885" h="2181859">
                  <a:moveTo>
                    <a:pt x="1328195" y="1495716"/>
                  </a:moveTo>
                  <a:lnTo>
                    <a:pt x="1325804" y="1495716"/>
                  </a:lnTo>
                  <a:lnTo>
                    <a:pt x="1324797" y="1490368"/>
                  </a:lnTo>
                  <a:lnTo>
                    <a:pt x="1328195" y="1495716"/>
                  </a:lnTo>
                  <a:close/>
                </a:path>
                <a:path w="2381885" h="2181859">
                  <a:moveTo>
                    <a:pt x="1636853" y="1495716"/>
                  </a:moveTo>
                  <a:lnTo>
                    <a:pt x="1636055" y="1495716"/>
                  </a:lnTo>
                  <a:lnTo>
                    <a:pt x="1635550" y="1492326"/>
                  </a:lnTo>
                  <a:lnTo>
                    <a:pt x="1636853" y="1495716"/>
                  </a:lnTo>
                  <a:close/>
                </a:path>
                <a:path w="2381885" h="2181859">
                  <a:moveTo>
                    <a:pt x="935548" y="1495716"/>
                  </a:moveTo>
                  <a:lnTo>
                    <a:pt x="935469" y="1492342"/>
                  </a:lnTo>
                  <a:lnTo>
                    <a:pt x="935678" y="1492740"/>
                  </a:lnTo>
                  <a:lnTo>
                    <a:pt x="935736" y="1495216"/>
                  </a:lnTo>
                  <a:lnTo>
                    <a:pt x="935548" y="1495716"/>
                  </a:lnTo>
                  <a:close/>
                </a:path>
                <a:path w="2381885" h="2181859">
                  <a:moveTo>
                    <a:pt x="918120" y="1494963"/>
                  </a:moveTo>
                  <a:lnTo>
                    <a:pt x="918372" y="1493179"/>
                  </a:lnTo>
                  <a:lnTo>
                    <a:pt x="918350" y="1494127"/>
                  </a:lnTo>
                  <a:lnTo>
                    <a:pt x="918120" y="1494963"/>
                  </a:lnTo>
                  <a:close/>
                </a:path>
                <a:path w="2381885" h="2181859">
                  <a:moveTo>
                    <a:pt x="935748" y="1495716"/>
                  </a:moveTo>
                  <a:lnTo>
                    <a:pt x="935832" y="1494963"/>
                  </a:lnTo>
                  <a:lnTo>
                    <a:pt x="936255" y="1493838"/>
                  </a:lnTo>
                  <a:lnTo>
                    <a:pt x="936347" y="1494127"/>
                  </a:lnTo>
                  <a:lnTo>
                    <a:pt x="935748" y="1495716"/>
                  </a:lnTo>
                  <a:close/>
                </a:path>
                <a:path w="2381885" h="2181859">
                  <a:moveTo>
                    <a:pt x="1157028" y="1495716"/>
                  </a:moveTo>
                  <a:lnTo>
                    <a:pt x="1156331" y="1495716"/>
                  </a:lnTo>
                  <a:lnTo>
                    <a:pt x="1156235" y="1495065"/>
                  </a:lnTo>
                  <a:lnTo>
                    <a:pt x="1156123" y="1493994"/>
                  </a:lnTo>
                  <a:lnTo>
                    <a:pt x="1157028" y="1495716"/>
                  </a:lnTo>
                  <a:close/>
                </a:path>
                <a:path w="2381885" h="2181859">
                  <a:moveTo>
                    <a:pt x="937242" y="1495716"/>
                  </a:moveTo>
                  <a:lnTo>
                    <a:pt x="935748" y="1495716"/>
                  </a:lnTo>
                  <a:lnTo>
                    <a:pt x="936372" y="1494060"/>
                  </a:lnTo>
                  <a:lnTo>
                    <a:pt x="937242" y="1495716"/>
                  </a:lnTo>
                  <a:close/>
                </a:path>
                <a:path w="2381885" h="2181859">
                  <a:moveTo>
                    <a:pt x="620913" y="1495716"/>
                  </a:moveTo>
                  <a:lnTo>
                    <a:pt x="620801" y="1494124"/>
                  </a:lnTo>
                  <a:lnTo>
                    <a:pt x="620906" y="1494531"/>
                  </a:lnTo>
                  <a:lnTo>
                    <a:pt x="620913" y="1495716"/>
                  </a:lnTo>
                  <a:close/>
                </a:path>
                <a:path w="2381885" h="2181859">
                  <a:moveTo>
                    <a:pt x="918312" y="1495716"/>
                  </a:moveTo>
                  <a:lnTo>
                    <a:pt x="918014" y="1495716"/>
                  </a:lnTo>
                  <a:lnTo>
                    <a:pt x="918114" y="1495004"/>
                  </a:lnTo>
                  <a:lnTo>
                    <a:pt x="918350" y="1494127"/>
                  </a:lnTo>
                  <a:lnTo>
                    <a:pt x="918312" y="1495716"/>
                  </a:lnTo>
                  <a:close/>
                </a:path>
                <a:path w="2381885" h="2181859">
                  <a:moveTo>
                    <a:pt x="918014" y="1495716"/>
                  </a:moveTo>
                  <a:lnTo>
                    <a:pt x="918120" y="1494963"/>
                  </a:lnTo>
                  <a:lnTo>
                    <a:pt x="918014" y="1495716"/>
                  </a:lnTo>
                  <a:close/>
                </a:path>
                <a:path w="2381885" h="2181859">
                  <a:moveTo>
                    <a:pt x="621212" y="1495716"/>
                  </a:moveTo>
                  <a:lnTo>
                    <a:pt x="620913" y="1495716"/>
                  </a:lnTo>
                  <a:lnTo>
                    <a:pt x="621019" y="1494968"/>
                  </a:lnTo>
                  <a:lnTo>
                    <a:pt x="621212" y="1495716"/>
                  </a:lnTo>
                  <a:close/>
                </a:path>
                <a:path w="2381885" h="2181859">
                  <a:moveTo>
                    <a:pt x="1211782" y="1495716"/>
                  </a:moveTo>
                  <a:lnTo>
                    <a:pt x="1211427" y="1495716"/>
                  </a:lnTo>
                  <a:lnTo>
                    <a:pt x="1211556" y="1495004"/>
                  </a:lnTo>
                  <a:lnTo>
                    <a:pt x="1211782" y="1495716"/>
                  </a:lnTo>
                  <a:close/>
                </a:path>
                <a:path w="2381885" h="2181859">
                  <a:moveTo>
                    <a:pt x="1090076" y="1495716"/>
                  </a:moveTo>
                  <a:lnTo>
                    <a:pt x="1089877" y="1495716"/>
                  </a:lnTo>
                  <a:lnTo>
                    <a:pt x="1090204" y="1495065"/>
                  </a:lnTo>
                  <a:lnTo>
                    <a:pt x="1090076" y="1495716"/>
                  </a:lnTo>
                  <a:close/>
                </a:path>
                <a:path w="2381885" h="2181859">
                  <a:moveTo>
                    <a:pt x="935748" y="1495716"/>
                  </a:moveTo>
                  <a:lnTo>
                    <a:pt x="935548" y="1495716"/>
                  </a:lnTo>
                  <a:lnTo>
                    <a:pt x="935736" y="1495216"/>
                  </a:lnTo>
                  <a:lnTo>
                    <a:pt x="935748" y="1495716"/>
                  </a:lnTo>
                  <a:close/>
                </a:path>
                <a:path w="2381885" h="2181859">
                  <a:moveTo>
                    <a:pt x="887128" y="1495716"/>
                  </a:moveTo>
                  <a:close/>
                </a:path>
                <a:path w="2381885" h="2181859">
                  <a:moveTo>
                    <a:pt x="127341" y="1508416"/>
                  </a:moveTo>
                  <a:lnTo>
                    <a:pt x="119769" y="1508416"/>
                  </a:lnTo>
                  <a:lnTo>
                    <a:pt x="122857" y="1495716"/>
                  </a:lnTo>
                  <a:lnTo>
                    <a:pt x="127341" y="1508416"/>
                  </a:lnTo>
                  <a:close/>
                </a:path>
                <a:path w="2381885" h="2181859">
                  <a:moveTo>
                    <a:pt x="138250" y="1508416"/>
                  </a:moveTo>
                  <a:lnTo>
                    <a:pt x="127341" y="1508416"/>
                  </a:lnTo>
                  <a:lnTo>
                    <a:pt x="130130" y="1495716"/>
                  </a:lnTo>
                  <a:lnTo>
                    <a:pt x="133891" y="1495716"/>
                  </a:lnTo>
                  <a:lnTo>
                    <a:pt x="138250" y="1508416"/>
                  </a:lnTo>
                  <a:close/>
                </a:path>
                <a:path w="2381885" h="2181859">
                  <a:moveTo>
                    <a:pt x="162012" y="1508416"/>
                  </a:moveTo>
                  <a:lnTo>
                    <a:pt x="145573" y="1508416"/>
                  </a:lnTo>
                  <a:lnTo>
                    <a:pt x="162909" y="1495716"/>
                  </a:lnTo>
                  <a:lnTo>
                    <a:pt x="162012" y="1508416"/>
                  </a:lnTo>
                  <a:close/>
                </a:path>
                <a:path w="2381885" h="2181859">
                  <a:moveTo>
                    <a:pt x="247595" y="1508416"/>
                  </a:moveTo>
                  <a:lnTo>
                    <a:pt x="240621" y="1508416"/>
                  </a:lnTo>
                  <a:lnTo>
                    <a:pt x="241119" y="1495716"/>
                  </a:lnTo>
                  <a:lnTo>
                    <a:pt x="247595" y="1508416"/>
                  </a:lnTo>
                  <a:close/>
                </a:path>
                <a:path w="2381885" h="2181859">
                  <a:moveTo>
                    <a:pt x="262241" y="1508416"/>
                  </a:moveTo>
                  <a:lnTo>
                    <a:pt x="247595" y="1508416"/>
                  </a:lnTo>
                  <a:lnTo>
                    <a:pt x="251182" y="1495716"/>
                  </a:lnTo>
                  <a:lnTo>
                    <a:pt x="261344" y="1495716"/>
                  </a:lnTo>
                  <a:lnTo>
                    <a:pt x="262241" y="1508416"/>
                  </a:lnTo>
                  <a:close/>
                </a:path>
                <a:path w="2381885" h="2181859">
                  <a:moveTo>
                    <a:pt x="336168" y="1508416"/>
                  </a:moveTo>
                  <a:lnTo>
                    <a:pt x="320824" y="1508416"/>
                  </a:lnTo>
                  <a:lnTo>
                    <a:pt x="335171" y="1495716"/>
                  </a:lnTo>
                  <a:lnTo>
                    <a:pt x="336168" y="1508416"/>
                  </a:lnTo>
                  <a:close/>
                </a:path>
                <a:path w="2381885" h="2181859">
                  <a:moveTo>
                    <a:pt x="357102" y="1508416"/>
                  </a:moveTo>
                  <a:lnTo>
                    <a:pt x="346778" y="1508416"/>
                  </a:lnTo>
                  <a:lnTo>
                    <a:pt x="342768" y="1495716"/>
                  </a:lnTo>
                  <a:lnTo>
                    <a:pt x="357513" y="1495716"/>
                  </a:lnTo>
                  <a:lnTo>
                    <a:pt x="357102" y="1508416"/>
                  </a:lnTo>
                  <a:close/>
                </a:path>
                <a:path w="2381885" h="2181859">
                  <a:moveTo>
                    <a:pt x="496374" y="1508416"/>
                  </a:moveTo>
                  <a:lnTo>
                    <a:pt x="489724" y="1508416"/>
                  </a:lnTo>
                  <a:lnTo>
                    <a:pt x="487980" y="1495716"/>
                  </a:lnTo>
                  <a:lnTo>
                    <a:pt x="492788" y="1495716"/>
                  </a:lnTo>
                  <a:lnTo>
                    <a:pt x="496374" y="1508416"/>
                  </a:lnTo>
                  <a:close/>
                </a:path>
                <a:path w="2381885" h="2181859">
                  <a:moveTo>
                    <a:pt x="523659" y="1521116"/>
                  </a:moveTo>
                  <a:lnTo>
                    <a:pt x="499463" y="1521116"/>
                  </a:lnTo>
                  <a:lnTo>
                    <a:pt x="498569" y="1508416"/>
                  </a:lnTo>
                  <a:lnTo>
                    <a:pt x="505615" y="1508416"/>
                  </a:lnTo>
                  <a:lnTo>
                    <a:pt x="515463" y="1495716"/>
                  </a:lnTo>
                  <a:lnTo>
                    <a:pt x="522896" y="1508281"/>
                  </a:lnTo>
                  <a:lnTo>
                    <a:pt x="523017" y="1509180"/>
                  </a:lnTo>
                  <a:lnTo>
                    <a:pt x="523659" y="1521116"/>
                  </a:lnTo>
                  <a:close/>
                </a:path>
                <a:path w="2381885" h="2181859">
                  <a:moveTo>
                    <a:pt x="616330" y="1521116"/>
                  </a:moveTo>
                  <a:lnTo>
                    <a:pt x="572692" y="1521116"/>
                  </a:lnTo>
                  <a:lnTo>
                    <a:pt x="562427" y="1508483"/>
                  </a:lnTo>
                  <a:lnTo>
                    <a:pt x="562420" y="1508281"/>
                  </a:lnTo>
                  <a:lnTo>
                    <a:pt x="566876" y="1495716"/>
                  </a:lnTo>
                  <a:lnTo>
                    <a:pt x="588334" y="1495716"/>
                  </a:lnTo>
                  <a:lnTo>
                    <a:pt x="588932" y="1508416"/>
                  </a:lnTo>
                  <a:lnTo>
                    <a:pt x="615932" y="1508416"/>
                  </a:lnTo>
                  <a:lnTo>
                    <a:pt x="616033" y="1508775"/>
                  </a:lnTo>
                  <a:lnTo>
                    <a:pt x="616150" y="1509365"/>
                  </a:lnTo>
                  <a:lnTo>
                    <a:pt x="616330" y="1521116"/>
                  </a:lnTo>
                  <a:close/>
                </a:path>
                <a:path w="2381885" h="2181859">
                  <a:moveTo>
                    <a:pt x="600588" y="1508416"/>
                  </a:moveTo>
                  <a:lnTo>
                    <a:pt x="596404" y="1508416"/>
                  </a:lnTo>
                  <a:lnTo>
                    <a:pt x="593415" y="1495716"/>
                  </a:lnTo>
                  <a:lnTo>
                    <a:pt x="603976" y="1495716"/>
                  </a:lnTo>
                  <a:lnTo>
                    <a:pt x="603915" y="1498320"/>
                  </a:lnTo>
                  <a:lnTo>
                    <a:pt x="600588" y="1508416"/>
                  </a:lnTo>
                  <a:close/>
                </a:path>
                <a:path w="2381885" h="2181859">
                  <a:moveTo>
                    <a:pt x="612432" y="1508416"/>
                  </a:moveTo>
                  <a:lnTo>
                    <a:pt x="603677" y="1508416"/>
                  </a:lnTo>
                  <a:lnTo>
                    <a:pt x="603870" y="1500239"/>
                  </a:lnTo>
                  <a:lnTo>
                    <a:pt x="603994" y="1498079"/>
                  </a:lnTo>
                  <a:lnTo>
                    <a:pt x="604773" y="1495716"/>
                  </a:lnTo>
                  <a:lnTo>
                    <a:pt x="608193" y="1495716"/>
                  </a:lnTo>
                  <a:lnTo>
                    <a:pt x="612432" y="1508416"/>
                  </a:lnTo>
                  <a:close/>
                </a:path>
                <a:path w="2381885" h="2181859">
                  <a:moveTo>
                    <a:pt x="626393" y="1508416"/>
                  </a:moveTo>
                  <a:lnTo>
                    <a:pt x="613951" y="1508416"/>
                  </a:lnTo>
                  <a:lnTo>
                    <a:pt x="610067" y="1495716"/>
                  </a:lnTo>
                  <a:lnTo>
                    <a:pt x="623448" y="1495716"/>
                  </a:lnTo>
                  <a:lnTo>
                    <a:pt x="626393" y="1508416"/>
                  </a:lnTo>
                  <a:close/>
                </a:path>
                <a:path w="2381885" h="2181859">
                  <a:moveTo>
                    <a:pt x="723534" y="1508416"/>
                  </a:moveTo>
                  <a:lnTo>
                    <a:pt x="715364" y="1508416"/>
                  </a:lnTo>
                  <a:lnTo>
                    <a:pt x="715862" y="1495716"/>
                  </a:lnTo>
                  <a:lnTo>
                    <a:pt x="723135" y="1495716"/>
                  </a:lnTo>
                  <a:lnTo>
                    <a:pt x="723534" y="1508416"/>
                  </a:lnTo>
                  <a:close/>
                </a:path>
                <a:path w="2381885" h="2181859">
                  <a:moveTo>
                    <a:pt x="793873" y="1521116"/>
                  </a:moveTo>
                  <a:lnTo>
                    <a:pt x="748043" y="1521116"/>
                  </a:lnTo>
                  <a:lnTo>
                    <a:pt x="744470" y="1509129"/>
                  </a:lnTo>
                  <a:lnTo>
                    <a:pt x="744355" y="1507895"/>
                  </a:lnTo>
                  <a:lnTo>
                    <a:pt x="746648" y="1495716"/>
                  </a:lnTo>
                  <a:lnTo>
                    <a:pt x="788549" y="1495716"/>
                  </a:lnTo>
                  <a:lnTo>
                    <a:pt x="790162" y="1508416"/>
                  </a:lnTo>
                  <a:lnTo>
                    <a:pt x="791364" y="1508416"/>
                  </a:lnTo>
                  <a:lnTo>
                    <a:pt x="793873" y="1521116"/>
                  </a:lnTo>
                  <a:close/>
                </a:path>
                <a:path w="2381885" h="2181859">
                  <a:moveTo>
                    <a:pt x="807740" y="1508416"/>
                  </a:moveTo>
                  <a:lnTo>
                    <a:pt x="794770" y="1508416"/>
                  </a:lnTo>
                  <a:lnTo>
                    <a:pt x="791083" y="1495716"/>
                  </a:lnTo>
                  <a:lnTo>
                    <a:pt x="806327" y="1495716"/>
                  </a:lnTo>
                  <a:lnTo>
                    <a:pt x="807740" y="1508416"/>
                  </a:lnTo>
                  <a:close/>
                </a:path>
                <a:path w="2381885" h="2181859">
                  <a:moveTo>
                    <a:pt x="817386" y="1508416"/>
                  </a:moveTo>
                  <a:lnTo>
                    <a:pt x="811009" y="1495716"/>
                  </a:lnTo>
                  <a:lnTo>
                    <a:pt x="822965" y="1495716"/>
                  </a:lnTo>
                  <a:lnTo>
                    <a:pt x="817386" y="1508416"/>
                  </a:lnTo>
                  <a:close/>
                </a:path>
                <a:path w="2381885" h="2181859">
                  <a:moveTo>
                    <a:pt x="886531" y="1508416"/>
                  </a:moveTo>
                  <a:lnTo>
                    <a:pt x="860900" y="1508416"/>
                  </a:lnTo>
                  <a:lnTo>
                    <a:pt x="859730" y="1495716"/>
                  </a:lnTo>
                  <a:lnTo>
                    <a:pt x="889619" y="1495716"/>
                  </a:lnTo>
                  <a:lnTo>
                    <a:pt x="886531" y="1508416"/>
                  </a:lnTo>
                  <a:close/>
                </a:path>
                <a:path w="2381885" h="2181859">
                  <a:moveTo>
                    <a:pt x="918711" y="1508416"/>
                  </a:moveTo>
                  <a:lnTo>
                    <a:pt x="886729" y="1508416"/>
                  </a:lnTo>
                  <a:lnTo>
                    <a:pt x="889718" y="1495716"/>
                  </a:lnTo>
                  <a:lnTo>
                    <a:pt x="926881" y="1495716"/>
                  </a:lnTo>
                  <a:lnTo>
                    <a:pt x="918711" y="1508416"/>
                  </a:lnTo>
                  <a:close/>
                </a:path>
                <a:path w="2381885" h="2181859">
                  <a:moveTo>
                    <a:pt x="921301" y="1508416"/>
                  </a:moveTo>
                  <a:lnTo>
                    <a:pt x="918711" y="1508416"/>
                  </a:lnTo>
                  <a:lnTo>
                    <a:pt x="926881" y="1495716"/>
                  </a:lnTo>
                  <a:lnTo>
                    <a:pt x="921301" y="1508416"/>
                  </a:lnTo>
                  <a:close/>
                </a:path>
                <a:path w="2381885" h="2181859">
                  <a:moveTo>
                    <a:pt x="932667" y="1508416"/>
                  </a:moveTo>
                  <a:lnTo>
                    <a:pt x="921301" y="1508416"/>
                  </a:lnTo>
                  <a:lnTo>
                    <a:pt x="926980" y="1495716"/>
                  </a:lnTo>
                  <a:lnTo>
                    <a:pt x="937939" y="1495716"/>
                  </a:lnTo>
                  <a:lnTo>
                    <a:pt x="932667" y="1508416"/>
                  </a:lnTo>
                  <a:close/>
                </a:path>
                <a:path w="2381885" h="2181859">
                  <a:moveTo>
                    <a:pt x="934852" y="1508416"/>
                  </a:moveTo>
                  <a:lnTo>
                    <a:pt x="932667" y="1508416"/>
                  </a:lnTo>
                  <a:lnTo>
                    <a:pt x="937939" y="1495716"/>
                  </a:lnTo>
                  <a:lnTo>
                    <a:pt x="934852" y="1508416"/>
                  </a:lnTo>
                  <a:close/>
                </a:path>
                <a:path w="2381885" h="2181859">
                  <a:moveTo>
                    <a:pt x="947106" y="1508416"/>
                  </a:moveTo>
                  <a:lnTo>
                    <a:pt x="934852" y="1508416"/>
                  </a:lnTo>
                  <a:lnTo>
                    <a:pt x="938040" y="1495716"/>
                  </a:lnTo>
                  <a:lnTo>
                    <a:pt x="942423" y="1495716"/>
                  </a:lnTo>
                  <a:lnTo>
                    <a:pt x="947106" y="1508416"/>
                  </a:lnTo>
                  <a:close/>
                </a:path>
                <a:path w="2381885" h="2181859">
                  <a:moveTo>
                    <a:pt x="958762" y="1508416"/>
                  </a:moveTo>
                  <a:lnTo>
                    <a:pt x="948613" y="1508416"/>
                  </a:lnTo>
                  <a:lnTo>
                    <a:pt x="943051" y="1495716"/>
                  </a:lnTo>
                  <a:lnTo>
                    <a:pt x="956272" y="1495716"/>
                  </a:lnTo>
                  <a:lnTo>
                    <a:pt x="958762" y="1508416"/>
                  </a:lnTo>
                  <a:close/>
                </a:path>
                <a:path w="2381885" h="2181859">
                  <a:moveTo>
                    <a:pt x="996439" y="1508416"/>
                  </a:moveTo>
                  <a:lnTo>
                    <a:pt x="958962" y="1508416"/>
                  </a:lnTo>
                  <a:lnTo>
                    <a:pt x="956471" y="1495716"/>
                  </a:lnTo>
                  <a:lnTo>
                    <a:pt x="991541" y="1495716"/>
                  </a:lnTo>
                  <a:lnTo>
                    <a:pt x="996439" y="1508416"/>
                  </a:lnTo>
                  <a:close/>
                </a:path>
                <a:path w="2381885" h="2181859">
                  <a:moveTo>
                    <a:pt x="1002999" y="1508416"/>
                  </a:moveTo>
                  <a:lnTo>
                    <a:pt x="996447" y="1508416"/>
                  </a:lnTo>
                  <a:lnTo>
                    <a:pt x="992288" y="1495716"/>
                  </a:lnTo>
                  <a:lnTo>
                    <a:pt x="1009623" y="1495716"/>
                  </a:lnTo>
                  <a:lnTo>
                    <a:pt x="1002999" y="1508416"/>
                  </a:lnTo>
                  <a:close/>
                </a:path>
                <a:path w="2381885" h="2181859">
                  <a:moveTo>
                    <a:pt x="1030597" y="1508416"/>
                  </a:moveTo>
                  <a:lnTo>
                    <a:pt x="1008200" y="1508416"/>
                  </a:lnTo>
                  <a:lnTo>
                    <a:pt x="1010471" y="1495716"/>
                  </a:lnTo>
                  <a:lnTo>
                    <a:pt x="1028006" y="1495716"/>
                  </a:lnTo>
                  <a:lnTo>
                    <a:pt x="1030538" y="1504680"/>
                  </a:lnTo>
                  <a:lnTo>
                    <a:pt x="1030597" y="1508416"/>
                  </a:lnTo>
                  <a:close/>
                </a:path>
                <a:path w="2381885" h="2181859">
                  <a:moveTo>
                    <a:pt x="1043966" y="1508416"/>
                  </a:moveTo>
                  <a:lnTo>
                    <a:pt x="1031593" y="1508416"/>
                  </a:lnTo>
                  <a:lnTo>
                    <a:pt x="1030607" y="1504923"/>
                  </a:lnTo>
                  <a:lnTo>
                    <a:pt x="1030524" y="1503776"/>
                  </a:lnTo>
                  <a:lnTo>
                    <a:pt x="1030397" y="1495716"/>
                  </a:lnTo>
                  <a:lnTo>
                    <a:pt x="1044047" y="1495716"/>
                  </a:lnTo>
                  <a:lnTo>
                    <a:pt x="1043966" y="1508416"/>
                  </a:lnTo>
                  <a:close/>
                </a:path>
                <a:path w="2381885" h="2181859">
                  <a:moveTo>
                    <a:pt x="1048231" y="1508416"/>
                  </a:moveTo>
                  <a:lnTo>
                    <a:pt x="1044271" y="1508416"/>
                  </a:lnTo>
                  <a:lnTo>
                    <a:pt x="1044427" y="1495716"/>
                  </a:lnTo>
                  <a:lnTo>
                    <a:pt x="1053014" y="1495716"/>
                  </a:lnTo>
                  <a:lnTo>
                    <a:pt x="1048231" y="1508416"/>
                  </a:lnTo>
                  <a:close/>
                </a:path>
                <a:path w="2381885" h="2181859">
                  <a:moveTo>
                    <a:pt x="1072696" y="1515981"/>
                  </a:moveTo>
                  <a:lnTo>
                    <a:pt x="1069284" y="1508483"/>
                  </a:lnTo>
                  <a:lnTo>
                    <a:pt x="1069200" y="1507564"/>
                  </a:lnTo>
                  <a:lnTo>
                    <a:pt x="1068457" y="1495716"/>
                  </a:lnTo>
                  <a:lnTo>
                    <a:pt x="1075829" y="1508416"/>
                  </a:lnTo>
                  <a:lnTo>
                    <a:pt x="1072043" y="1508416"/>
                  </a:lnTo>
                  <a:lnTo>
                    <a:pt x="1072696" y="1515981"/>
                  </a:lnTo>
                  <a:close/>
                </a:path>
                <a:path w="2381885" h="2181859">
                  <a:moveTo>
                    <a:pt x="1093240" y="1508416"/>
                  </a:moveTo>
                  <a:lnTo>
                    <a:pt x="1083756" y="1508416"/>
                  </a:lnTo>
                  <a:lnTo>
                    <a:pt x="1082928" y="1495716"/>
                  </a:lnTo>
                  <a:lnTo>
                    <a:pt x="1098576" y="1495716"/>
                  </a:lnTo>
                  <a:lnTo>
                    <a:pt x="1093240" y="1508416"/>
                  </a:lnTo>
                  <a:close/>
                </a:path>
                <a:path w="2381885" h="2181859">
                  <a:moveTo>
                    <a:pt x="1110600" y="1508416"/>
                  </a:moveTo>
                  <a:lnTo>
                    <a:pt x="1094859" y="1508416"/>
                  </a:lnTo>
                  <a:lnTo>
                    <a:pt x="1099741" y="1495716"/>
                  </a:lnTo>
                  <a:lnTo>
                    <a:pt x="1113091" y="1495716"/>
                  </a:lnTo>
                  <a:lnTo>
                    <a:pt x="1110600" y="1508416"/>
                  </a:lnTo>
                  <a:close/>
                </a:path>
                <a:path w="2381885" h="2181859">
                  <a:moveTo>
                    <a:pt x="1143877" y="1508416"/>
                  </a:moveTo>
                  <a:lnTo>
                    <a:pt x="1111049" y="1508416"/>
                  </a:lnTo>
                  <a:lnTo>
                    <a:pt x="1113888" y="1495716"/>
                  </a:lnTo>
                  <a:lnTo>
                    <a:pt x="1143267" y="1495716"/>
                  </a:lnTo>
                  <a:lnTo>
                    <a:pt x="1143877" y="1508416"/>
                  </a:lnTo>
                  <a:close/>
                </a:path>
                <a:path w="2381885" h="2181859">
                  <a:moveTo>
                    <a:pt x="1158922" y="1508416"/>
                  </a:moveTo>
                  <a:lnTo>
                    <a:pt x="1145411" y="1508416"/>
                  </a:lnTo>
                  <a:lnTo>
                    <a:pt x="1143790" y="1495716"/>
                  </a:lnTo>
                  <a:lnTo>
                    <a:pt x="1160815" y="1495716"/>
                  </a:lnTo>
                  <a:lnTo>
                    <a:pt x="1158922" y="1508416"/>
                  </a:lnTo>
                  <a:close/>
                </a:path>
                <a:path w="2381885" h="2181859">
                  <a:moveTo>
                    <a:pt x="1159519" y="1508416"/>
                  </a:moveTo>
                  <a:lnTo>
                    <a:pt x="1158922" y="1508416"/>
                  </a:lnTo>
                  <a:lnTo>
                    <a:pt x="1160815" y="1495716"/>
                  </a:lnTo>
                  <a:lnTo>
                    <a:pt x="1162021" y="1500239"/>
                  </a:lnTo>
                  <a:lnTo>
                    <a:pt x="1159519" y="1508416"/>
                  </a:lnTo>
                  <a:close/>
                </a:path>
                <a:path w="2381885" h="2181859">
                  <a:moveTo>
                    <a:pt x="1162021" y="1500239"/>
                  </a:moveTo>
                  <a:lnTo>
                    <a:pt x="1160815" y="1495716"/>
                  </a:lnTo>
                  <a:lnTo>
                    <a:pt x="1163405" y="1495716"/>
                  </a:lnTo>
                  <a:lnTo>
                    <a:pt x="1162021" y="1500239"/>
                  </a:lnTo>
                  <a:close/>
                </a:path>
                <a:path w="2381885" h="2181859">
                  <a:moveTo>
                    <a:pt x="1196682" y="1508416"/>
                  </a:moveTo>
                  <a:lnTo>
                    <a:pt x="1168785" y="1508416"/>
                  </a:lnTo>
                  <a:lnTo>
                    <a:pt x="1163405" y="1495716"/>
                  </a:lnTo>
                  <a:lnTo>
                    <a:pt x="1201862" y="1495716"/>
                  </a:lnTo>
                  <a:lnTo>
                    <a:pt x="1201176" y="1498539"/>
                  </a:lnTo>
                  <a:lnTo>
                    <a:pt x="1196682" y="1508416"/>
                  </a:lnTo>
                  <a:close/>
                </a:path>
                <a:path w="2381885" h="2181859">
                  <a:moveTo>
                    <a:pt x="1211527" y="1508416"/>
                  </a:moveTo>
                  <a:lnTo>
                    <a:pt x="1198774" y="1508416"/>
                  </a:lnTo>
                  <a:lnTo>
                    <a:pt x="1201176" y="1498539"/>
                  </a:lnTo>
                  <a:lnTo>
                    <a:pt x="1202460" y="1495716"/>
                  </a:lnTo>
                  <a:lnTo>
                    <a:pt x="1214715" y="1495716"/>
                  </a:lnTo>
                  <a:lnTo>
                    <a:pt x="1211527" y="1508416"/>
                  </a:lnTo>
                  <a:close/>
                </a:path>
                <a:path w="2381885" h="2181859">
                  <a:moveTo>
                    <a:pt x="1222187" y="1508416"/>
                  </a:moveTo>
                  <a:lnTo>
                    <a:pt x="1212808" y="1508416"/>
                  </a:lnTo>
                  <a:lnTo>
                    <a:pt x="1214715" y="1495716"/>
                  </a:lnTo>
                  <a:lnTo>
                    <a:pt x="1222387" y="1495716"/>
                  </a:lnTo>
                  <a:lnTo>
                    <a:pt x="1222187" y="1508416"/>
                  </a:lnTo>
                  <a:close/>
                </a:path>
                <a:path w="2381885" h="2181859">
                  <a:moveTo>
                    <a:pt x="1222997" y="1508416"/>
                  </a:moveTo>
                  <a:lnTo>
                    <a:pt x="1222187" y="1508416"/>
                  </a:lnTo>
                  <a:lnTo>
                    <a:pt x="1222387" y="1495716"/>
                  </a:lnTo>
                  <a:lnTo>
                    <a:pt x="1224080" y="1495716"/>
                  </a:lnTo>
                  <a:lnTo>
                    <a:pt x="1222997" y="1508416"/>
                  </a:lnTo>
                  <a:close/>
                </a:path>
                <a:path w="2381885" h="2181859">
                  <a:moveTo>
                    <a:pt x="1223283" y="1508416"/>
                  </a:moveTo>
                  <a:lnTo>
                    <a:pt x="1222997" y="1508416"/>
                  </a:lnTo>
                  <a:lnTo>
                    <a:pt x="1224080" y="1495716"/>
                  </a:lnTo>
                  <a:lnTo>
                    <a:pt x="1223283" y="1508416"/>
                  </a:lnTo>
                  <a:close/>
                </a:path>
                <a:path w="2381885" h="2181859">
                  <a:moveTo>
                    <a:pt x="1308203" y="1499568"/>
                  </a:moveTo>
                  <a:lnTo>
                    <a:pt x="1307848" y="1498539"/>
                  </a:lnTo>
                  <a:lnTo>
                    <a:pt x="1307737" y="1497833"/>
                  </a:lnTo>
                  <a:lnTo>
                    <a:pt x="1309464" y="1495716"/>
                  </a:lnTo>
                  <a:lnTo>
                    <a:pt x="1309763" y="1495716"/>
                  </a:lnTo>
                  <a:lnTo>
                    <a:pt x="1309251" y="1497856"/>
                  </a:lnTo>
                  <a:lnTo>
                    <a:pt x="1308203" y="1499568"/>
                  </a:lnTo>
                  <a:close/>
                </a:path>
                <a:path w="2381885" h="2181859">
                  <a:moveTo>
                    <a:pt x="1309265" y="1497833"/>
                  </a:moveTo>
                  <a:lnTo>
                    <a:pt x="1309763" y="1495716"/>
                  </a:lnTo>
                  <a:lnTo>
                    <a:pt x="1310561" y="1495716"/>
                  </a:lnTo>
                  <a:lnTo>
                    <a:pt x="1309265" y="1497833"/>
                  </a:lnTo>
                  <a:close/>
                </a:path>
                <a:path w="2381885" h="2181859">
                  <a:moveTo>
                    <a:pt x="1315343" y="1508416"/>
                  </a:moveTo>
                  <a:lnTo>
                    <a:pt x="1311257" y="1508416"/>
                  </a:lnTo>
                  <a:lnTo>
                    <a:pt x="1308592" y="1500693"/>
                  </a:lnTo>
                  <a:lnTo>
                    <a:pt x="1309265" y="1497833"/>
                  </a:lnTo>
                  <a:lnTo>
                    <a:pt x="1310561" y="1495716"/>
                  </a:lnTo>
                  <a:lnTo>
                    <a:pt x="1312652" y="1495716"/>
                  </a:lnTo>
                  <a:lnTo>
                    <a:pt x="1315343" y="1508416"/>
                  </a:lnTo>
                  <a:close/>
                </a:path>
                <a:path w="2381885" h="2181859">
                  <a:moveTo>
                    <a:pt x="1320523" y="1508416"/>
                  </a:moveTo>
                  <a:lnTo>
                    <a:pt x="1317235" y="1508416"/>
                  </a:lnTo>
                  <a:lnTo>
                    <a:pt x="1314545" y="1495716"/>
                  </a:lnTo>
                  <a:lnTo>
                    <a:pt x="1323512" y="1495716"/>
                  </a:lnTo>
                  <a:lnTo>
                    <a:pt x="1320523" y="1508416"/>
                  </a:lnTo>
                  <a:close/>
                </a:path>
                <a:path w="2381885" h="2181859">
                  <a:moveTo>
                    <a:pt x="1352007" y="1533816"/>
                  </a:moveTo>
                  <a:lnTo>
                    <a:pt x="1312490" y="1533816"/>
                  </a:lnTo>
                  <a:lnTo>
                    <a:pt x="1314637" y="1522475"/>
                  </a:lnTo>
                  <a:lnTo>
                    <a:pt x="1315129" y="1521154"/>
                  </a:lnTo>
                  <a:lnTo>
                    <a:pt x="1315076" y="1520946"/>
                  </a:lnTo>
                  <a:lnTo>
                    <a:pt x="1314312" y="1519002"/>
                  </a:lnTo>
                  <a:lnTo>
                    <a:pt x="1311394" y="1508416"/>
                  </a:lnTo>
                  <a:lnTo>
                    <a:pt x="1322117" y="1508416"/>
                  </a:lnTo>
                  <a:lnTo>
                    <a:pt x="1324309" y="1495716"/>
                  </a:lnTo>
                  <a:lnTo>
                    <a:pt x="1326302" y="1495716"/>
                  </a:lnTo>
                  <a:lnTo>
                    <a:pt x="1325709" y="1508308"/>
                  </a:lnTo>
                  <a:lnTo>
                    <a:pt x="1325841" y="1508775"/>
                  </a:lnTo>
                  <a:lnTo>
                    <a:pt x="1331122" y="1521116"/>
                  </a:lnTo>
                  <a:lnTo>
                    <a:pt x="1356917" y="1521116"/>
                  </a:lnTo>
                  <a:lnTo>
                    <a:pt x="1352007" y="1533816"/>
                  </a:lnTo>
                  <a:close/>
                </a:path>
                <a:path w="2381885" h="2181859">
                  <a:moveTo>
                    <a:pt x="1325709" y="1508308"/>
                  </a:moveTo>
                  <a:lnTo>
                    <a:pt x="1326302" y="1495716"/>
                  </a:lnTo>
                  <a:lnTo>
                    <a:pt x="1328295" y="1495716"/>
                  </a:lnTo>
                  <a:lnTo>
                    <a:pt x="1325709" y="1508308"/>
                  </a:lnTo>
                  <a:close/>
                </a:path>
                <a:path w="2381885" h="2181859">
                  <a:moveTo>
                    <a:pt x="1354298" y="1508416"/>
                  </a:moveTo>
                  <a:lnTo>
                    <a:pt x="1325704" y="1508416"/>
                  </a:lnTo>
                  <a:lnTo>
                    <a:pt x="1328295" y="1495716"/>
                  </a:lnTo>
                  <a:lnTo>
                    <a:pt x="1358383" y="1495716"/>
                  </a:lnTo>
                  <a:lnTo>
                    <a:pt x="1354298" y="1508416"/>
                  </a:lnTo>
                  <a:close/>
                </a:path>
                <a:path w="2381885" h="2181859">
                  <a:moveTo>
                    <a:pt x="1365357" y="1521116"/>
                  </a:moveTo>
                  <a:lnTo>
                    <a:pt x="1357810" y="1521116"/>
                  </a:lnTo>
                  <a:lnTo>
                    <a:pt x="1355005" y="1508416"/>
                  </a:lnTo>
                  <a:lnTo>
                    <a:pt x="1355195" y="1508416"/>
                  </a:lnTo>
                  <a:lnTo>
                    <a:pt x="1358881" y="1495716"/>
                  </a:lnTo>
                  <a:lnTo>
                    <a:pt x="1364162" y="1495716"/>
                  </a:lnTo>
                  <a:lnTo>
                    <a:pt x="1361746" y="1507895"/>
                  </a:lnTo>
                  <a:lnTo>
                    <a:pt x="1361861" y="1509129"/>
                  </a:lnTo>
                  <a:lnTo>
                    <a:pt x="1365270" y="1520262"/>
                  </a:lnTo>
                  <a:lnTo>
                    <a:pt x="1365357" y="1521116"/>
                  </a:lnTo>
                  <a:close/>
                </a:path>
                <a:path w="2381885" h="2181859">
                  <a:moveTo>
                    <a:pt x="1365270" y="1520262"/>
                  </a:moveTo>
                  <a:lnTo>
                    <a:pt x="1361861" y="1509129"/>
                  </a:lnTo>
                  <a:lnTo>
                    <a:pt x="1361746" y="1507895"/>
                  </a:lnTo>
                  <a:lnTo>
                    <a:pt x="1364162" y="1495716"/>
                  </a:lnTo>
                  <a:lnTo>
                    <a:pt x="1364184" y="1496185"/>
                  </a:lnTo>
                  <a:lnTo>
                    <a:pt x="1362169" y="1508416"/>
                  </a:lnTo>
                  <a:lnTo>
                    <a:pt x="1364062" y="1508416"/>
                  </a:lnTo>
                  <a:lnTo>
                    <a:pt x="1365270" y="1520262"/>
                  </a:lnTo>
                  <a:close/>
                </a:path>
                <a:path w="2381885" h="2181859">
                  <a:moveTo>
                    <a:pt x="1369691" y="1508416"/>
                  </a:moveTo>
                  <a:lnTo>
                    <a:pt x="1364366" y="1496185"/>
                  </a:lnTo>
                  <a:lnTo>
                    <a:pt x="1364262" y="1495716"/>
                  </a:lnTo>
                  <a:lnTo>
                    <a:pt x="1374025" y="1495716"/>
                  </a:lnTo>
                  <a:lnTo>
                    <a:pt x="1373605" y="1497856"/>
                  </a:lnTo>
                  <a:lnTo>
                    <a:pt x="1369691" y="1508416"/>
                  </a:lnTo>
                  <a:close/>
                </a:path>
                <a:path w="2381885" h="2181859">
                  <a:moveTo>
                    <a:pt x="1377908" y="1508416"/>
                  </a:moveTo>
                  <a:lnTo>
                    <a:pt x="1371534" y="1508416"/>
                  </a:lnTo>
                  <a:lnTo>
                    <a:pt x="1373614" y="1497833"/>
                  </a:lnTo>
                  <a:lnTo>
                    <a:pt x="1374399" y="1495716"/>
                  </a:lnTo>
                  <a:lnTo>
                    <a:pt x="1378907" y="1495716"/>
                  </a:lnTo>
                  <a:lnTo>
                    <a:pt x="1378238" y="1507895"/>
                  </a:lnTo>
                  <a:lnTo>
                    <a:pt x="1377908" y="1508416"/>
                  </a:lnTo>
                  <a:close/>
                </a:path>
                <a:path w="2381885" h="2181859">
                  <a:moveTo>
                    <a:pt x="1378449" y="1507564"/>
                  </a:moveTo>
                  <a:lnTo>
                    <a:pt x="1379007" y="1495716"/>
                  </a:lnTo>
                  <a:lnTo>
                    <a:pt x="1384172" y="1495716"/>
                  </a:lnTo>
                  <a:lnTo>
                    <a:pt x="1379653" y="1505670"/>
                  </a:lnTo>
                  <a:lnTo>
                    <a:pt x="1378449" y="1507564"/>
                  </a:lnTo>
                  <a:close/>
                </a:path>
                <a:path w="2381885" h="2181859">
                  <a:moveTo>
                    <a:pt x="1384952" y="1497334"/>
                  </a:moveTo>
                  <a:lnTo>
                    <a:pt x="1384172" y="1495716"/>
                  </a:lnTo>
                  <a:lnTo>
                    <a:pt x="1385981" y="1495716"/>
                  </a:lnTo>
                  <a:lnTo>
                    <a:pt x="1384952" y="1497334"/>
                  </a:lnTo>
                  <a:close/>
                </a:path>
                <a:path w="2381885" h="2181859">
                  <a:moveTo>
                    <a:pt x="1393307" y="1508416"/>
                  </a:moveTo>
                  <a:lnTo>
                    <a:pt x="1390290" y="1508416"/>
                  </a:lnTo>
                  <a:lnTo>
                    <a:pt x="1384952" y="1497334"/>
                  </a:lnTo>
                  <a:lnTo>
                    <a:pt x="1385981" y="1495716"/>
                  </a:lnTo>
                  <a:lnTo>
                    <a:pt x="1393307" y="1508416"/>
                  </a:lnTo>
                  <a:close/>
                </a:path>
                <a:path w="2381885" h="2181859">
                  <a:moveTo>
                    <a:pt x="1399448" y="1508416"/>
                  </a:moveTo>
                  <a:lnTo>
                    <a:pt x="1393307" y="1508416"/>
                  </a:lnTo>
                  <a:lnTo>
                    <a:pt x="1385981" y="1495716"/>
                  </a:lnTo>
                  <a:lnTo>
                    <a:pt x="1397737" y="1495716"/>
                  </a:lnTo>
                  <a:lnTo>
                    <a:pt x="1399676" y="1505219"/>
                  </a:lnTo>
                  <a:lnTo>
                    <a:pt x="1399565" y="1507413"/>
                  </a:lnTo>
                  <a:lnTo>
                    <a:pt x="1399448" y="1508416"/>
                  </a:lnTo>
                  <a:close/>
                </a:path>
                <a:path w="2381885" h="2181859">
                  <a:moveTo>
                    <a:pt x="1418549" y="1495924"/>
                  </a:moveTo>
                  <a:lnTo>
                    <a:pt x="1418461" y="1495716"/>
                  </a:lnTo>
                  <a:lnTo>
                    <a:pt x="1418549" y="1495924"/>
                  </a:lnTo>
                  <a:close/>
                </a:path>
                <a:path w="2381885" h="2181859">
                  <a:moveTo>
                    <a:pt x="1418999" y="1496986"/>
                  </a:moveTo>
                  <a:lnTo>
                    <a:pt x="1418660" y="1496185"/>
                  </a:lnTo>
                  <a:lnTo>
                    <a:pt x="1418560" y="1495716"/>
                  </a:lnTo>
                  <a:lnTo>
                    <a:pt x="1418999" y="1496986"/>
                  </a:lnTo>
                  <a:close/>
                </a:path>
                <a:path w="2381885" h="2181859">
                  <a:moveTo>
                    <a:pt x="1422944" y="1506299"/>
                  </a:moveTo>
                  <a:lnTo>
                    <a:pt x="1418999" y="1496986"/>
                  </a:lnTo>
                  <a:lnTo>
                    <a:pt x="1418560" y="1495716"/>
                  </a:lnTo>
                  <a:lnTo>
                    <a:pt x="1422944" y="1495716"/>
                  </a:lnTo>
                  <a:lnTo>
                    <a:pt x="1422944" y="1506299"/>
                  </a:lnTo>
                  <a:close/>
                </a:path>
                <a:path w="2381885" h="2181859">
                  <a:moveTo>
                    <a:pt x="1423841" y="1508416"/>
                  </a:moveTo>
                  <a:lnTo>
                    <a:pt x="1422944" y="1506299"/>
                  </a:lnTo>
                  <a:lnTo>
                    <a:pt x="1422944" y="1495716"/>
                  </a:lnTo>
                  <a:lnTo>
                    <a:pt x="1424140" y="1495716"/>
                  </a:lnTo>
                  <a:lnTo>
                    <a:pt x="1423841" y="1508416"/>
                  </a:lnTo>
                  <a:close/>
                </a:path>
                <a:path w="2381885" h="2181859">
                  <a:moveTo>
                    <a:pt x="1437690" y="1508416"/>
                  </a:moveTo>
                  <a:lnTo>
                    <a:pt x="1423841" y="1508416"/>
                  </a:lnTo>
                  <a:lnTo>
                    <a:pt x="1424140" y="1495716"/>
                  </a:lnTo>
                  <a:lnTo>
                    <a:pt x="1443680" y="1495716"/>
                  </a:lnTo>
                  <a:lnTo>
                    <a:pt x="1441664" y="1503299"/>
                  </a:lnTo>
                  <a:lnTo>
                    <a:pt x="1437690" y="1508416"/>
                  </a:lnTo>
                  <a:close/>
                </a:path>
                <a:path w="2381885" h="2181859">
                  <a:moveTo>
                    <a:pt x="1441664" y="1503299"/>
                  </a:moveTo>
                  <a:lnTo>
                    <a:pt x="1443680" y="1495716"/>
                  </a:lnTo>
                  <a:lnTo>
                    <a:pt x="1446403" y="1495716"/>
                  </a:lnTo>
                  <a:lnTo>
                    <a:pt x="1446267" y="1497372"/>
                  </a:lnTo>
                  <a:lnTo>
                    <a:pt x="1441664" y="1503299"/>
                  </a:lnTo>
                  <a:close/>
                </a:path>
                <a:path w="2381885" h="2181859">
                  <a:moveTo>
                    <a:pt x="1446267" y="1497372"/>
                  </a:moveTo>
                  <a:lnTo>
                    <a:pt x="1446403" y="1495716"/>
                  </a:lnTo>
                  <a:lnTo>
                    <a:pt x="1447553" y="1495716"/>
                  </a:lnTo>
                  <a:lnTo>
                    <a:pt x="1446267" y="1497372"/>
                  </a:lnTo>
                  <a:close/>
                </a:path>
                <a:path w="2381885" h="2181859">
                  <a:moveTo>
                    <a:pt x="1453992" y="1508416"/>
                  </a:moveTo>
                  <a:lnTo>
                    <a:pt x="1446557" y="1508416"/>
                  </a:lnTo>
                  <a:lnTo>
                    <a:pt x="1447553" y="1495716"/>
                  </a:lnTo>
                  <a:lnTo>
                    <a:pt x="1453539" y="1495716"/>
                  </a:lnTo>
                  <a:lnTo>
                    <a:pt x="1453992" y="1508416"/>
                  </a:lnTo>
                  <a:close/>
                </a:path>
                <a:path w="2381885" h="2181859">
                  <a:moveTo>
                    <a:pt x="1495506" y="1507085"/>
                  </a:moveTo>
                  <a:lnTo>
                    <a:pt x="1488103" y="1495716"/>
                  </a:lnTo>
                  <a:lnTo>
                    <a:pt x="1497473" y="1495716"/>
                  </a:lnTo>
                  <a:lnTo>
                    <a:pt x="1495506" y="1507085"/>
                  </a:lnTo>
                  <a:close/>
                </a:path>
                <a:path w="2381885" h="2181859">
                  <a:moveTo>
                    <a:pt x="1496970" y="1508416"/>
                  </a:moveTo>
                  <a:lnTo>
                    <a:pt x="1496373" y="1508416"/>
                  </a:lnTo>
                  <a:lnTo>
                    <a:pt x="1495506" y="1507085"/>
                  </a:lnTo>
                  <a:lnTo>
                    <a:pt x="1497473" y="1495716"/>
                  </a:lnTo>
                  <a:lnTo>
                    <a:pt x="1497668" y="1495716"/>
                  </a:lnTo>
                  <a:lnTo>
                    <a:pt x="1496970" y="1508416"/>
                  </a:lnTo>
                  <a:close/>
                </a:path>
                <a:path w="2381885" h="2181859">
                  <a:moveTo>
                    <a:pt x="1505040" y="1508416"/>
                  </a:moveTo>
                  <a:lnTo>
                    <a:pt x="1496970" y="1508416"/>
                  </a:lnTo>
                  <a:lnTo>
                    <a:pt x="1497668" y="1495716"/>
                  </a:lnTo>
                  <a:lnTo>
                    <a:pt x="1501155" y="1495716"/>
                  </a:lnTo>
                  <a:lnTo>
                    <a:pt x="1502150" y="1497372"/>
                  </a:lnTo>
                  <a:lnTo>
                    <a:pt x="1505581" y="1507085"/>
                  </a:lnTo>
                  <a:lnTo>
                    <a:pt x="1505535" y="1507564"/>
                  </a:lnTo>
                  <a:lnTo>
                    <a:pt x="1505040" y="1508416"/>
                  </a:lnTo>
                  <a:close/>
                </a:path>
                <a:path w="2381885" h="2181859">
                  <a:moveTo>
                    <a:pt x="1506896" y="1505219"/>
                  </a:moveTo>
                  <a:lnTo>
                    <a:pt x="1502137" y="1497334"/>
                  </a:lnTo>
                  <a:lnTo>
                    <a:pt x="1501565" y="1495716"/>
                  </a:lnTo>
                  <a:lnTo>
                    <a:pt x="1512413" y="1495716"/>
                  </a:lnTo>
                  <a:lnTo>
                    <a:pt x="1506896" y="1505219"/>
                  </a:lnTo>
                  <a:close/>
                </a:path>
                <a:path w="2381885" h="2181859">
                  <a:moveTo>
                    <a:pt x="1512911" y="1508416"/>
                  </a:moveTo>
                  <a:lnTo>
                    <a:pt x="1512413" y="1508416"/>
                  </a:lnTo>
                  <a:lnTo>
                    <a:pt x="1513110" y="1495716"/>
                  </a:lnTo>
                  <a:lnTo>
                    <a:pt x="1512911" y="1508416"/>
                  </a:lnTo>
                  <a:close/>
                </a:path>
                <a:path w="2381885" h="2181859">
                  <a:moveTo>
                    <a:pt x="1562329" y="1508416"/>
                  </a:moveTo>
                  <a:lnTo>
                    <a:pt x="1513348" y="1508416"/>
                  </a:lnTo>
                  <a:lnTo>
                    <a:pt x="1513460" y="1495716"/>
                  </a:lnTo>
                  <a:lnTo>
                    <a:pt x="1562727" y="1495716"/>
                  </a:lnTo>
                  <a:lnTo>
                    <a:pt x="1562329" y="1508416"/>
                  </a:lnTo>
                  <a:close/>
                </a:path>
                <a:path w="2381885" h="2181859">
                  <a:moveTo>
                    <a:pt x="1589391" y="1508416"/>
                  </a:moveTo>
                  <a:lnTo>
                    <a:pt x="1584546" y="1508416"/>
                  </a:lnTo>
                  <a:lnTo>
                    <a:pt x="1584208" y="1506299"/>
                  </a:lnTo>
                  <a:lnTo>
                    <a:pt x="1584200" y="1504680"/>
                  </a:lnTo>
                  <a:lnTo>
                    <a:pt x="1585643" y="1495716"/>
                  </a:lnTo>
                  <a:lnTo>
                    <a:pt x="1597100" y="1495716"/>
                  </a:lnTo>
                  <a:lnTo>
                    <a:pt x="1596366" y="1498079"/>
                  </a:lnTo>
                  <a:lnTo>
                    <a:pt x="1596268" y="1498320"/>
                  </a:lnTo>
                  <a:lnTo>
                    <a:pt x="1589391" y="1508416"/>
                  </a:lnTo>
                  <a:close/>
                </a:path>
                <a:path w="2381885" h="2181859">
                  <a:moveTo>
                    <a:pt x="1596311" y="1498257"/>
                  </a:moveTo>
                  <a:lnTo>
                    <a:pt x="1597100" y="1495716"/>
                  </a:lnTo>
                  <a:lnTo>
                    <a:pt x="1596432" y="1498079"/>
                  </a:lnTo>
                  <a:lnTo>
                    <a:pt x="1596311" y="1498257"/>
                  </a:lnTo>
                  <a:close/>
                </a:path>
                <a:path w="2381885" h="2181859">
                  <a:moveTo>
                    <a:pt x="1596432" y="1498079"/>
                  </a:moveTo>
                  <a:lnTo>
                    <a:pt x="1597100" y="1495716"/>
                  </a:lnTo>
                  <a:lnTo>
                    <a:pt x="1598042" y="1495716"/>
                  </a:lnTo>
                  <a:lnTo>
                    <a:pt x="1596432" y="1498079"/>
                  </a:lnTo>
                  <a:close/>
                </a:path>
                <a:path w="2381885" h="2181859">
                  <a:moveTo>
                    <a:pt x="1607860" y="1508416"/>
                  </a:moveTo>
                  <a:lnTo>
                    <a:pt x="1601882" y="1495716"/>
                  </a:lnTo>
                  <a:lnTo>
                    <a:pt x="1609354" y="1495716"/>
                  </a:lnTo>
                  <a:lnTo>
                    <a:pt x="1607860" y="1508416"/>
                  </a:lnTo>
                  <a:close/>
                </a:path>
                <a:path w="2381885" h="2181859">
                  <a:moveTo>
                    <a:pt x="1620918" y="1508416"/>
                  </a:moveTo>
                  <a:lnTo>
                    <a:pt x="1615681" y="1508416"/>
                  </a:lnTo>
                  <a:lnTo>
                    <a:pt x="1612013" y="1495716"/>
                  </a:lnTo>
                  <a:lnTo>
                    <a:pt x="1626192" y="1495716"/>
                  </a:lnTo>
                  <a:lnTo>
                    <a:pt x="1620918" y="1508416"/>
                  </a:lnTo>
                  <a:close/>
                </a:path>
                <a:path w="2381885" h="2181859">
                  <a:moveTo>
                    <a:pt x="1637164" y="1508416"/>
                  </a:moveTo>
                  <a:lnTo>
                    <a:pt x="1633963" y="1508416"/>
                  </a:lnTo>
                  <a:lnTo>
                    <a:pt x="1631173" y="1495716"/>
                  </a:lnTo>
                  <a:lnTo>
                    <a:pt x="1633963" y="1495716"/>
                  </a:lnTo>
                  <a:lnTo>
                    <a:pt x="1636527" y="1501658"/>
                  </a:lnTo>
                  <a:lnTo>
                    <a:pt x="1637164" y="1508416"/>
                  </a:lnTo>
                  <a:close/>
                </a:path>
                <a:path w="2381885" h="2181859">
                  <a:moveTo>
                    <a:pt x="1660067" y="1508416"/>
                  </a:moveTo>
                  <a:lnTo>
                    <a:pt x="1639443" y="1508416"/>
                  </a:lnTo>
                  <a:lnTo>
                    <a:pt x="1636527" y="1501658"/>
                  </a:lnTo>
                  <a:lnTo>
                    <a:pt x="1635967" y="1495716"/>
                  </a:lnTo>
                  <a:lnTo>
                    <a:pt x="1659269" y="1495716"/>
                  </a:lnTo>
                  <a:lnTo>
                    <a:pt x="1660976" y="1503776"/>
                  </a:lnTo>
                  <a:lnTo>
                    <a:pt x="1660067" y="1508416"/>
                  </a:lnTo>
                  <a:close/>
                </a:path>
                <a:path w="2381885" h="2181859">
                  <a:moveTo>
                    <a:pt x="1682429" y="1508416"/>
                  </a:moveTo>
                  <a:lnTo>
                    <a:pt x="1661959" y="1508416"/>
                  </a:lnTo>
                  <a:lnTo>
                    <a:pt x="1661168" y="1504680"/>
                  </a:lnTo>
                  <a:lnTo>
                    <a:pt x="1661070" y="1503299"/>
                  </a:lnTo>
                  <a:lnTo>
                    <a:pt x="1662557" y="1495716"/>
                  </a:lnTo>
                  <a:lnTo>
                    <a:pt x="1682882" y="1495716"/>
                  </a:lnTo>
                  <a:lnTo>
                    <a:pt x="1683303" y="1498539"/>
                  </a:lnTo>
                  <a:lnTo>
                    <a:pt x="1683249" y="1500693"/>
                  </a:lnTo>
                  <a:lnTo>
                    <a:pt x="1682429" y="1508416"/>
                  </a:lnTo>
                  <a:close/>
                </a:path>
                <a:path w="2381885" h="2181859">
                  <a:moveTo>
                    <a:pt x="1683405" y="1499227"/>
                  </a:moveTo>
                  <a:lnTo>
                    <a:pt x="1682882" y="1495716"/>
                  </a:lnTo>
                  <a:lnTo>
                    <a:pt x="1683778" y="1495716"/>
                  </a:lnTo>
                  <a:lnTo>
                    <a:pt x="1683405" y="1499227"/>
                  </a:lnTo>
                  <a:close/>
                </a:path>
                <a:path w="2381885" h="2181859">
                  <a:moveTo>
                    <a:pt x="1684625" y="1507413"/>
                  </a:moveTo>
                  <a:lnTo>
                    <a:pt x="1683556" y="1500239"/>
                  </a:lnTo>
                  <a:lnTo>
                    <a:pt x="1683478" y="1498539"/>
                  </a:lnTo>
                  <a:lnTo>
                    <a:pt x="1683778" y="1495716"/>
                  </a:lnTo>
                  <a:lnTo>
                    <a:pt x="1686369" y="1495716"/>
                  </a:lnTo>
                  <a:lnTo>
                    <a:pt x="1684625" y="1507413"/>
                  </a:lnTo>
                  <a:close/>
                </a:path>
                <a:path w="2381885" h="2181859">
                  <a:moveTo>
                    <a:pt x="1688860" y="1508416"/>
                  </a:moveTo>
                  <a:lnTo>
                    <a:pt x="1684775" y="1508416"/>
                  </a:lnTo>
                  <a:lnTo>
                    <a:pt x="1684674" y="1507086"/>
                  </a:lnTo>
                  <a:lnTo>
                    <a:pt x="1686369" y="1495716"/>
                  </a:lnTo>
                  <a:lnTo>
                    <a:pt x="1695635" y="1495716"/>
                  </a:lnTo>
                  <a:lnTo>
                    <a:pt x="1688860" y="1508416"/>
                  </a:lnTo>
                  <a:close/>
                </a:path>
                <a:path w="2381885" h="2181859">
                  <a:moveTo>
                    <a:pt x="1703059" y="1508416"/>
                  </a:moveTo>
                  <a:lnTo>
                    <a:pt x="1688860" y="1508416"/>
                  </a:lnTo>
                  <a:lnTo>
                    <a:pt x="1695635" y="1495716"/>
                  </a:lnTo>
                  <a:lnTo>
                    <a:pt x="1700317" y="1495716"/>
                  </a:lnTo>
                  <a:lnTo>
                    <a:pt x="1702919" y="1504680"/>
                  </a:lnTo>
                  <a:lnTo>
                    <a:pt x="1703042" y="1507564"/>
                  </a:lnTo>
                  <a:lnTo>
                    <a:pt x="1703059" y="1508416"/>
                  </a:lnTo>
                  <a:close/>
                </a:path>
                <a:path w="2381885" h="2181859">
                  <a:moveTo>
                    <a:pt x="1707727" y="1508416"/>
                  </a:moveTo>
                  <a:lnTo>
                    <a:pt x="1704004" y="1508416"/>
                  </a:lnTo>
                  <a:lnTo>
                    <a:pt x="1702990" y="1504923"/>
                  </a:lnTo>
                  <a:lnTo>
                    <a:pt x="1702808" y="1495716"/>
                  </a:lnTo>
                  <a:lnTo>
                    <a:pt x="1710808" y="1495716"/>
                  </a:lnTo>
                  <a:lnTo>
                    <a:pt x="1707727" y="1508416"/>
                  </a:lnTo>
                  <a:close/>
                </a:path>
                <a:path w="2381885" h="2181859">
                  <a:moveTo>
                    <a:pt x="1718649" y="1508416"/>
                  </a:moveTo>
                  <a:lnTo>
                    <a:pt x="1709981" y="1508416"/>
                  </a:lnTo>
                  <a:lnTo>
                    <a:pt x="1712373" y="1495716"/>
                  </a:lnTo>
                  <a:lnTo>
                    <a:pt x="1723133" y="1495716"/>
                  </a:lnTo>
                  <a:lnTo>
                    <a:pt x="1718649" y="1508416"/>
                  </a:lnTo>
                  <a:close/>
                </a:path>
                <a:path w="2381885" h="2181859">
                  <a:moveTo>
                    <a:pt x="1727218" y="1508416"/>
                  </a:moveTo>
                  <a:lnTo>
                    <a:pt x="1719945" y="1508416"/>
                  </a:lnTo>
                  <a:lnTo>
                    <a:pt x="1723133" y="1495716"/>
                  </a:lnTo>
                  <a:lnTo>
                    <a:pt x="1724328" y="1495716"/>
                  </a:lnTo>
                  <a:lnTo>
                    <a:pt x="1724531" y="1496185"/>
                  </a:lnTo>
                  <a:lnTo>
                    <a:pt x="1727218" y="1508416"/>
                  </a:lnTo>
                  <a:close/>
                </a:path>
                <a:path w="2381885" h="2181859">
                  <a:moveTo>
                    <a:pt x="1735088" y="1508416"/>
                  </a:moveTo>
                  <a:lnTo>
                    <a:pt x="1729808" y="1508416"/>
                  </a:lnTo>
                  <a:lnTo>
                    <a:pt x="1724531" y="1496185"/>
                  </a:lnTo>
                  <a:lnTo>
                    <a:pt x="1724428" y="1495716"/>
                  </a:lnTo>
                  <a:lnTo>
                    <a:pt x="1732897" y="1495716"/>
                  </a:lnTo>
                  <a:lnTo>
                    <a:pt x="1735088" y="1508416"/>
                  </a:lnTo>
                  <a:close/>
                </a:path>
                <a:path w="2381885" h="2181859">
                  <a:moveTo>
                    <a:pt x="1735188" y="1508416"/>
                  </a:moveTo>
                  <a:lnTo>
                    <a:pt x="1732897" y="1495716"/>
                  </a:lnTo>
                  <a:lnTo>
                    <a:pt x="1733096" y="1495716"/>
                  </a:lnTo>
                  <a:lnTo>
                    <a:pt x="1735188" y="1508416"/>
                  </a:lnTo>
                  <a:close/>
                </a:path>
                <a:path w="2381885" h="2181859">
                  <a:moveTo>
                    <a:pt x="1757882" y="1508416"/>
                  </a:moveTo>
                  <a:lnTo>
                    <a:pt x="1735188" y="1508416"/>
                  </a:lnTo>
                  <a:lnTo>
                    <a:pt x="1733096" y="1495716"/>
                  </a:lnTo>
                  <a:lnTo>
                    <a:pt x="1762387" y="1495716"/>
                  </a:lnTo>
                  <a:lnTo>
                    <a:pt x="1757882" y="1508416"/>
                  </a:lnTo>
                  <a:close/>
                </a:path>
                <a:path w="2381885" h="2181859">
                  <a:moveTo>
                    <a:pt x="1827048" y="1508416"/>
                  </a:moveTo>
                  <a:lnTo>
                    <a:pt x="1809015" y="1508416"/>
                  </a:lnTo>
                  <a:lnTo>
                    <a:pt x="1808118" y="1495716"/>
                  </a:lnTo>
                  <a:lnTo>
                    <a:pt x="1824059" y="1495716"/>
                  </a:lnTo>
                  <a:lnTo>
                    <a:pt x="1827048" y="1508416"/>
                  </a:lnTo>
                  <a:close/>
                </a:path>
                <a:path w="2381885" h="2181859">
                  <a:moveTo>
                    <a:pt x="1855244" y="1546516"/>
                  </a:moveTo>
                  <a:lnTo>
                    <a:pt x="1830286" y="1546516"/>
                  </a:lnTo>
                  <a:lnTo>
                    <a:pt x="1823508" y="1533816"/>
                  </a:lnTo>
                  <a:lnTo>
                    <a:pt x="1818280" y="1521116"/>
                  </a:lnTo>
                  <a:lnTo>
                    <a:pt x="1811630" y="1521116"/>
                  </a:lnTo>
                  <a:lnTo>
                    <a:pt x="1808179" y="1509365"/>
                  </a:lnTo>
                  <a:lnTo>
                    <a:pt x="1808218" y="1508416"/>
                  </a:lnTo>
                  <a:lnTo>
                    <a:pt x="1827048" y="1508416"/>
                  </a:lnTo>
                  <a:lnTo>
                    <a:pt x="1829738" y="1495716"/>
                  </a:lnTo>
                  <a:lnTo>
                    <a:pt x="1833709" y="1508281"/>
                  </a:lnTo>
                  <a:lnTo>
                    <a:pt x="1840496" y="1521154"/>
                  </a:lnTo>
                  <a:lnTo>
                    <a:pt x="1848586" y="1534504"/>
                  </a:lnTo>
                  <a:lnTo>
                    <a:pt x="1855244" y="1546516"/>
                  </a:lnTo>
                  <a:close/>
                </a:path>
                <a:path w="2381885" h="2181859">
                  <a:moveTo>
                    <a:pt x="1495276" y="1508416"/>
                  </a:moveTo>
                  <a:lnTo>
                    <a:pt x="1485313" y="1508416"/>
                  </a:lnTo>
                  <a:lnTo>
                    <a:pt x="1488103" y="1495716"/>
                  </a:lnTo>
                  <a:lnTo>
                    <a:pt x="1495506" y="1507085"/>
                  </a:lnTo>
                  <a:lnTo>
                    <a:pt x="1495276" y="1508416"/>
                  </a:lnTo>
                  <a:close/>
                </a:path>
                <a:path w="2381885" h="2181859">
                  <a:moveTo>
                    <a:pt x="1228364" y="1521116"/>
                  </a:moveTo>
                  <a:lnTo>
                    <a:pt x="1213669" y="1521116"/>
                  </a:lnTo>
                  <a:lnTo>
                    <a:pt x="1215009" y="1508416"/>
                  </a:lnTo>
                  <a:lnTo>
                    <a:pt x="1224778" y="1508416"/>
                  </a:lnTo>
                  <a:lnTo>
                    <a:pt x="1226073" y="1495719"/>
                  </a:lnTo>
                  <a:lnTo>
                    <a:pt x="1227386" y="1508645"/>
                  </a:lnTo>
                  <a:lnTo>
                    <a:pt x="1228364" y="1521116"/>
                  </a:lnTo>
                  <a:close/>
                </a:path>
                <a:path w="2381885" h="2181859">
                  <a:moveTo>
                    <a:pt x="1422944" y="1508416"/>
                  </a:moveTo>
                  <a:lnTo>
                    <a:pt x="1418313" y="1508416"/>
                  </a:lnTo>
                  <a:lnTo>
                    <a:pt x="1418428" y="1498539"/>
                  </a:lnTo>
                  <a:lnTo>
                    <a:pt x="1418549" y="1495924"/>
                  </a:lnTo>
                  <a:lnTo>
                    <a:pt x="1418999" y="1496986"/>
                  </a:lnTo>
                  <a:lnTo>
                    <a:pt x="1422944" y="1508416"/>
                  </a:lnTo>
                  <a:close/>
                </a:path>
                <a:path w="2381885" h="2181859">
                  <a:moveTo>
                    <a:pt x="1367649" y="1508416"/>
                  </a:moveTo>
                  <a:lnTo>
                    <a:pt x="1362169" y="1508416"/>
                  </a:lnTo>
                  <a:lnTo>
                    <a:pt x="1364224" y="1495943"/>
                  </a:lnTo>
                  <a:lnTo>
                    <a:pt x="1367649" y="1508416"/>
                  </a:lnTo>
                  <a:close/>
                </a:path>
                <a:path w="2381885" h="2181859">
                  <a:moveTo>
                    <a:pt x="1390290" y="1508416"/>
                  </a:moveTo>
                  <a:lnTo>
                    <a:pt x="1378409" y="1508416"/>
                  </a:lnTo>
                  <a:lnTo>
                    <a:pt x="1379660" y="1505659"/>
                  </a:lnTo>
                  <a:lnTo>
                    <a:pt x="1384952" y="1497334"/>
                  </a:lnTo>
                  <a:lnTo>
                    <a:pt x="1390290" y="1508416"/>
                  </a:lnTo>
                  <a:close/>
                </a:path>
                <a:path w="2381885" h="2181859">
                  <a:moveTo>
                    <a:pt x="1445361" y="1508416"/>
                  </a:moveTo>
                  <a:lnTo>
                    <a:pt x="1440303" y="1508416"/>
                  </a:lnTo>
                  <a:lnTo>
                    <a:pt x="1441664" y="1503299"/>
                  </a:lnTo>
                  <a:lnTo>
                    <a:pt x="1446267" y="1497372"/>
                  </a:lnTo>
                  <a:lnTo>
                    <a:pt x="1445361" y="1508416"/>
                  </a:lnTo>
                  <a:close/>
                </a:path>
                <a:path w="2381885" h="2181859">
                  <a:moveTo>
                    <a:pt x="1418313" y="1508416"/>
                  </a:moveTo>
                  <a:lnTo>
                    <a:pt x="1417863" y="1508416"/>
                  </a:lnTo>
                  <a:lnTo>
                    <a:pt x="1418434" y="1498019"/>
                  </a:lnTo>
                  <a:lnTo>
                    <a:pt x="1418313" y="1508416"/>
                  </a:lnTo>
                  <a:close/>
                </a:path>
                <a:path w="2381885" h="2181859">
                  <a:moveTo>
                    <a:pt x="1593513" y="1508416"/>
                  </a:moveTo>
                  <a:lnTo>
                    <a:pt x="1593158" y="1508416"/>
                  </a:lnTo>
                  <a:lnTo>
                    <a:pt x="1596311" y="1498257"/>
                  </a:lnTo>
                  <a:lnTo>
                    <a:pt x="1596432" y="1498079"/>
                  </a:lnTo>
                  <a:lnTo>
                    <a:pt x="1593513" y="1508416"/>
                  </a:lnTo>
                  <a:close/>
                </a:path>
                <a:path w="2381885" h="2181859">
                  <a:moveTo>
                    <a:pt x="603677" y="1508416"/>
                  </a:moveTo>
                  <a:lnTo>
                    <a:pt x="600588" y="1508416"/>
                  </a:lnTo>
                  <a:lnTo>
                    <a:pt x="603915" y="1498320"/>
                  </a:lnTo>
                  <a:lnTo>
                    <a:pt x="603677" y="1508416"/>
                  </a:lnTo>
                  <a:close/>
                </a:path>
                <a:path w="2381885" h="2181859">
                  <a:moveTo>
                    <a:pt x="1306774" y="1508416"/>
                  </a:moveTo>
                  <a:lnTo>
                    <a:pt x="1302789" y="1508416"/>
                  </a:lnTo>
                  <a:lnTo>
                    <a:pt x="1308203" y="1499568"/>
                  </a:lnTo>
                  <a:lnTo>
                    <a:pt x="1308592" y="1500693"/>
                  </a:lnTo>
                  <a:lnTo>
                    <a:pt x="1306774" y="1508416"/>
                  </a:lnTo>
                  <a:close/>
                </a:path>
                <a:path w="2381885" h="2181859">
                  <a:moveTo>
                    <a:pt x="1164202" y="1508416"/>
                  </a:moveTo>
                  <a:lnTo>
                    <a:pt x="1159519" y="1508416"/>
                  </a:lnTo>
                  <a:lnTo>
                    <a:pt x="1162021" y="1500239"/>
                  </a:lnTo>
                  <a:lnTo>
                    <a:pt x="1164202" y="1508416"/>
                  </a:lnTo>
                  <a:close/>
                </a:path>
                <a:path w="2381885" h="2181859">
                  <a:moveTo>
                    <a:pt x="1264585" y="1508416"/>
                  </a:moveTo>
                  <a:lnTo>
                    <a:pt x="1265535" y="1502383"/>
                  </a:lnTo>
                  <a:lnTo>
                    <a:pt x="1264585" y="1508416"/>
                  </a:lnTo>
                  <a:close/>
                </a:path>
                <a:path w="2381885" h="2181859">
                  <a:moveTo>
                    <a:pt x="1508826" y="1508416"/>
                  </a:moveTo>
                  <a:lnTo>
                    <a:pt x="1506050" y="1508416"/>
                  </a:lnTo>
                  <a:lnTo>
                    <a:pt x="1505668" y="1507334"/>
                  </a:lnTo>
                  <a:lnTo>
                    <a:pt x="1506896" y="1505219"/>
                  </a:lnTo>
                  <a:lnTo>
                    <a:pt x="1508826" y="1508416"/>
                  </a:lnTo>
                  <a:close/>
                </a:path>
                <a:path w="2381885" h="2181859">
                  <a:moveTo>
                    <a:pt x="1378409" y="1508416"/>
                  </a:moveTo>
                  <a:lnTo>
                    <a:pt x="1378434" y="1507895"/>
                  </a:lnTo>
                  <a:lnTo>
                    <a:pt x="1378545" y="1507413"/>
                  </a:lnTo>
                  <a:lnTo>
                    <a:pt x="1379660" y="1505659"/>
                  </a:lnTo>
                  <a:lnTo>
                    <a:pt x="1378409" y="1508416"/>
                  </a:lnTo>
                  <a:close/>
                </a:path>
                <a:path w="2381885" h="2181859">
                  <a:moveTo>
                    <a:pt x="1400328" y="1508416"/>
                  </a:moveTo>
                  <a:lnTo>
                    <a:pt x="1399448" y="1508416"/>
                  </a:lnTo>
                  <a:lnTo>
                    <a:pt x="1399768" y="1505670"/>
                  </a:lnTo>
                  <a:lnTo>
                    <a:pt x="1400328" y="1508416"/>
                  </a:lnTo>
                  <a:close/>
                </a:path>
                <a:path w="2381885" h="2181859">
                  <a:moveTo>
                    <a:pt x="1423841" y="1508416"/>
                  </a:moveTo>
                  <a:lnTo>
                    <a:pt x="1422944" y="1508416"/>
                  </a:lnTo>
                  <a:lnTo>
                    <a:pt x="1422944" y="1506299"/>
                  </a:lnTo>
                  <a:lnTo>
                    <a:pt x="1423841" y="1508416"/>
                  </a:lnTo>
                  <a:close/>
                </a:path>
                <a:path w="2381885" h="2181859">
                  <a:moveTo>
                    <a:pt x="1506050" y="1508416"/>
                  </a:moveTo>
                  <a:lnTo>
                    <a:pt x="1505040" y="1508416"/>
                  </a:lnTo>
                  <a:lnTo>
                    <a:pt x="1505668" y="1507334"/>
                  </a:lnTo>
                  <a:lnTo>
                    <a:pt x="1506050" y="1508416"/>
                  </a:lnTo>
                  <a:close/>
                </a:path>
                <a:path w="2381885" h="2181859">
                  <a:moveTo>
                    <a:pt x="1684775" y="1508416"/>
                  </a:moveTo>
                  <a:lnTo>
                    <a:pt x="1684476" y="1508416"/>
                  </a:lnTo>
                  <a:lnTo>
                    <a:pt x="1684625" y="1507413"/>
                  </a:lnTo>
                  <a:lnTo>
                    <a:pt x="1684775" y="1508416"/>
                  </a:lnTo>
                  <a:close/>
                </a:path>
                <a:path w="2381885" h="2181859">
                  <a:moveTo>
                    <a:pt x="1378409" y="1508416"/>
                  </a:moveTo>
                  <a:lnTo>
                    <a:pt x="1378210" y="1508416"/>
                  </a:lnTo>
                  <a:lnTo>
                    <a:pt x="1378238" y="1507895"/>
                  </a:lnTo>
                  <a:lnTo>
                    <a:pt x="1378449" y="1507564"/>
                  </a:lnTo>
                  <a:lnTo>
                    <a:pt x="1378409" y="1508416"/>
                  </a:lnTo>
                  <a:close/>
                </a:path>
                <a:path w="2381885" h="2181859">
                  <a:moveTo>
                    <a:pt x="1378210" y="1508416"/>
                  </a:moveTo>
                  <a:lnTo>
                    <a:pt x="1377908" y="1508416"/>
                  </a:lnTo>
                  <a:lnTo>
                    <a:pt x="1378238" y="1507895"/>
                  </a:lnTo>
                  <a:lnTo>
                    <a:pt x="1378210" y="1508416"/>
                  </a:lnTo>
                  <a:close/>
                </a:path>
                <a:path w="2381885" h="2181859">
                  <a:moveTo>
                    <a:pt x="175336" y="1521116"/>
                  </a:moveTo>
                  <a:lnTo>
                    <a:pt x="108112" y="1521116"/>
                  </a:lnTo>
                  <a:lnTo>
                    <a:pt x="111493" y="1508416"/>
                  </a:lnTo>
                  <a:lnTo>
                    <a:pt x="170718" y="1508416"/>
                  </a:lnTo>
                  <a:lnTo>
                    <a:pt x="175336" y="1521116"/>
                  </a:lnTo>
                  <a:close/>
                </a:path>
                <a:path w="2381885" h="2181859">
                  <a:moveTo>
                    <a:pt x="251581" y="1521116"/>
                  </a:moveTo>
                  <a:lnTo>
                    <a:pt x="249090" y="1521116"/>
                  </a:lnTo>
                  <a:lnTo>
                    <a:pt x="246101" y="1508416"/>
                  </a:lnTo>
                  <a:lnTo>
                    <a:pt x="255367" y="1508416"/>
                  </a:lnTo>
                  <a:lnTo>
                    <a:pt x="251581" y="1521116"/>
                  </a:lnTo>
                  <a:close/>
                </a:path>
                <a:path w="2381885" h="2181859">
                  <a:moveTo>
                    <a:pt x="268617" y="1521116"/>
                  </a:moveTo>
                  <a:lnTo>
                    <a:pt x="265429" y="1508416"/>
                  </a:lnTo>
                  <a:lnTo>
                    <a:pt x="271009" y="1508416"/>
                  </a:lnTo>
                  <a:lnTo>
                    <a:pt x="268617" y="1521116"/>
                  </a:lnTo>
                  <a:close/>
                </a:path>
                <a:path w="2381885" h="2181859">
                  <a:moveTo>
                    <a:pt x="301351" y="1521116"/>
                  </a:moveTo>
                  <a:lnTo>
                    <a:pt x="288033" y="1521116"/>
                  </a:lnTo>
                  <a:lnTo>
                    <a:pt x="287322" y="1508416"/>
                  </a:lnTo>
                  <a:lnTo>
                    <a:pt x="300786" y="1508416"/>
                  </a:lnTo>
                  <a:lnTo>
                    <a:pt x="301351" y="1521116"/>
                  </a:lnTo>
                  <a:close/>
                </a:path>
                <a:path w="2381885" h="2181859">
                  <a:moveTo>
                    <a:pt x="345035" y="1521116"/>
                  </a:moveTo>
                  <a:lnTo>
                    <a:pt x="303389" y="1521116"/>
                  </a:lnTo>
                  <a:lnTo>
                    <a:pt x="301595" y="1508416"/>
                  </a:lnTo>
                  <a:lnTo>
                    <a:pt x="344736" y="1508416"/>
                  </a:lnTo>
                  <a:lnTo>
                    <a:pt x="345035" y="1521116"/>
                  </a:lnTo>
                  <a:close/>
                </a:path>
                <a:path w="2381885" h="2181859">
                  <a:moveTo>
                    <a:pt x="345221" y="1521116"/>
                  </a:moveTo>
                  <a:lnTo>
                    <a:pt x="345035" y="1521116"/>
                  </a:lnTo>
                  <a:lnTo>
                    <a:pt x="344736" y="1508416"/>
                  </a:lnTo>
                  <a:lnTo>
                    <a:pt x="346721" y="1508416"/>
                  </a:lnTo>
                  <a:lnTo>
                    <a:pt x="345221" y="1521116"/>
                  </a:lnTo>
                  <a:close/>
                </a:path>
                <a:path w="2381885" h="2181859">
                  <a:moveTo>
                    <a:pt x="351897" y="1521116"/>
                  </a:moveTo>
                  <a:lnTo>
                    <a:pt x="345221" y="1521116"/>
                  </a:lnTo>
                  <a:lnTo>
                    <a:pt x="346721" y="1508416"/>
                  </a:lnTo>
                  <a:lnTo>
                    <a:pt x="353371" y="1508416"/>
                  </a:lnTo>
                  <a:lnTo>
                    <a:pt x="351897" y="1521116"/>
                  </a:lnTo>
                  <a:close/>
                </a:path>
                <a:path w="2381885" h="2181859">
                  <a:moveTo>
                    <a:pt x="481828" y="1521116"/>
                  </a:moveTo>
                  <a:lnTo>
                    <a:pt x="479836" y="1521116"/>
                  </a:lnTo>
                  <a:lnTo>
                    <a:pt x="474655" y="1508416"/>
                  </a:lnTo>
                  <a:lnTo>
                    <a:pt x="482027" y="1508416"/>
                  </a:lnTo>
                  <a:lnTo>
                    <a:pt x="481828" y="1521116"/>
                  </a:lnTo>
                  <a:close/>
                </a:path>
                <a:path w="2381885" h="2181859">
                  <a:moveTo>
                    <a:pt x="616693" y="1511113"/>
                  </a:moveTo>
                  <a:lnTo>
                    <a:pt x="616200" y="1509365"/>
                  </a:lnTo>
                  <a:lnTo>
                    <a:pt x="616136" y="1508416"/>
                  </a:lnTo>
                  <a:lnTo>
                    <a:pt x="616629" y="1508416"/>
                  </a:lnTo>
                  <a:lnTo>
                    <a:pt x="616693" y="1511113"/>
                  </a:lnTo>
                  <a:close/>
                </a:path>
                <a:path w="2381885" h="2181859">
                  <a:moveTo>
                    <a:pt x="693545" y="1521116"/>
                  </a:moveTo>
                  <a:lnTo>
                    <a:pt x="682017" y="1521116"/>
                  </a:lnTo>
                  <a:lnTo>
                    <a:pt x="689460" y="1508416"/>
                  </a:lnTo>
                  <a:lnTo>
                    <a:pt x="693545" y="1521116"/>
                  </a:lnTo>
                  <a:close/>
                </a:path>
                <a:path w="2381885" h="2181859">
                  <a:moveTo>
                    <a:pt x="748043" y="1521116"/>
                  </a:moveTo>
                  <a:lnTo>
                    <a:pt x="720146" y="1521116"/>
                  </a:lnTo>
                  <a:lnTo>
                    <a:pt x="721541" y="1508416"/>
                  </a:lnTo>
                  <a:lnTo>
                    <a:pt x="740072" y="1508416"/>
                  </a:lnTo>
                  <a:lnTo>
                    <a:pt x="748043" y="1521116"/>
                  </a:lnTo>
                  <a:close/>
                </a:path>
                <a:path w="2381885" h="2181859">
                  <a:moveTo>
                    <a:pt x="821271" y="1521116"/>
                  </a:moveTo>
                  <a:lnTo>
                    <a:pt x="817187" y="1521116"/>
                  </a:lnTo>
                  <a:lnTo>
                    <a:pt x="815493" y="1508416"/>
                  </a:lnTo>
                  <a:lnTo>
                    <a:pt x="820175" y="1508416"/>
                  </a:lnTo>
                  <a:lnTo>
                    <a:pt x="821271" y="1521116"/>
                  </a:lnTo>
                  <a:close/>
                </a:path>
                <a:path w="2381885" h="2181859">
                  <a:moveTo>
                    <a:pt x="892109" y="1521116"/>
                  </a:moveTo>
                  <a:lnTo>
                    <a:pt x="872283" y="1521116"/>
                  </a:lnTo>
                  <a:lnTo>
                    <a:pt x="864425" y="1508416"/>
                  </a:lnTo>
                  <a:lnTo>
                    <a:pt x="887128" y="1508416"/>
                  </a:lnTo>
                  <a:lnTo>
                    <a:pt x="892390" y="1518426"/>
                  </a:lnTo>
                  <a:lnTo>
                    <a:pt x="892324" y="1519599"/>
                  </a:lnTo>
                  <a:lnTo>
                    <a:pt x="892109" y="1521116"/>
                  </a:lnTo>
                  <a:close/>
                </a:path>
                <a:path w="2381885" h="2181859">
                  <a:moveTo>
                    <a:pt x="892489" y="1518426"/>
                  </a:moveTo>
                  <a:lnTo>
                    <a:pt x="887227" y="1508416"/>
                  </a:lnTo>
                  <a:lnTo>
                    <a:pt x="893903" y="1508416"/>
                  </a:lnTo>
                  <a:lnTo>
                    <a:pt x="892489" y="1518426"/>
                  </a:lnTo>
                  <a:close/>
                </a:path>
                <a:path w="2381885" h="2181859">
                  <a:moveTo>
                    <a:pt x="893903" y="1521116"/>
                  </a:moveTo>
                  <a:lnTo>
                    <a:pt x="892567" y="1518575"/>
                  </a:lnTo>
                  <a:lnTo>
                    <a:pt x="892562" y="1517907"/>
                  </a:lnTo>
                  <a:lnTo>
                    <a:pt x="893903" y="1508416"/>
                  </a:lnTo>
                  <a:lnTo>
                    <a:pt x="894778" y="1508416"/>
                  </a:lnTo>
                  <a:lnTo>
                    <a:pt x="893903" y="1521116"/>
                  </a:lnTo>
                  <a:close/>
                </a:path>
                <a:path w="2381885" h="2181859">
                  <a:moveTo>
                    <a:pt x="898784" y="1521116"/>
                  </a:moveTo>
                  <a:lnTo>
                    <a:pt x="893903" y="1521116"/>
                  </a:lnTo>
                  <a:lnTo>
                    <a:pt x="894778" y="1508416"/>
                  </a:lnTo>
                  <a:lnTo>
                    <a:pt x="901608" y="1508416"/>
                  </a:lnTo>
                  <a:lnTo>
                    <a:pt x="898784" y="1521116"/>
                  </a:lnTo>
                  <a:close/>
                </a:path>
                <a:path w="2381885" h="2181859">
                  <a:moveTo>
                    <a:pt x="901076" y="1521116"/>
                  </a:moveTo>
                  <a:lnTo>
                    <a:pt x="898784" y="1521116"/>
                  </a:lnTo>
                  <a:lnTo>
                    <a:pt x="901608" y="1508416"/>
                  </a:lnTo>
                  <a:lnTo>
                    <a:pt x="901076" y="1521116"/>
                  </a:lnTo>
                  <a:close/>
                </a:path>
                <a:path w="2381885" h="2181859">
                  <a:moveTo>
                    <a:pt x="916319" y="1521116"/>
                  </a:moveTo>
                  <a:lnTo>
                    <a:pt x="901076" y="1521116"/>
                  </a:lnTo>
                  <a:lnTo>
                    <a:pt x="901674" y="1508416"/>
                  </a:lnTo>
                  <a:lnTo>
                    <a:pt x="918511" y="1508416"/>
                  </a:lnTo>
                  <a:lnTo>
                    <a:pt x="916319" y="1521116"/>
                  </a:lnTo>
                  <a:close/>
                </a:path>
                <a:path w="2381885" h="2181859">
                  <a:moveTo>
                    <a:pt x="925486" y="1521116"/>
                  </a:moveTo>
                  <a:lnTo>
                    <a:pt x="919608" y="1521116"/>
                  </a:lnTo>
                  <a:lnTo>
                    <a:pt x="919110" y="1508416"/>
                  </a:lnTo>
                  <a:lnTo>
                    <a:pt x="924390" y="1508416"/>
                  </a:lnTo>
                  <a:lnTo>
                    <a:pt x="925486" y="1521116"/>
                  </a:lnTo>
                  <a:close/>
                </a:path>
                <a:path w="2381885" h="2181859">
                  <a:moveTo>
                    <a:pt x="925486" y="1521116"/>
                  </a:moveTo>
                  <a:lnTo>
                    <a:pt x="924390" y="1508416"/>
                  </a:lnTo>
                  <a:lnTo>
                    <a:pt x="928774" y="1508416"/>
                  </a:lnTo>
                  <a:lnTo>
                    <a:pt x="925486" y="1521116"/>
                  </a:lnTo>
                  <a:close/>
                </a:path>
                <a:path w="2381885" h="2181859">
                  <a:moveTo>
                    <a:pt x="937940" y="1521116"/>
                  </a:moveTo>
                  <a:lnTo>
                    <a:pt x="925486" y="1521116"/>
                  </a:lnTo>
                  <a:lnTo>
                    <a:pt x="928774" y="1508416"/>
                  </a:lnTo>
                  <a:lnTo>
                    <a:pt x="933058" y="1508416"/>
                  </a:lnTo>
                  <a:lnTo>
                    <a:pt x="937940" y="1521116"/>
                  </a:lnTo>
                  <a:close/>
                </a:path>
                <a:path w="2381885" h="2181859">
                  <a:moveTo>
                    <a:pt x="949796" y="1521116"/>
                  </a:moveTo>
                  <a:lnTo>
                    <a:pt x="937940" y="1521116"/>
                  </a:lnTo>
                  <a:lnTo>
                    <a:pt x="942723" y="1508416"/>
                  </a:lnTo>
                  <a:lnTo>
                    <a:pt x="948302" y="1508416"/>
                  </a:lnTo>
                  <a:lnTo>
                    <a:pt x="949796" y="1521116"/>
                  </a:lnTo>
                  <a:close/>
                </a:path>
                <a:path w="2381885" h="2181859">
                  <a:moveTo>
                    <a:pt x="950269" y="1515633"/>
                  </a:moveTo>
                  <a:lnTo>
                    <a:pt x="948401" y="1508416"/>
                  </a:lnTo>
                  <a:lnTo>
                    <a:pt x="950892" y="1508416"/>
                  </a:lnTo>
                  <a:lnTo>
                    <a:pt x="950269" y="1515633"/>
                  </a:lnTo>
                  <a:close/>
                </a:path>
                <a:path w="2381885" h="2181859">
                  <a:moveTo>
                    <a:pt x="950773" y="1517578"/>
                  </a:moveTo>
                  <a:lnTo>
                    <a:pt x="950269" y="1515633"/>
                  </a:lnTo>
                  <a:lnTo>
                    <a:pt x="950892" y="1508416"/>
                  </a:lnTo>
                  <a:lnTo>
                    <a:pt x="953076" y="1508416"/>
                  </a:lnTo>
                  <a:lnTo>
                    <a:pt x="950773" y="1517578"/>
                  </a:lnTo>
                  <a:close/>
                </a:path>
                <a:path w="2381885" h="2181859">
                  <a:moveTo>
                    <a:pt x="950858" y="1517907"/>
                  </a:moveTo>
                  <a:lnTo>
                    <a:pt x="950773" y="1517578"/>
                  </a:lnTo>
                  <a:lnTo>
                    <a:pt x="953076" y="1508416"/>
                  </a:lnTo>
                  <a:lnTo>
                    <a:pt x="953262" y="1508416"/>
                  </a:lnTo>
                  <a:lnTo>
                    <a:pt x="950858" y="1517907"/>
                  </a:lnTo>
                  <a:close/>
                </a:path>
                <a:path w="2381885" h="2181859">
                  <a:moveTo>
                    <a:pt x="951689" y="1521116"/>
                  </a:moveTo>
                  <a:lnTo>
                    <a:pt x="951031" y="1518575"/>
                  </a:lnTo>
                  <a:lnTo>
                    <a:pt x="950941" y="1517578"/>
                  </a:lnTo>
                  <a:lnTo>
                    <a:pt x="953262" y="1508416"/>
                  </a:lnTo>
                  <a:lnTo>
                    <a:pt x="954478" y="1508416"/>
                  </a:lnTo>
                  <a:lnTo>
                    <a:pt x="951689" y="1521116"/>
                  </a:lnTo>
                  <a:close/>
                </a:path>
                <a:path w="2381885" h="2181859">
                  <a:moveTo>
                    <a:pt x="966733" y="1521116"/>
                  </a:moveTo>
                  <a:lnTo>
                    <a:pt x="951689" y="1521116"/>
                  </a:lnTo>
                  <a:lnTo>
                    <a:pt x="954478" y="1508416"/>
                  </a:lnTo>
                  <a:lnTo>
                    <a:pt x="966733" y="1508416"/>
                  </a:lnTo>
                  <a:lnTo>
                    <a:pt x="966733" y="1521116"/>
                  </a:lnTo>
                  <a:close/>
                </a:path>
                <a:path w="2381885" h="2181859">
                  <a:moveTo>
                    <a:pt x="966818" y="1519310"/>
                  </a:moveTo>
                  <a:lnTo>
                    <a:pt x="966733" y="1508416"/>
                  </a:lnTo>
                  <a:lnTo>
                    <a:pt x="967331" y="1508416"/>
                  </a:lnTo>
                  <a:lnTo>
                    <a:pt x="966818" y="1519310"/>
                  </a:lnTo>
                  <a:close/>
                </a:path>
                <a:path w="2381885" h="2181859">
                  <a:moveTo>
                    <a:pt x="973010" y="1521116"/>
                  </a:moveTo>
                  <a:lnTo>
                    <a:pt x="966832" y="1521116"/>
                  </a:lnTo>
                  <a:lnTo>
                    <a:pt x="966853" y="1518575"/>
                  </a:lnTo>
                  <a:lnTo>
                    <a:pt x="967331" y="1508416"/>
                  </a:lnTo>
                  <a:lnTo>
                    <a:pt x="974405" y="1508416"/>
                  </a:lnTo>
                  <a:lnTo>
                    <a:pt x="973010" y="1521116"/>
                  </a:lnTo>
                  <a:close/>
                </a:path>
                <a:path w="2381885" h="2181859">
                  <a:moveTo>
                    <a:pt x="981478" y="1521116"/>
                  </a:moveTo>
                  <a:lnTo>
                    <a:pt x="973308" y="1521116"/>
                  </a:lnTo>
                  <a:lnTo>
                    <a:pt x="974703" y="1508416"/>
                  </a:lnTo>
                  <a:lnTo>
                    <a:pt x="981478" y="1521116"/>
                  </a:lnTo>
                  <a:close/>
                </a:path>
                <a:path w="2381885" h="2181859">
                  <a:moveTo>
                    <a:pt x="998316" y="1521116"/>
                  </a:moveTo>
                  <a:lnTo>
                    <a:pt x="981478" y="1521116"/>
                  </a:lnTo>
                  <a:lnTo>
                    <a:pt x="979884" y="1508416"/>
                  </a:lnTo>
                  <a:lnTo>
                    <a:pt x="998216" y="1508416"/>
                  </a:lnTo>
                  <a:lnTo>
                    <a:pt x="998316" y="1521116"/>
                  </a:lnTo>
                  <a:close/>
                </a:path>
                <a:path w="2381885" h="2181859">
                  <a:moveTo>
                    <a:pt x="1000608" y="1521116"/>
                  </a:moveTo>
                  <a:lnTo>
                    <a:pt x="998316" y="1521116"/>
                  </a:lnTo>
                  <a:lnTo>
                    <a:pt x="998216" y="1508416"/>
                  </a:lnTo>
                  <a:lnTo>
                    <a:pt x="1000508" y="1508416"/>
                  </a:lnTo>
                  <a:lnTo>
                    <a:pt x="1000608" y="1521116"/>
                  </a:lnTo>
                  <a:close/>
                </a:path>
                <a:path w="2381885" h="2181859">
                  <a:moveTo>
                    <a:pt x="1031493" y="1521116"/>
                  </a:moveTo>
                  <a:lnTo>
                    <a:pt x="1000608" y="1521116"/>
                  </a:lnTo>
                  <a:lnTo>
                    <a:pt x="1000508" y="1508416"/>
                  </a:lnTo>
                  <a:lnTo>
                    <a:pt x="1029799" y="1508416"/>
                  </a:lnTo>
                  <a:lnTo>
                    <a:pt x="1031493" y="1521116"/>
                  </a:lnTo>
                  <a:close/>
                </a:path>
                <a:path w="2381885" h="2181859">
                  <a:moveTo>
                    <a:pt x="1045976" y="1521116"/>
                  </a:moveTo>
                  <a:lnTo>
                    <a:pt x="1037770" y="1521116"/>
                  </a:lnTo>
                  <a:lnTo>
                    <a:pt x="1029799" y="1508416"/>
                  </a:lnTo>
                  <a:lnTo>
                    <a:pt x="1050112" y="1508416"/>
                  </a:lnTo>
                  <a:lnTo>
                    <a:pt x="1045976" y="1521116"/>
                  </a:lnTo>
                  <a:close/>
                </a:path>
                <a:path w="2381885" h="2181859">
                  <a:moveTo>
                    <a:pt x="1073139" y="1521116"/>
                  </a:moveTo>
                  <a:lnTo>
                    <a:pt x="1070574" y="1521116"/>
                  </a:lnTo>
                  <a:lnTo>
                    <a:pt x="1066732" y="1508416"/>
                  </a:lnTo>
                  <a:lnTo>
                    <a:pt x="1069254" y="1508416"/>
                  </a:lnTo>
                  <a:lnTo>
                    <a:pt x="1072696" y="1515981"/>
                  </a:lnTo>
                  <a:lnTo>
                    <a:pt x="1073139" y="1521116"/>
                  </a:lnTo>
                  <a:close/>
                </a:path>
                <a:path w="2381885" h="2181859">
                  <a:moveTo>
                    <a:pt x="1075032" y="1521116"/>
                  </a:moveTo>
                  <a:lnTo>
                    <a:pt x="1072696" y="1515981"/>
                  </a:lnTo>
                  <a:lnTo>
                    <a:pt x="1072043" y="1508416"/>
                  </a:lnTo>
                  <a:lnTo>
                    <a:pt x="1078220" y="1508416"/>
                  </a:lnTo>
                  <a:lnTo>
                    <a:pt x="1077620" y="1512968"/>
                  </a:lnTo>
                  <a:lnTo>
                    <a:pt x="1075032" y="1521116"/>
                  </a:lnTo>
                  <a:close/>
                </a:path>
                <a:path w="2381885" h="2181859">
                  <a:moveTo>
                    <a:pt x="1077864" y="1512199"/>
                  </a:moveTo>
                  <a:lnTo>
                    <a:pt x="1078220" y="1508416"/>
                  </a:lnTo>
                  <a:lnTo>
                    <a:pt x="1079066" y="1508416"/>
                  </a:lnTo>
                  <a:lnTo>
                    <a:pt x="1077864" y="1512199"/>
                  </a:lnTo>
                  <a:close/>
                </a:path>
                <a:path w="2381885" h="2181859">
                  <a:moveTo>
                    <a:pt x="1109181" y="1521116"/>
                  </a:moveTo>
                  <a:lnTo>
                    <a:pt x="1081707" y="1521116"/>
                  </a:lnTo>
                  <a:lnTo>
                    <a:pt x="1087119" y="1508416"/>
                  </a:lnTo>
                  <a:lnTo>
                    <a:pt x="1107910" y="1508416"/>
                  </a:lnTo>
                  <a:lnTo>
                    <a:pt x="1109278" y="1519310"/>
                  </a:lnTo>
                  <a:lnTo>
                    <a:pt x="1109181" y="1521116"/>
                  </a:lnTo>
                  <a:close/>
                </a:path>
                <a:path w="2381885" h="2181859">
                  <a:moveTo>
                    <a:pt x="1109314" y="1519599"/>
                  </a:moveTo>
                  <a:lnTo>
                    <a:pt x="1107910" y="1508416"/>
                  </a:lnTo>
                  <a:lnTo>
                    <a:pt x="1110202" y="1508416"/>
                  </a:lnTo>
                  <a:lnTo>
                    <a:pt x="1109984" y="1512014"/>
                  </a:lnTo>
                  <a:lnTo>
                    <a:pt x="1109314" y="1519599"/>
                  </a:lnTo>
                  <a:close/>
                </a:path>
                <a:path w="2381885" h="2181859">
                  <a:moveTo>
                    <a:pt x="1114586" y="1521116"/>
                  </a:moveTo>
                  <a:lnTo>
                    <a:pt x="1109505" y="1521116"/>
                  </a:lnTo>
                  <a:lnTo>
                    <a:pt x="1109979" y="1512481"/>
                  </a:lnTo>
                  <a:lnTo>
                    <a:pt x="1110094" y="1510768"/>
                  </a:lnTo>
                  <a:lnTo>
                    <a:pt x="1110301" y="1508416"/>
                  </a:lnTo>
                  <a:lnTo>
                    <a:pt x="1118571" y="1508416"/>
                  </a:lnTo>
                  <a:lnTo>
                    <a:pt x="1118447" y="1512481"/>
                  </a:lnTo>
                  <a:lnTo>
                    <a:pt x="1114586" y="1521116"/>
                  </a:lnTo>
                  <a:close/>
                </a:path>
                <a:path w="2381885" h="2181859">
                  <a:moveTo>
                    <a:pt x="1122656" y="1521116"/>
                  </a:moveTo>
                  <a:lnTo>
                    <a:pt x="1118870" y="1521116"/>
                  </a:lnTo>
                  <a:lnTo>
                    <a:pt x="1118713" y="1511887"/>
                  </a:lnTo>
                  <a:lnTo>
                    <a:pt x="1120265" y="1508416"/>
                  </a:lnTo>
                  <a:lnTo>
                    <a:pt x="1123353" y="1508416"/>
                  </a:lnTo>
                  <a:lnTo>
                    <a:pt x="1122656" y="1521116"/>
                  </a:lnTo>
                  <a:close/>
                </a:path>
                <a:path w="2381885" h="2181859">
                  <a:moveTo>
                    <a:pt x="1137401" y="1521116"/>
                  </a:moveTo>
                  <a:lnTo>
                    <a:pt x="1122755" y="1521116"/>
                  </a:lnTo>
                  <a:lnTo>
                    <a:pt x="1124820" y="1508416"/>
                  </a:lnTo>
                  <a:lnTo>
                    <a:pt x="1142881" y="1508416"/>
                  </a:lnTo>
                  <a:lnTo>
                    <a:pt x="1137401" y="1521116"/>
                  </a:lnTo>
                  <a:close/>
                </a:path>
                <a:path w="2381885" h="2181859">
                  <a:moveTo>
                    <a:pt x="1147763" y="1521116"/>
                  </a:moveTo>
                  <a:lnTo>
                    <a:pt x="1142084" y="1521116"/>
                  </a:lnTo>
                  <a:lnTo>
                    <a:pt x="1144674" y="1508416"/>
                  </a:lnTo>
                  <a:lnTo>
                    <a:pt x="1156630" y="1508416"/>
                  </a:lnTo>
                  <a:lnTo>
                    <a:pt x="1156565" y="1509180"/>
                  </a:lnTo>
                  <a:lnTo>
                    <a:pt x="1147763" y="1521116"/>
                  </a:lnTo>
                  <a:close/>
                </a:path>
                <a:path w="2381885" h="2181859">
                  <a:moveTo>
                    <a:pt x="1171973" y="1521116"/>
                  </a:moveTo>
                  <a:lnTo>
                    <a:pt x="1156132" y="1521116"/>
                  </a:lnTo>
                  <a:lnTo>
                    <a:pt x="1156505" y="1511614"/>
                  </a:lnTo>
                  <a:lnTo>
                    <a:pt x="1156626" y="1509096"/>
                  </a:lnTo>
                  <a:lnTo>
                    <a:pt x="1157128" y="1508416"/>
                  </a:lnTo>
                  <a:lnTo>
                    <a:pt x="1161811" y="1508416"/>
                  </a:lnTo>
                  <a:lnTo>
                    <a:pt x="1171973" y="1521116"/>
                  </a:lnTo>
                  <a:close/>
                </a:path>
                <a:path w="2381885" h="2181859">
                  <a:moveTo>
                    <a:pt x="1182534" y="1521116"/>
                  </a:moveTo>
                  <a:lnTo>
                    <a:pt x="1172272" y="1521116"/>
                  </a:lnTo>
                  <a:lnTo>
                    <a:pt x="1162110" y="1508416"/>
                  </a:lnTo>
                  <a:lnTo>
                    <a:pt x="1181339" y="1508416"/>
                  </a:lnTo>
                  <a:lnTo>
                    <a:pt x="1182489" y="1517042"/>
                  </a:lnTo>
                  <a:lnTo>
                    <a:pt x="1182534" y="1521116"/>
                  </a:lnTo>
                  <a:close/>
                </a:path>
                <a:path w="2381885" h="2181859">
                  <a:moveTo>
                    <a:pt x="1196681" y="1521116"/>
                  </a:moveTo>
                  <a:lnTo>
                    <a:pt x="1183032" y="1521116"/>
                  </a:lnTo>
                  <a:lnTo>
                    <a:pt x="1182694" y="1518575"/>
                  </a:lnTo>
                  <a:lnTo>
                    <a:pt x="1182615" y="1515981"/>
                  </a:lnTo>
                  <a:lnTo>
                    <a:pt x="1182734" y="1508416"/>
                  </a:lnTo>
                  <a:lnTo>
                    <a:pt x="1203257" y="1508416"/>
                  </a:lnTo>
                  <a:lnTo>
                    <a:pt x="1201996" y="1513146"/>
                  </a:lnTo>
                  <a:lnTo>
                    <a:pt x="1196681" y="1521116"/>
                  </a:lnTo>
                  <a:close/>
                </a:path>
                <a:path w="2381885" h="2181859">
                  <a:moveTo>
                    <a:pt x="1203474" y="1510929"/>
                  </a:moveTo>
                  <a:lnTo>
                    <a:pt x="1203257" y="1508416"/>
                  </a:lnTo>
                  <a:lnTo>
                    <a:pt x="1203873" y="1510330"/>
                  </a:lnTo>
                  <a:lnTo>
                    <a:pt x="1203474" y="1510929"/>
                  </a:lnTo>
                  <a:close/>
                </a:path>
                <a:path w="2381885" h="2181859">
                  <a:moveTo>
                    <a:pt x="1208936" y="1521116"/>
                  </a:moveTo>
                  <a:lnTo>
                    <a:pt x="1207342" y="1521116"/>
                  </a:lnTo>
                  <a:lnTo>
                    <a:pt x="1204014" y="1510768"/>
                  </a:lnTo>
                  <a:lnTo>
                    <a:pt x="1203896" y="1510296"/>
                  </a:lnTo>
                  <a:lnTo>
                    <a:pt x="1205150" y="1508416"/>
                  </a:lnTo>
                  <a:lnTo>
                    <a:pt x="1208039" y="1508416"/>
                  </a:lnTo>
                  <a:lnTo>
                    <a:pt x="1208936" y="1521116"/>
                  </a:lnTo>
                  <a:close/>
                </a:path>
                <a:path w="2381885" h="2181859">
                  <a:moveTo>
                    <a:pt x="1212822" y="1521116"/>
                  </a:moveTo>
                  <a:lnTo>
                    <a:pt x="1210988" y="1521116"/>
                  </a:lnTo>
                  <a:lnTo>
                    <a:pt x="1208139" y="1508416"/>
                  </a:lnTo>
                  <a:lnTo>
                    <a:pt x="1215004" y="1508416"/>
                  </a:lnTo>
                  <a:lnTo>
                    <a:pt x="1212822" y="1521116"/>
                  </a:lnTo>
                  <a:close/>
                </a:path>
                <a:path w="2381885" h="2181859">
                  <a:moveTo>
                    <a:pt x="1245800" y="1521116"/>
                  </a:moveTo>
                  <a:lnTo>
                    <a:pt x="1229650" y="1521116"/>
                  </a:lnTo>
                  <a:lnTo>
                    <a:pt x="1228066" y="1508416"/>
                  </a:lnTo>
                  <a:lnTo>
                    <a:pt x="1243409" y="1508416"/>
                  </a:lnTo>
                  <a:lnTo>
                    <a:pt x="1245800" y="1521116"/>
                  </a:lnTo>
                  <a:close/>
                </a:path>
                <a:path w="2381885" h="2181859">
                  <a:moveTo>
                    <a:pt x="1260183" y="1521116"/>
                  </a:moveTo>
                  <a:lnTo>
                    <a:pt x="1247864" y="1521116"/>
                  </a:lnTo>
                  <a:lnTo>
                    <a:pt x="1245127" y="1508416"/>
                  </a:lnTo>
                  <a:lnTo>
                    <a:pt x="1260109" y="1508416"/>
                  </a:lnTo>
                  <a:lnTo>
                    <a:pt x="1260183" y="1521116"/>
                  </a:lnTo>
                  <a:close/>
                </a:path>
                <a:path w="2381885" h="2181859">
                  <a:moveTo>
                    <a:pt x="1264331" y="1521116"/>
                  </a:moveTo>
                  <a:lnTo>
                    <a:pt x="1262039" y="1521116"/>
                  </a:lnTo>
                  <a:lnTo>
                    <a:pt x="1260146" y="1508416"/>
                  </a:lnTo>
                  <a:lnTo>
                    <a:pt x="1262538" y="1508416"/>
                  </a:lnTo>
                  <a:lnTo>
                    <a:pt x="1264331" y="1521116"/>
                  </a:lnTo>
                  <a:close/>
                </a:path>
                <a:path w="2381885" h="2181859">
                  <a:moveTo>
                    <a:pt x="1264362" y="1520627"/>
                  </a:moveTo>
                  <a:lnTo>
                    <a:pt x="1262638" y="1508416"/>
                  </a:lnTo>
                  <a:lnTo>
                    <a:pt x="1265128" y="1508416"/>
                  </a:lnTo>
                  <a:lnTo>
                    <a:pt x="1264362" y="1520627"/>
                  </a:lnTo>
                  <a:close/>
                </a:path>
                <a:path w="2381885" h="2181859">
                  <a:moveTo>
                    <a:pt x="1264431" y="1521116"/>
                  </a:moveTo>
                  <a:lnTo>
                    <a:pt x="1264426" y="1519599"/>
                  </a:lnTo>
                  <a:lnTo>
                    <a:pt x="1265128" y="1508416"/>
                  </a:lnTo>
                  <a:lnTo>
                    <a:pt x="1265328" y="1508416"/>
                  </a:lnTo>
                  <a:lnTo>
                    <a:pt x="1264431" y="1521116"/>
                  </a:lnTo>
                  <a:close/>
                </a:path>
                <a:path w="2381885" h="2181859">
                  <a:moveTo>
                    <a:pt x="1280237" y="1521116"/>
                  </a:moveTo>
                  <a:lnTo>
                    <a:pt x="1264431" y="1521116"/>
                  </a:lnTo>
                  <a:lnTo>
                    <a:pt x="1265328" y="1508416"/>
                  </a:lnTo>
                  <a:lnTo>
                    <a:pt x="1282464" y="1508416"/>
                  </a:lnTo>
                  <a:lnTo>
                    <a:pt x="1282189" y="1513423"/>
                  </a:lnTo>
                  <a:lnTo>
                    <a:pt x="1280237" y="1521116"/>
                  </a:lnTo>
                  <a:close/>
                </a:path>
                <a:path w="2381885" h="2181859">
                  <a:moveTo>
                    <a:pt x="1281881" y="1519039"/>
                  </a:moveTo>
                  <a:lnTo>
                    <a:pt x="1282189" y="1513423"/>
                  </a:lnTo>
                  <a:lnTo>
                    <a:pt x="1283460" y="1508416"/>
                  </a:lnTo>
                  <a:lnTo>
                    <a:pt x="1285852" y="1508416"/>
                  </a:lnTo>
                  <a:lnTo>
                    <a:pt x="1285678" y="1509365"/>
                  </a:lnTo>
                  <a:lnTo>
                    <a:pt x="1281881" y="1519039"/>
                  </a:lnTo>
                  <a:close/>
                </a:path>
                <a:path w="2381885" h="2181859">
                  <a:moveTo>
                    <a:pt x="1310411" y="1533816"/>
                  </a:moveTo>
                  <a:lnTo>
                    <a:pt x="1284992" y="1533816"/>
                  </a:lnTo>
                  <a:lnTo>
                    <a:pt x="1280620" y="1525158"/>
                  </a:lnTo>
                  <a:lnTo>
                    <a:pt x="1279798" y="1521116"/>
                  </a:lnTo>
                  <a:lnTo>
                    <a:pt x="1283560" y="1521116"/>
                  </a:lnTo>
                  <a:lnTo>
                    <a:pt x="1285680" y="1509365"/>
                  </a:lnTo>
                  <a:lnTo>
                    <a:pt x="1286050" y="1508416"/>
                  </a:lnTo>
                  <a:lnTo>
                    <a:pt x="1310146" y="1508416"/>
                  </a:lnTo>
                  <a:lnTo>
                    <a:pt x="1314312" y="1519002"/>
                  </a:lnTo>
                  <a:lnTo>
                    <a:pt x="1314847" y="1520946"/>
                  </a:lnTo>
                  <a:lnTo>
                    <a:pt x="1314887" y="1521154"/>
                  </a:lnTo>
                  <a:lnTo>
                    <a:pt x="1314637" y="1522475"/>
                  </a:lnTo>
                  <a:lnTo>
                    <a:pt x="1310411" y="1533816"/>
                  </a:lnTo>
                  <a:close/>
                </a:path>
                <a:path w="2381885" h="2181859">
                  <a:moveTo>
                    <a:pt x="1340050" y="1521116"/>
                  </a:moveTo>
                  <a:lnTo>
                    <a:pt x="1333326" y="1521116"/>
                  </a:lnTo>
                  <a:lnTo>
                    <a:pt x="1327086" y="1508416"/>
                  </a:lnTo>
                  <a:lnTo>
                    <a:pt x="1347822" y="1508416"/>
                  </a:lnTo>
                  <a:lnTo>
                    <a:pt x="1347333" y="1509365"/>
                  </a:lnTo>
                  <a:lnTo>
                    <a:pt x="1340050" y="1521116"/>
                  </a:lnTo>
                  <a:close/>
                </a:path>
                <a:path w="2381885" h="2181859">
                  <a:moveTo>
                    <a:pt x="1357810" y="1521116"/>
                  </a:moveTo>
                  <a:lnTo>
                    <a:pt x="1341284" y="1521116"/>
                  </a:lnTo>
                  <a:lnTo>
                    <a:pt x="1347333" y="1509365"/>
                  </a:lnTo>
                  <a:lnTo>
                    <a:pt x="1347922" y="1508416"/>
                  </a:lnTo>
                  <a:lnTo>
                    <a:pt x="1355005" y="1508416"/>
                  </a:lnTo>
                  <a:lnTo>
                    <a:pt x="1357810" y="1521116"/>
                  </a:lnTo>
                  <a:close/>
                </a:path>
                <a:path w="2381885" h="2181859">
                  <a:moveTo>
                    <a:pt x="1368745" y="1521116"/>
                  </a:moveTo>
                  <a:lnTo>
                    <a:pt x="1365532" y="1521116"/>
                  </a:lnTo>
                  <a:lnTo>
                    <a:pt x="1365270" y="1520262"/>
                  </a:lnTo>
                  <a:lnTo>
                    <a:pt x="1364062" y="1508416"/>
                  </a:lnTo>
                  <a:lnTo>
                    <a:pt x="1364461" y="1508416"/>
                  </a:lnTo>
                  <a:lnTo>
                    <a:pt x="1368745" y="1521116"/>
                  </a:lnTo>
                  <a:close/>
                </a:path>
                <a:path w="2381885" h="2181859">
                  <a:moveTo>
                    <a:pt x="1370384" y="1521116"/>
                  </a:moveTo>
                  <a:lnTo>
                    <a:pt x="1368745" y="1521116"/>
                  </a:lnTo>
                  <a:lnTo>
                    <a:pt x="1364461" y="1508416"/>
                  </a:lnTo>
                  <a:lnTo>
                    <a:pt x="1368259" y="1508416"/>
                  </a:lnTo>
                  <a:lnTo>
                    <a:pt x="1370384" y="1521116"/>
                  </a:lnTo>
                  <a:close/>
                </a:path>
                <a:path w="2381885" h="2181859">
                  <a:moveTo>
                    <a:pt x="1373527" y="1521116"/>
                  </a:moveTo>
                  <a:lnTo>
                    <a:pt x="1370384" y="1521116"/>
                  </a:lnTo>
                  <a:lnTo>
                    <a:pt x="1368259" y="1508416"/>
                  </a:lnTo>
                  <a:lnTo>
                    <a:pt x="1373128" y="1508416"/>
                  </a:lnTo>
                  <a:lnTo>
                    <a:pt x="1373527" y="1521116"/>
                  </a:lnTo>
                  <a:close/>
                </a:path>
                <a:path w="2381885" h="2181859">
                  <a:moveTo>
                    <a:pt x="1390995" y="1521116"/>
                  </a:moveTo>
                  <a:lnTo>
                    <a:pt x="1377025" y="1521116"/>
                  </a:lnTo>
                  <a:lnTo>
                    <a:pt x="1373328" y="1508416"/>
                  </a:lnTo>
                  <a:lnTo>
                    <a:pt x="1395645" y="1508416"/>
                  </a:lnTo>
                  <a:lnTo>
                    <a:pt x="1390995" y="1521116"/>
                  </a:lnTo>
                  <a:close/>
                </a:path>
                <a:path w="2381885" h="2181859">
                  <a:moveTo>
                    <a:pt x="1395884" y="1511340"/>
                  </a:moveTo>
                  <a:lnTo>
                    <a:pt x="1396044" y="1508416"/>
                  </a:lnTo>
                  <a:lnTo>
                    <a:pt x="1396342" y="1508416"/>
                  </a:lnTo>
                  <a:lnTo>
                    <a:pt x="1395884" y="1511340"/>
                  </a:lnTo>
                  <a:close/>
                </a:path>
                <a:path w="2381885" h="2181859">
                  <a:moveTo>
                    <a:pt x="1398734" y="1521116"/>
                  </a:moveTo>
                  <a:lnTo>
                    <a:pt x="1396442" y="1521116"/>
                  </a:lnTo>
                  <a:lnTo>
                    <a:pt x="1396641" y="1508416"/>
                  </a:lnTo>
                  <a:lnTo>
                    <a:pt x="1398236" y="1508416"/>
                  </a:lnTo>
                  <a:lnTo>
                    <a:pt x="1398980" y="1517042"/>
                  </a:lnTo>
                  <a:lnTo>
                    <a:pt x="1398865" y="1519599"/>
                  </a:lnTo>
                  <a:lnTo>
                    <a:pt x="1398734" y="1521116"/>
                  </a:lnTo>
                  <a:close/>
                </a:path>
                <a:path w="2381885" h="2181859">
                  <a:moveTo>
                    <a:pt x="1462896" y="1521116"/>
                  </a:moveTo>
                  <a:lnTo>
                    <a:pt x="1399332" y="1521116"/>
                  </a:lnTo>
                  <a:lnTo>
                    <a:pt x="1399201" y="1519599"/>
                  </a:lnTo>
                  <a:lnTo>
                    <a:pt x="1399085" y="1517042"/>
                  </a:lnTo>
                  <a:lnTo>
                    <a:pt x="1399830" y="1508416"/>
                  </a:lnTo>
                  <a:lnTo>
                    <a:pt x="1460106" y="1508416"/>
                  </a:lnTo>
                  <a:lnTo>
                    <a:pt x="1462896" y="1521116"/>
                  </a:lnTo>
                  <a:close/>
                </a:path>
                <a:path w="2381885" h="2181859">
                  <a:moveTo>
                    <a:pt x="1463049" y="1520904"/>
                  </a:moveTo>
                  <a:lnTo>
                    <a:pt x="1460306" y="1508416"/>
                  </a:lnTo>
                  <a:lnTo>
                    <a:pt x="1472062" y="1508416"/>
                  </a:lnTo>
                  <a:lnTo>
                    <a:pt x="1463049" y="1520904"/>
                  </a:lnTo>
                  <a:close/>
                </a:path>
                <a:path w="2381885" h="2181859">
                  <a:moveTo>
                    <a:pt x="1472096" y="1508645"/>
                  </a:moveTo>
                  <a:lnTo>
                    <a:pt x="1472062" y="1508416"/>
                  </a:lnTo>
                  <a:lnTo>
                    <a:pt x="1472262" y="1508416"/>
                  </a:lnTo>
                  <a:lnTo>
                    <a:pt x="1472096" y="1508645"/>
                  </a:lnTo>
                  <a:close/>
                </a:path>
                <a:path w="2381885" h="2181859">
                  <a:moveTo>
                    <a:pt x="1480262" y="1521116"/>
                  </a:moveTo>
                  <a:lnTo>
                    <a:pt x="1474155" y="1521116"/>
                  </a:lnTo>
                  <a:lnTo>
                    <a:pt x="1472262" y="1508416"/>
                  </a:lnTo>
                  <a:lnTo>
                    <a:pt x="1485214" y="1508416"/>
                  </a:lnTo>
                  <a:lnTo>
                    <a:pt x="1485267" y="1508775"/>
                  </a:lnTo>
                  <a:lnTo>
                    <a:pt x="1480262" y="1521116"/>
                  </a:lnTo>
                  <a:close/>
                </a:path>
                <a:path w="2381885" h="2181859">
                  <a:moveTo>
                    <a:pt x="1485267" y="1508775"/>
                  </a:moveTo>
                  <a:lnTo>
                    <a:pt x="1485214" y="1508416"/>
                  </a:lnTo>
                  <a:lnTo>
                    <a:pt x="1485413" y="1508416"/>
                  </a:lnTo>
                  <a:lnTo>
                    <a:pt x="1485267" y="1508775"/>
                  </a:lnTo>
                  <a:close/>
                </a:path>
                <a:path w="2381885" h="2181859">
                  <a:moveTo>
                    <a:pt x="1485267" y="1508775"/>
                  </a:moveTo>
                  <a:lnTo>
                    <a:pt x="1485413" y="1508416"/>
                  </a:lnTo>
                  <a:lnTo>
                    <a:pt x="1485267" y="1508775"/>
                  </a:lnTo>
                  <a:close/>
                </a:path>
                <a:path w="2381885" h="2181859">
                  <a:moveTo>
                    <a:pt x="1487107" y="1521116"/>
                  </a:moveTo>
                  <a:lnTo>
                    <a:pt x="1485731" y="1511887"/>
                  </a:lnTo>
                  <a:lnTo>
                    <a:pt x="1485612" y="1508416"/>
                  </a:lnTo>
                  <a:lnTo>
                    <a:pt x="1487506" y="1508416"/>
                  </a:lnTo>
                  <a:lnTo>
                    <a:pt x="1489087" y="1510139"/>
                  </a:lnTo>
                  <a:lnTo>
                    <a:pt x="1487107" y="1521116"/>
                  </a:lnTo>
                  <a:close/>
                </a:path>
                <a:path w="2381885" h="2181859">
                  <a:moveTo>
                    <a:pt x="1489087" y="1510139"/>
                  </a:moveTo>
                  <a:lnTo>
                    <a:pt x="1487506" y="1508416"/>
                  </a:lnTo>
                  <a:lnTo>
                    <a:pt x="1489398" y="1508416"/>
                  </a:lnTo>
                  <a:lnTo>
                    <a:pt x="1489087" y="1510139"/>
                  </a:lnTo>
                  <a:close/>
                </a:path>
                <a:path w="2381885" h="2181859">
                  <a:moveTo>
                    <a:pt x="1489087" y="1510139"/>
                  </a:moveTo>
                  <a:lnTo>
                    <a:pt x="1489398" y="1508416"/>
                  </a:lnTo>
                  <a:lnTo>
                    <a:pt x="1489087" y="1510139"/>
                  </a:lnTo>
                  <a:close/>
                </a:path>
                <a:path w="2381885" h="2181859">
                  <a:moveTo>
                    <a:pt x="1499162" y="1521116"/>
                  </a:moveTo>
                  <a:lnTo>
                    <a:pt x="1490614" y="1511803"/>
                  </a:lnTo>
                  <a:lnTo>
                    <a:pt x="1490538" y="1510929"/>
                  </a:lnTo>
                  <a:lnTo>
                    <a:pt x="1490893" y="1508416"/>
                  </a:lnTo>
                  <a:lnTo>
                    <a:pt x="1498763" y="1508416"/>
                  </a:lnTo>
                  <a:lnTo>
                    <a:pt x="1498886" y="1509365"/>
                  </a:lnTo>
                  <a:lnTo>
                    <a:pt x="1499162" y="1521116"/>
                  </a:lnTo>
                  <a:close/>
                </a:path>
                <a:path w="2381885" h="2181859">
                  <a:moveTo>
                    <a:pt x="1498871" y="1508760"/>
                  </a:moveTo>
                  <a:lnTo>
                    <a:pt x="1498763" y="1508416"/>
                  </a:lnTo>
                  <a:lnTo>
                    <a:pt x="1498871" y="1508760"/>
                  </a:lnTo>
                  <a:close/>
                </a:path>
                <a:path w="2381885" h="2181859">
                  <a:moveTo>
                    <a:pt x="1499502" y="1510768"/>
                  </a:moveTo>
                  <a:lnTo>
                    <a:pt x="1498987" y="1509129"/>
                  </a:lnTo>
                  <a:lnTo>
                    <a:pt x="1498863" y="1508416"/>
                  </a:lnTo>
                  <a:lnTo>
                    <a:pt x="1499404" y="1510139"/>
                  </a:lnTo>
                  <a:lnTo>
                    <a:pt x="1499502" y="1510768"/>
                  </a:lnTo>
                  <a:close/>
                </a:path>
                <a:path w="2381885" h="2181859">
                  <a:moveTo>
                    <a:pt x="1499453" y="1510296"/>
                  </a:moveTo>
                  <a:lnTo>
                    <a:pt x="1498863" y="1508416"/>
                  </a:lnTo>
                  <a:lnTo>
                    <a:pt x="1499262" y="1508416"/>
                  </a:lnTo>
                  <a:lnTo>
                    <a:pt x="1499453" y="1510296"/>
                  </a:lnTo>
                  <a:close/>
                </a:path>
                <a:path w="2381885" h="2181859">
                  <a:moveTo>
                    <a:pt x="1502795" y="1520946"/>
                  </a:moveTo>
                  <a:lnTo>
                    <a:pt x="1499464" y="1510330"/>
                  </a:lnTo>
                  <a:lnTo>
                    <a:pt x="1499262" y="1508416"/>
                  </a:lnTo>
                  <a:lnTo>
                    <a:pt x="1506236" y="1508416"/>
                  </a:lnTo>
                  <a:lnTo>
                    <a:pt x="1502795" y="1520946"/>
                  </a:lnTo>
                  <a:close/>
                </a:path>
                <a:path w="2381885" h="2181859">
                  <a:moveTo>
                    <a:pt x="1504352" y="1521116"/>
                  </a:moveTo>
                  <a:lnTo>
                    <a:pt x="1502849" y="1521116"/>
                  </a:lnTo>
                  <a:lnTo>
                    <a:pt x="1506336" y="1508416"/>
                  </a:lnTo>
                  <a:lnTo>
                    <a:pt x="1517594" y="1508416"/>
                  </a:lnTo>
                  <a:lnTo>
                    <a:pt x="1504352" y="1521116"/>
                  </a:lnTo>
                  <a:close/>
                </a:path>
                <a:path w="2381885" h="2181859">
                  <a:moveTo>
                    <a:pt x="1557148" y="1521116"/>
                  </a:moveTo>
                  <a:lnTo>
                    <a:pt x="1520484" y="1521116"/>
                  </a:lnTo>
                  <a:lnTo>
                    <a:pt x="1517595" y="1508416"/>
                  </a:lnTo>
                  <a:lnTo>
                    <a:pt x="1554059" y="1508416"/>
                  </a:lnTo>
                  <a:lnTo>
                    <a:pt x="1555095" y="1511803"/>
                  </a:lnTo>
                  <a:lnTo>
                    <a:pt x="1557148" y="1521116"/>
                  </a:lnTo>
                  <a:close/>
                </a:path>
                <a:path w="2381885" h="2181859">
                  <a:moveTo>
                    <a:pt x="1567011" y="1521116"/>
                  </a:moveTo>
                  <a:lnTo>
                    <a:pt x="1557944" y="1521116"/>
                  </a:lnTo>
                  <a:lnTo>
                    <a:pt x="1555121" y="1511887"/>
                  </a:lnTo>
                  <a:lnTo>
                    <a:pt x="1554358" y="1508416"/>
                  </a:lnTo>
                  <a:lnTo>
                    <a:pt x="1565317" y="1508416"/>
                  </a:lnTo>
                  <a:lnTo>
                    <a:pt x="1567011" y="1521116"/>
                  </a:lnTo>
                  <a:close/>
                </a:path>
                <a:path w="2381885" h="2181859">
                  <a:moveTo>
                    <a:pt x="1592119" y="1521116"/>
                  </a:moveTo>
                  <a:lnTo>
                    <a:pt x="1572989" y="1521116"/>
                  </a:lnTo>
                  <a:lnTo>
                    <a:pt x="1575779" y="1508416"/>
                  </a:lnTo>
                  <a:lnTo>
                    <a:pt x="1594609" y="1508416"/>
                  </a:lnTo>
                  <a:lnTo>
                    <a:pt x="1592119" y="1521116"/>
                  </a:lnTo>
                  <a:close/>
                </a:path>
                <a:path w="2381885" h="2181859">
                  <a:moveTo>
                    <a:pt x="1617125" y="1521116"/>
                  </a:moveTo>
                  <a:lnTo>
                    <a:pt x="1603177" y="1521116"/>
                  </a:lnTo>
                  <a:lnTo>
                    <a:pt x="1610749" y="1508416"/>
                  </a:lnTo>
                  <a:lnTo>
                    <a:pt x="1617125" y="1521116"/>
                  </a:lnTo>
                  <a:close/>
                </a:path>
                <a:path w="2381885" h="2181859">
                  <a:moveTo>
                    <a:pt x="1665446" y="1521116"/>
                  </a:moveTo>
                  <a:lnTo>
                    <a:pt x="1644026" y="1521116"/>
                  </a:lnTo>
                  <a:lnTo>
                    <a:pt x="1644723" y="1508416"/>
                  </a:lnTo>
                  <a:lnTo>
                    <a:pt x="1665845" y="1508416"/>
                  </a:lnTo>
                  <a:lnTo>
                    <a:pt x="1665446" y="1521116"/>
                  </a:lnTo>
                  <a:close/>
                </a:path>
                <a:path w="2381885" h="2181859">
                  <a:moveTo>
                    <a:pt x="1666852" y="1517042"/>
                  </a:moveTo>
                  <a:lnTo>
                    <a:pt x="1666243" y="1508416"/>
                  </a:lnTo>
                  <a:lnTo>
                    <a:pt x="1669033" y="1508416"/>
                  </a:lnTo>
                  <a:lnTo>
                    <a:pt x="1668427" y="1512481"/>
                  </a:lnTo>
                  <a:lnTo>
                    <a:pt x="1666852" y="1517042"/>
                  </a:lnTo>
                  <a:close/>
                </a:path>
                <a:path w="2381885" h="2181859">
                  <a:moveTo>
                    <a:pt x="1674513" y="1521116"/>
                  </a:moveTo>
                  <a:lnTo>
                    <a:pt x="1667140" y="1521116"/>
                  </a:lnTo>
                  <a:lnTo>
                    <a:pt x="1668427" y="1512481"/>
                  </a:lnTo>
                  <a:lnTo>
                    <a:pt x="1669830" y="1508416"/>
                  </a:lnTo>
                  <a:lnTo>
                    <a:pt x="1679594" y="1508416"/>
                  </a:lnTo>
                  <a:lnTo>
                    <a:pt x="1674513" y="1521116"/>
                  </a:lnTo>
                  <a:close/>
                </a:path>
                <a:path w="2381885" h="2181859">
                  <a:moveTo>
                    <a:pt x="1676107" y="1521116"/>
                  </a:moveTo>
                  <a:lnTo>
                    <a:pt x="1674513" y="1521116"/>
                  </a:lnTo>
                  <a:lnTo>
                    <a:pt x="1679594" y="1508416"/>
                  </a:lnTo>
                  <a:lnTo>
                    <a:pt x="1676107" y="1521116"/>
                  </a:lnTo>
                  <a:close/>
                </a:path>
                <a:path w="2381885" h="2181859">
                  <a:moveTo>
                    <a:pt x="1676206" y="1521116"/>
                  </a:moveTo>
                  <a:lnTo>
                    <a:pt x="1679594" y="1508416"/>
                  </a:lnTo>
                  <a:lnTo>
                    <a:pt x="1681786" y="1508416"/>
                  </a:lnTo>
                  <a:lnTo>
                    <a:pt x="1676206" y="1521116"/>
                  </a:lnTo>
                  <a:close/>
                </a:path>
                <a:path w="2381885" h="2181859">
                  <a:moveTo>
                    <a:pt x="1687365" y="1521116"/>
                  </a:moveTo>
                  <a:lnTo>
                    <a:pt x="1676206" y="1521116"/>
                  </a:lnTo>
                  <a:lnTo>
                    <a:pt x="1681786" y="1508416"/>
                  </a:lnTo>
                  <a:lnTo>
                    <a:pt x="1685472" y="1508416"/>
                  </a:lnTo>
                  <a:lnTo>
                    <a:pt x="1687365" y="1521116"/>
                  </a:lnTo>
                  <a:close/>
                </a:path>
                <a:path w="2381885" h="2181859">
                  <a:moveTo>
                    <a:pt x="1691450" y="1521116"/>
                  </a:moveTo>
                  <a:lnTo>
                    <a:pt x="1687365" y="1521116"/>
                  </a:lnTo>
                  <a:lnTo>
                    <a:pt x="1685472" y="1508416"/>
                  </a:lnTo>
                  <a:lnTo>
                    <a:pt x="1695036" y="1508416"/>
                  </a:lnTo>
                  <a:lnTo>
                    <a:pt x="1691450" y="1521116"/>
                  </a:lnTo>
                  <a:close/>
                </a:path>
                <a:path w="2381885" h="2181859">
                  <a:moveTo>
                    <a:pt x="1698325" y="1521116"/>
                  </a:moveTo>
                  <a:lnTo>
                    <a:pt x="1691450" y="1521116"/>
                  </a:lnTo>
                  <a:lnTo>
                    <a:pt x="1695136" y="1508416"/>
                  </a:lnTo>
                  <a:lnTo>
                    <a:pt x="1700816" y="1508416"/>
                  </a:lnTo>
                  <a:lnTo>
                    <a:pt x="1698325" y="1521116"/>
                  </a:lnTo>
                  <a:close/>
                </a:path>
                <a:path w="2381885" h="2181859">
                  <a:moveTo>
                    <a:pt x="1711277" y="1521116"/>
                  </a:moveTo>
                  <a:lnTo>
                    <a:pt x="1700492" y="1521116"/>
                  </a:lnTo>
                  <a:lnTo>
                    <a:pt x="1705651" y="1508416"/>
                  </a:lnTo>
                  <a:lnTo>
                    <a:pt x="1711277" y="1521116"/>
                  </a:lnTo>
                  <a:close/>
                </a:path>
                <a:path w="2381885" h="2181859">
                  <a:moveTo>
                    <a:pt x="1722834" y="1521116"/>
                  </a:moveTo>
                  <a:lnTo>
                    <a:pt x="1713170" y="1521116"/>
                  </a:lnTo>
                  <a:lnTo>
                    <a:pt x="1706893" y="1508416"/>
                  </a:lnTo>
                  <a:lnTo>
                    <a:pt x="1724528" y="1508416"/>
                  </a:lnTo>
                  <a:lnTo>
                    <a:pt x="1722834" y="1521116"/>
                  </a:lnTo>
                  <a:close/>
                </a:path>
                <a:path w="2381885" h="2181859">
                  <a:moveTo>
                    <a:pt x="1722934" y="1521116"/>
                  </a:moveTo>
                  <a:lnTo>
                    <a:pt x="1724528" y="1508416"/>
                  </a:lnTo>
                  <a:lnTo>
                    <a:pt x="1722934" y="1521116"/>
                  </a:lnTo>
                  <a:close/>
                </a:path>
                <a:path w="2381885" h="2181859">
                  <a:moveTo>
                    <a:pt x="1757406" y="1533816"/>
                  </a:moveTo>
                  <a:lnTo>
                    <a:pt x="1749934" y="1533816"/>
                  </a:lnTo>
                  <a:lnTo>
                    <a:pt x="1745450" y="1521116"/>
                  </a:lnTo>
                  <a:lnTo>
                    <a:pt x="1722934" y="1521116"/>
                  </a:lnTo>
                  <a:lnTo>
                    <a:pt x="1724627" y="1508416"/>
                  </a:lnTo>
                  <a:lnTo>
                    <a:pt x="1755413" y="1508416"/>
                  </a:lnTo>
                  <a:lnTo>
                    <a:pt x="1755192" y="1521154"/>
                  </a:lnTo>
                  <a:lnTo>
                    <a:pt x="1757406" y="1533816"/>
                  </a:lnTo>
                  <a:close/>
                </a:path>
                <a:path w="2381885" h="2181859">
                  <a:moveTo>
                    <a:pt x="1777432" y="1521116"/>
                  </a:moveTo>
                  <a:lnTo>
                    <a:pt x="1768266" y="1521116"/>
                  </a:lnTo>
                  <a:lnTo>
                    <a:pt x="1770457" y="1508416"/>
                  </a:lnTo>
                  <a:lnTo>
                    <a:pt x="1778926" y="1508416"/>
                  </a:lnTo>
                  <a:lnTo>
                    <a:pt x="1777432" y="1521116"/>
                  </a:lnTo>
                  <a:close/>
                </a:path>
                <a:path w="2381885" h="2181859">
                  <a:moveTo>
                    <a:pt x="1806026" y="1521116"/>
                  </a:moveTo>
                  <a:lnTo>
                    <a:pt x="1783909" y="1521116"/>
                  </a:lnTo>
                  <a:lnTo>
                    <a:pt x="1783210" y="1508416"/>
                  </a:lnTo>
                  <a:lnTo>
                    <a:pt x="1807900" y="1508416"/>
                  </a:lnTo>
                  <a:lnTo>
                    <a:pt x="1808006" y="1508775"/>
                  </a:lnTo>
                  <a:lnTo>
                    <a:pt x="1808054" y="1509365"/>
                  </a:lnTo>
                  <a:lnTo>
                    <a:pt x="1806026" y="1521116"/>
                  </a:lnTo>
                  <a:close/>
                </a:path>
                <a:path w="2381885" h="2181859">
                  <a:moveTo>
                    <a:pt x="1473955" y="1521116"/>
                  </a:moveTo>
                  <a:lnTo>
                    <a:pt x="1463096" y="1521116"/>
                  </a:lnTo>
                  <a:lnTo>
                    <a:pt x="1472096" y="1508645"/>
                  </a:lnTo>
                  <a:lnTo>
                    <a:pt x="1473955" y="1521116"/>
                  </a:lnTo>
                  <a:close/>
                </a:path>
                <a:path w="2381885" h="2181859">
                  <a:moveTo>
                    <a:pt x="1486011" y="1521116"/>
                  </a:moveTo>
                  <a:lnTo>
                    <a:pt x="1480262" y="1521116"/>
                  </a:lnTo>
                  <a:lnTo>
                    <a:pt x="1485267" y="1508775"/>
                  </a:lnTo>
                  <a:lnTo>
                    <a:pt x="1485690" y="1511614"/>
                  </a:lnTo>
                  <a:lnTo>
                    <a:pt x="1485769" y="1513423"/>
                  </a:lnTo>
                  <a:lnTo>
                    <a:pt x="1486011" y="1521116"/>
                  </a:lnTo>
                  <a:close/>
                </a:path>
                <a:path w="2381885" h="2181859">
                  <a:moveTo>
                    <a:pt x="1811630" y="1521116"/>
                  </a:moveTo>
                  <a:lnTo>
                    <a:pt x="1806026" y="1521116"/>
                  </a:lnTo>
                  <a:lnTo>
                    <a:pt x="1808100" y="1509096"/>
                  </a:lnTo>
                  <a:lnTo>
                    <a:pt x="1811630" y="1521116"/>
                  </a:lnTo>
                  <a:close/>
                </a:path>
                <a:path w="2381885" h="2181859">
                  <a:moveTo>
                    <a:pt x="1341284" y="1521116"/>
                  </a:moveTo>
                  <a:lnTo>
                    <a:pt x="1340050" y="1521116"/>
                  </a:lnTo>
                  <a:lnTo>
                    <a:pt x="1347333" y="1509365"/>
                  </a:lnTo>
                  <a:lnTo>
                    <a:pt x="1341284" y="1521116"/>
                  </a:lnTo>
                  <a:close/>
                </a:path>
                <a:path w="2381885" h="2181859">
                  <a:moveTo>
                    <a:pt x="1489099" y="1521116"/>
                  </a:moveTo>
                  <a:lnTo>
                    <a:pt x="1487107" y="1521116"/>
                  </a:lnTo>
                  <a:lnTo>
                    <a:pt x="1489087" y="1510139"/>
                  </a:lnTo>
                  <a:lnTo>
                    <a:pt x="1490441" y="1511614"/>
                  </a:lnTo>
                  <a:lnTo>
                    <a:pt x="1489099" y="1521116"/>
                  </a:lnTo>
                  <a:close/>
                </a:path>
                <a:path w="2381885" h="2181859">
                  <a:moveTo>
                    <a:pt x="1502749" y="1521116"/>
                  </a:moveTo>
                  <a:lnTo>
                    <a:pt x="1500557" y="1521116"/>
                  </a:lnTo>
                  <a:lnTo>
                    <a:pt x="1499502" y="1510768"/>
                  </a:lnTo>
                  <a:lnTo>
                    <a:pt x="1502749" y="1521116"/>
                  </a:lnTo>
                  <a:close/>
                </a:path>
                <a:path w="2381885" h="2181859">
                  <a:moveTo>
                    <a:pt x="1204353" y="1521116"/>
                  </a:moveTo>
                  <a:lnTo>
                    <a:pt x="1199870" y="1521116"/>
                  </a:lnTo>
                  <a:lnTo>
                    <a:pt x="1201996" y="1513146"/>
                  </a:lnTo>
                  <a:lnTo>
                    <a:pt x="1203474" y="1510929"/>
                  </a:lnTo>
                  <a:lnTo>
                    <a:pt x="1204353" y="1521116"/>
                  </a:lnTo>
                  <a:close/>
                </a:path>
                <a:path w="2381885" h="2181859">
                  <a:moveTo>
                    <a:pt x="619515" y="1521116"/>
                  </a:moveTo>
                  <a:lnTo>
                    <a:pt x="616928" y="1521116"/>
                  </a:lnTo>
                  <a:lnTo>
                    <a:pt x="616693" y="1511113"/>
                  </a:lnTo>
                  <a:lnTo>
                    <a:pt x="619515" y="1521116"/>
                  </a:lnTo>
                  <a:close/>
                </a:path>
                <a:path w="2381885" h="2181859">
                  <a:moveTo>
                    <a:pt x="1395347" y="1521116"/>
                  </a:moveTo>
                  <a:lnTo>
                    <a:pt x="1394350" y="1521116"/>
                  </a:lnTo>
                  <a:lnTo>
                    <a:pt x="1395884" y="1511340"/>
                  </a:lnTo>
                  <a:lnTo>
                    <a:pt x="1395347" y="1521116"/>
                  </a:lnTo>
                  <a:close/>
                </a:path>
                <a:path w="2381885" h="2181859">
                  <a:moveTo>
                    <a:pt x="1077025" y="1521116"/>
                  </a:moveTo>
                  <a:lnTo>
                    <a:pt x="1076545" y="1521116"/>
                  </a:lnTo>
                  <a:lnTo>
                    <a:pt x="1077620" y="1512968"/>
                  </a:lnTo>
                  <a:lnTo>
                    <a:pt x="1077864" y="1512199"/>
                  </a:lnTo>
                  <a:lnTo>
                    <a:pt x="1077025" y="1521116"/>
                  </a:lnTo>
                  <a:close/>
                </a:path>
                <a:path w="2381885" h="2181859">
                  <a:moveTo>
                    <a:pt x="949883" y="1521116"/>
                  </a:moveTo>
                  <a:lnTo>
                    <a:pt x="950269" y="1515633"/>
                  </a:lnTo>
                  <a:lnTo>
                    <a:pt x="950773" y="1517578"/>
                  </a:lnTo>
                  <a:lnTo>
                    <a:pt x="949883" y="1521116"/>
                  </a:lnTo>
                  <a:close/>
                </a:path>
                <a:path w="2381885" h="2181859">
                  <a:moveTo>
                    <a:pt x="1667140" y="1521116"/>
                  </a:moveTo>
                  <a:lnTo>
                    <a:pt x="1665446" y="1521116"/>
                  </a:lnTo>
                  <a:lnTo>
                    <a:pt x="1666852" y="1517042"/>
                  </a:lnTo>
                  <a:lnTo>
                    <a:pt x="1667140" y="1521116"/>
                  </a:lnTo>
                  <a:close/>
                </a:path>
                <a:path w="2381885" h="2181859">
                  <a:moveTo>
                    <a:pt x="951689" y="1521116"/>
                  </a:moveTo>
                  <a:lnTo>
                    <a:pt x="950045" y="1521116"/>
                  </a:lnTo>
                  <a:lnTo>
                    <a:pt x="950858" y="1517907"/>
                  </a:lnTo>
                  <a:lnTo>
                    <a:pt x="951689" y="1521116"/>
                  </a:lnTo>
                  <a:close/>
                </a:path>
                <a:path w="2381885" h="2181859">
                  <a:moveTo>
                    <a:pt x="893903" y="1521116"/>
                  </a:moveTo>
                  <a:lnTo>
                    <a:pt x="892468" y="1518575"/>
                  </a:lnTo>
                  <a:lnTo>
                    <a:pt x="892489" y="1518426"/>
                  </a:lnTo>
                  <a:lnTo>
                    <a:pt x="893903" y="1521116"/>
                  </a:lnTo>
                  <a:close/>
                </a:path>
                <a:path w="2381885" h="2181859">
                  <a:moveTo>
                    <a:pt x="893804" y="1521116"/>
                  </a:moveTo>
                  <a:lnTo>
                    <a:pt x="892109" y="1521116"/>
                  </a:lnTo>
                  <a:lnTo>
                    <a:pt x="892468" y="1518575"/>
                  </a:lnTo>
                  <a:lnTo>
                    <a:pt x="893804" y="1521116"/>
                  </a:lnTo>
                  <a:close/>
                </a:path>
                <a:path w="2381885" h="2181859">
                  <a:moveTo>
                    <a:pt x="1281767" y="1521116"/>
                  </a:moveTo>
                  <a:lnTo>
                    <a:pt x="1281065" y="1521116"/>
                  </a:lnTo>
                  <a:lnTo>
                    <a:pt x="1281881" y="1519039"/>
                  </a:lnTo>
                  <a:lnTo>
                    <a:pt x="1281767" y="1521116"/>
                  </a:lnTo>
                  <a:close/>
                </a:path>
                <a:path w="2381885" h="2181859">
                  <a:moveTo>
                    <a:pt x="1109505" y="1521116"/>
                  </a:moveTo>
                  <a:lnTo>
                    <a:pt x="1109181" y="1521116"/>
                  </a:lnTo>
                  <a:lnTo>
                    <a:pt x="1109314" y="1519599"/>
                  </a:lnTo>
                  <a:lnTo>
                    <a:pt x="1109505" y="1521116"/>
                  </a:lnTo>
                  <a:close/>
                </a:path>
                <a:path w="2381885" h="2181859">
                  <a:moveTo>
                    <a:pt x="1264431" y="1521116"/>
                  </a:moveTo>
                  <a:lnTo>
                    <a:pt x="1264362" y="1520627"/>
                  </a:lnTo>
                  <a:lnTo>
                    <a:pt x="1264431" y="1521116"/>
                  </a:lnTo>
                  <a:close/>
                </a:path>
                <a:path w="2381885" h="2181859">
                  <a:moveTo>
                    <a:pt x="1463096" y="1521116"/>
                  </a:moveTo>
                  <a:lnTo>
                    <a:pt x="1462896" y="1521116"/>
                  </a:lnTo>
                  <a:lnTo>
                    <a:pt x="1463049" y="1520904"/>
                  </a:lnTo>
                  <a:lnTo>
                    <a:pt x="1463096" y="1521116"/>
                  </a:lnTo>
                  <a:close/>
                </a:path>
                <a:path w="2381885" h="2181859">
                  <a:moveTo>
                    <a:pt x="1502849" y="1521116"/>
                  </a:moveTo>
                  <a:lnTo>
                    <a:pt x="1502795" y="1520946"/>
                  </a:lnTo>
                  <a:lnTo>
                    <a:pt x="1502849" y="1521116"/>
                  </a:lnTo>
                  <a:close/>
                </a:path>
                <a:path w="2381885" h="2181859">
                  <a:moveTo>
                    <a:pt x="144577" y="1533816"/>
                  </a:moveTo>
                  <a:lnTo>
                    <a:pt x="119171" y="1533816"/>
                  </a:lnTo>
                  <a:lnTo>
                    <a:pt x="110410" y="1521116"/>
                  </a:lnTo>
                  <a:lnTo>
                    <a:pt x="143282" y="1521116"/>
                  </a:lnTo>
                  <a:lnTo>
                    <a:pt x="144577" y="1533816"/>
                  </a:lnTo>
                  <a:close/>
                </a:path>
                <a:path w="2381885" h="2181859">
                  <a:moveTo>
                    <a:pt x="325905" y="1533816"/>
                  </a:moveTo>
                  <a:lnTo>
                    <a:pt x="291334" y="1533816"/>
                  </a:lnTo>
                  <a:lnTo>
                    <a:pt x="290935" y="1521116"/>
                  </a:lnTo>
                  <a:lnTo>
                    <a:pt x="323514" y="1521116"/>
                  </a:lnTo>
                  <a:lnTo>
                    <a:pt x="325905" y="1533816"/>
                  </a:lnTo>
                  <a:close/>
                </a:path>
                <a:path w="2381885" h="2181859">
                  <a:moveTo>
                    <a:pt x="410990" y="1533816"/>
                  </a:moveTo>
                  <a:lnTo>
                    <a:pt x="402422" y="1533816"/>
                  </a:lnTo>
                  <a:lnTo>
                    <a:pt x="401725" y="1521116"/>
                  </a:lnTo>
                  <a:lnTo>
                    <a:pt x="417566" y="1521116"/>
                  </a:lnTo>
                  <a:lnTo>
                    <a:pt x="410990" y="1533816"/>
                  </a:lnTo>
                  <a:close/>
                </a:path>
                <a:path w="2381885" h="2181859">
                  <a:moveTo>
                    <a:pt x="558532" y="1533816"/>
                  </a:moveTo>
                  <a:lnTo>
                    <a:pt x="529053" y="1533816"/>
                  </a:lnTo>
                  <a:lnTo>
                    <a:pt x="539129" y="1521116"/>
                  </a:lnTo>
                  <a:lnTo>
                    <a:pt x="549727" y="1521116"/>
                  </a:lnTo>
                  <a:lnTo>
                    <a:pt x="558532" y="1533816"/>
                  </a:lnTo>
                  <a:close/>
                </a:path>
                <a:path w="2381885" h="2181859">
                  <a:moveTo>
                    <a:pt x="606915" y="1533816"/>
                  </a:moveTo>
                  <a:lnTo>
                    <a:pt x="579965" y="1533816"/>
                  </a:lnTo>
                  <a:lnTo>
                    <a:pt x="579168" y="1521116"/>
                  </a:lnTo>
                  <a:lnTo>
                    <a:pt x="612697" y="1521116"/>
                  </a:lnTo>
                  <a:lnTo>
                    <a:pt x="606915" y="1533816"/>
                  </a:lnTo>
                  <a:close/>
                </a:path>
                <a:path w="2381885" h="2181859">
                  <a:moveTo>
                    <a:pt x="614278" y="1533816"/>
                  </a:moveTo>
                  <a:lnTo>
                    <a:pt x="609854" y="1533816"/>
                  </a:lnTo>
                  <a:lnTo>
                    <a:pt x="616131" y="1521116"/>
                  </a:lnTo>
                  <a:lnTo>
                    <a:pt x="618746" y="1521116"/>
                  </a:lnTo>
                  <a:lnTo>
                    <a:pt x="614278" y="1533816"/>
                  </a:lnTo>
                  <a:close/>
                </a:path>
                <a:path w="2381885" h="2181859">
                  <a:moveTo>
                    <a:pt x="657179" y="1533816"/>
                  </a:moveTo>
                  <a:lnTo>
                    <a:pt x="633338" y="1533816"/>
                  </a:lnTo>
                  <a:lnTo>
                    <a:pt x="635298" y="1521116"/>
                  </a:lnTo>
                  <a:lnTo>
                    <a:pt x="656382" y="1521116"/>
                  </a:lnTo>
                  <a:lnTo>
                    <a:pt x="657113" y="1529583"/>
                  </a:lnTo>
                  <a:lnTo>
                    <a:pt x="657179" y="1533816"/>
                  </a:lnTo>
                  <a:close/>
                </a:path>
                <a:path w="2381885" h="2181859">
                  <a:moveTo>
                    <a:pt x="657249" y="1524928"/>
                  </a:moveTo>
                  <a:lnTo>
                    <a:pt x="656980" y="1521116"/>
                  </a:lnTo>
                  <a:lnTo>
                    <a:pt x="657279" y="1521116"/>
                  </a:lnTo>
                  <a:lnTo>
                    <a:pt x="657249" y="1524928"/>
                  </a:lnTo>
                  <a:close/>
                </a:path>
                <a:path w="2381885" h="2181859">
                  <a:moveTo>
                    <a:pt x="682784" y="1533816"/>
                  </a:moveTo>
                  <a:lnTo>
                    <a:pt x="668637" y="1533816"/>
                  </a:lnTo>
                  <a:lnTo>
                    <a:pt x="666245" y="1521116"/>
                  </a:lnTo>
                  <a:lnTo>
                    <a:pt x="676308" y="1521116"/>
                  </a:lnTo>
                  <a:lnTo>
                    <a:pt x="682784" y="1533816"/>
                  </a:lnTo>
                  <a:close/>
                </a:path>
                <a:path w="2381885" h="2181859">
                  <a:moveTo>
                    <a:pt x="682885" y="1533589"/>
                  </a:moveTo>
                  <a:lnTo>
                    <a:pt x="677480" y="1521116"/>
                  </a:lnTo>
                  <a:lnTo>
                    <a:pt x="686670" y="1521116"/>
                  </a:lnTo>
                  <a:lnTo>
                    <a:pt x="685842" y="1526977"/>
                  </a:lnTo>
                  <a:lnTo>
                    <a:pt x="682885" y="1533589"/>
                  </a:lnTo>
                  <a:close/>
                </a:path>
                <a:path w="2381885" h="2181859">
                  <a:moveTo>
                    <a:pt x="687268" y="1533816"/>
                  </a:moveTo>
                  <a:lnTo>
                    <a:pt x="684877" y="1533816"/>
                  </a:lnTo>
                  <a:lnTo>
                    <a:pt x="685842" y="1526977"/>
                  </a:lnTo>
                  <a:lnTo>
                    <a:pt x="688463" y="1521116"/>
                  </a:lnTo>
                  <a:lnTo>
                    <a:pt x="687268" y="1533816"/>
                  </a:lnTo>
                  <a:close/>
                </a:path>
                <a:path w="2381885" h="2181859">
                  <a:moveTo>
                    <a:pt x="687865" y="1533816"/>
                  </a:moveTo>
                  <a:lnTo>
                    <a:pt x="687268" y="1533816"/>
                  </a:lnTo>
                  <a:lnTo>
                    <a:pt x="688463" y="1521116"/>
                  </a:lnTo>
                  <a:lnTo>
                    <a:pt x="687865" y="1533816"/>
                  </a:lnTo>
                  <a:close/>
                </a:path>
                <a:path w="2381885" h="2181859">
                  <a:moveTo>
                    <a:pt x="694142" y="1533816"/>
                  </a:moveTo>
                  <a:lnTo>
                    <a:pt x="687865" y="1533816"/>
                  </a:lnTo>
                  <a:lnTo>
                    <a:pt x="688463" y="1521116"/>
                  </a:lnTo>
                  <a:lnTo>
                    <a:pt x="694840" y="1521116"/>
                  </a:lnTo>
                  <a:lnTo>
                    <a:pt x="694142" y="1533816"/>
                  </a:lnTo>
                  <a:close/>
                </a:path>
                <a:path w="2381885" h="2181859">
                  <a:moveTo>
                    <a:pt x="725726" y="1533816"/>
                  </a:moveTo>
                  <a:lnTo>
                    <a:pt x="712453" y="1533816"/>
                  </a:lnTo>
                  <a:lnTo>
                    <a:pt x="721441" y="1521116"/>
                  </a:lnTo>
                  <a:lnTo>
                    <a:pt x="726323" y="1521116"/>
                  </a:lnTo>
                  <a:lnTo>
                    <a:pt x="725726" y="1533816"/>
                  </a:lnTo>
                  <a:close/>
                </a:path>
                <a:path w="2381885" h="2181859">
                  <a:moveTo>
                    <a:pt x="728615" y="1533816"/>
                  </a:moveTo>
                  <a:lnTo>
                    <a:pt x="726323" y="1533816"/>
                  </a:lnTo>
                  <a:lnTo>
                    <a:pt x="727519" y="1521116"/>
                  </a:lnTo>
                  <a:lnTo>
                    <a:pt x="728216" y="1521116"/>
                  </a:lnTo>
                  <a:lnTo>
                    <a:pt x="728615" y="1533816"/>
                  </a:lnTo>
                  <a:close/>
                </a:path>
                <a:path w="2381885" h="2181859">
                  <a:moveTo>
                    <a:pt x="734892" y="1533816"/>
                  </a:moveTo>
                  <a:lnTo>
                    <a:pt x="729711" y="1533816"/>
                  </a:lnTo>
                  <a:lnTo>
                    <a:pt x="731006" y="1521116"/>
                  </a:lnTo>
                  <a:lnTo>
                    <a:pt x="734892" y="1533816"/>
                  </a:lnTo>
                  <a:close/>
                </a:path>
                <a:path w="2381885" h="2181859">
                  <a:moveTo>
                    <a:pt x="743418" y="1533816"/>
                  </a:moveTo>
                  <a:lnTo>
                    <a:pt x="734892" y="1533816"/>
                  </a:lnTo>
                  <a:lnTo>
                    <a:pt x="735290" y="1521116"/>
                  </a:lnTo>
                  <a:lnTo>
                    <a:pt x="747234" y="1521116"/>
                  </a:lnTo>
                  <a:lnTo>
                    <a:pt x="743418" y="1533816"/>
                  </a:lnTo>
                  <a:close/>
                </a:path>
                <a:path w="2381885" h="2181859">
                  <a:moveTo>
                    <a:pt x="765777" y="1533816"/>
                  </a:moveTo>
                  <a:lnTo>
                    <a:pt x="761394" y="1533816"/>
                  </a:lnTo>
                  <a:lnTo>
                    <a:pt x="752376" y="1521116"/>
                  </a:lnTo>
                  <a:lnTo>
                    <a:pt x="767172" y="1521116"/>
                  </a:lnTo>
                  <a:lnTo>
                    <a:pt x="769015" y="1528237"/>
                  </a:lnTo>
                  <a:lnTo>
                    <a:pt x="765777" y="1533816"/>
                  </a:lnTo>
                  <a:close/>
                </a:path>
                <a:path w="2381885" h="2181859">
                  <a:moveTo>
                    <a:pt x="777135" y="1533816"/>
                  </a:moveTo>
                  <a:lnTo>
                    <a:pt x="770460" y="1533816"/>
                  </a:lnTo>
                  <a:lnTo>
                    <a:pt x="769015" y="1528237"/>
                  </a:lnTo>
                  <a:lnTo>
                    <a:pt x="773150" y="1521116"/>
                  </a:lnTo>
                  <a:lnTo>
                    <a:pt x="777135" y="1533816"/>
                  </a:lnTo>
                  <a:close/>
                </a:path>
                <a:path w="2381885" h="2181859">
                  <a:moveTo>
                    <a:pt x="807361" y="1533816"/>
                  </a:moveTo>
                  <a:lnTo>
                    <a:pt x="777135" y="1533816"/>
                  </a:lnTo>
                  <a:lnTo>
                    <a:pt x="774445" y="1521116"/>
                  </a:lnTo>
                  <a:lnTo>
                    <a:pt x="801770" y="1521116"/>
                  </a:lnTo>
                  <a:lnTo>
                    <a:pt x="807361" y="1533816"/>
                  </a:lnTo>
                  <a:close/>
                </a:path>
                <a:path w="2381885" h="2181859">
                  <a:moveTo>
                    <a:pt x="843191" y="1533816"/>
                  </a:moveTo>
                  <a:lnTo>
                    <a:pt x="836814" y="1533816"/>
                  </a:lnTo>
                  <a:lnTo>
                    <a:pt x="840002" y="1521116"/>
                  </a:lnTo>
                  <a:lnTo>
                    <a:pt x="842394" y="1521116"/>
                  </a:lnTo>
                  <a:lnTo>
                    <a:pt x="843191" y="1533816"/>
                  </a:lnTo>
                  <a:close/>
                </a:path>
                <a:path w="2381885" h="2181859">
                  <a:moveTo>
                    <a:pt x="849467" y="1533816"/>
                  </a:moveTo>
                  <a:lnTo>
                    <a:pt x="843689" y="1533816"/>
                  </a:lnTo>
                  <a:lnTo>
                    <a:pt x="844884" y="1521116"/>
                  </a:lnTo>
                  <a:lnTo>
                    <a:pt x="851360" y="1521116"/>
                  </a:lnTo>
                  <a:lnTo>
                    <a:pt x="849467" y="1533816"/>
                  </a:lnTo>
                  <a:close/>
                </a:path>
                <a:path w="2381885" h="2181859">
                  <a:moveTo>
                    <a:pt x="856342" y="1533816"/>
                  </a:moveTo>
                  <a:lnTo>
                    <a:pt x="851360" y="1521116"/>
                  </a:lnTo>
                  <a:lnTo>
                    <a:pt x="854549" y="1521116"/>
                  </a:lnTo>
                  <a:lnTo>
                    <a:pt x="856342" y="1533816"/>
                  </a:lnTo>
                  <a:close/>
                </a:path>
                <a:path w="2381885" h="2181859">
                  <a:moveTo>
                    <a:pt x="869991" y="1533816"/>
                  </a:moveTo>
                  <a:lnTo>
                    <a:pt x="858434" y="1533816"/>
                  </a:lnTo>
                  <a:lnTo>
                    <a:pt x="854947" y="1521116"/>
                  </a:lnTo>
                  <a:lnTo>
                    <a:pt x="868995" y="1521116"/>
                  </a:lnTo>
                  <a:lnTo>
                    <a:pt x="869991" y="1533816"/>
                  </a:lnTo>
                  <a:close/>
                </a:path>
                <a:path w="2381885" h="2181859">
                  <a:moveTo>
                    <a:pt x="878161" y="1533816"/>
                  </a:moveTo>
                  <a:lnTo>
                    <a:pt x="869991" y="1533816"/>
                  </a:lnTo>
                  <a:lnTo>
                    <a:pt x="872881" y="1521116"/>
                  </a:lnTo>
                  <a:lnTo>
                    <a:pt x="882345" y="1521116"/>
                  </a:lnTo>
                  <a:lnTo>
                    <a:pt x="878161" y="1533816"/>
                  </a:lnTo>
                  <a:close/>
                </a:path>
                <a:path w="2381885" h="2181859">
                  <a:moveTo>
                    <a:pt x="886430" y="1533816"/>
                  </a:moveTo>
                  <a:lnTo>
                    <a:pt x="882445" y="1533816"/>
                  </a:lnTo>
                  <a:lnTo>
                    <a:pt x="884836" y="1521116"/>
                  </a:lnTo>
                  <a:lnTo>
                    <a:pt x="886430" y="1533816"/>
                  </a:lnTo>
                  <a:close/>
                </a:path>
                <a:path w="2381885" h="2181859">
                  <a:moveTo>
                    <a:pt x="890416" y="1533816"/>
                  </a:moveTo>
                  <a:lnTo>
                    <a:pt x="887726" y="1521116"/>
                  </a:lnTo>
                  <a:lnTo>
                    <a:pt x="896394" y="1521116"/>
                  </a:lnTo>
                  <a:lnTo>
                    <a:pt x="890416" y="1533816"/>
                  </a:lnTo>
                  <a:close/>
                </a:path>
                <a:path w="2381885" h="2181859">
                  <a:moveTo>
                    <a:pt x="929071" y="1533816"/>
                  </a:moveTo>
                  <a:lnTo>
                    <a:pt x="900080" y="1533816"/>
                  </a:lnTo>
                  <a:lnTo>
                    <a:pt x="896394" y="1521116"/>
                  </a:lnTo>
                  <a:lnTo>
                    <a:pt x="936333" y="1521116"/>
                  </a:lnTo>
                  <a:lnTo>
                    <a:pt x="929071" y="1533816"/>
                  </a:lnTo>
                  <a:close/>
                </a:path>
                <a:path w="2381885" h="2181859">
                  <a:moveTo>
                    <a:pt x="948700" y="1533816"/>
                  </a:moveTo>
                  <a:lnTo>
                    <a:pt x="929171" y="1533816"/>
                  </a:lnTo>
                  <a:lnTo>
                    <a:pt x="936433" y="1521116"/>
                  </a:lnTo>
                  <a:lnTo>
                    <a:pt x="944324" y="1521116"/>
                  </a:lnTo>
                  <a:lnTo>
                    <a:pt x="948700" y="1533816"/>
                  </a:lnTo>
                  <a:close/>
                </a:path>
                <a:path w="2381885" h="2181859">
                  <a:moveTo>
                    <a:pt x="948700" y="1533816"/>
                  </a:moveTo>
                  <a:lnTo>
                    <a:pt x="944324" y="1521116"/>
                  </a:lnTo>
                  <a:lnTo>
                    <a:pt x="948721" y="1533589"/>
                  </a:lnTo>
                  <a:lnTo>
                    <a:pt x="948700" y="1533816"/>
                  </a:lnTo>
                  <a:close/>
                </a:path>
                <a:path w="2381885" h="2181859">
                  <a:moveTo>
                    <a:pt x="948734" y="1533626"/>
                  </a:moveTo>
                  <a:lnTo>
                    <a:pt x="944424" y="1521116"/>
                  </a:lnTo>
                  <a:lnTo>
                    <a:pt x="950992" y="1521116"/>
                  </a:lnTo>
                  <a:lnTo>
                    <a:pt x="948734" y="1533626"/>
                  </a:lnTo>
                  <a:close/>
                </a:path>
                <a:path w="2381885" h="2181859">
                  <a:moveTo>
                    <a:pt x="956471" y="1533816"/>
                  </a:moveTo>
                  <a:lnTo>
                    <a:pt x="948900" y="1533816"/>
                  </a:lnTo>
                  <a:lnTo>
                    <a:pt x="951191" y="1521116"/>
                  </a:lnTo>
                  <a:lnTo>
                    <a:pt x="953996" y="1521116"/>
                  </a:lnTo>
                  <a:lnTo>
                    <a:pt x="956471" y="1533816"/>
                  </a:lnTo>
                  <a:close/>
                </a:path>
                <a:path w="2381885" h="2181859">
                  <a:moveTo>
                    <a:pt x="966113" y="1533816"/>
                  </a:moveTo>
                  <a:lnTo>
                    <a:pt x="956670" y="1533816"/>
                  </a:lnTo>
                  <a:lnTo>
                    <a:pt x="954194" y="1521116"/>
                  </a:lnTo>
                  <a:lnTo>
                    <a:pt x="970220" y="1521116"/>
                  </a:lnTo>
                  <a:lnTo>
                    <a:pt x="966113" y="1533816"/>
                  </a:lnTo>
                  <a:close/>
                </a:path>
                <a:path w="2381885" h="2181859">
                  <a:moveTo>
                    <a:pt x="966128" y="1533816"/>
                  </a:moveTo>
                  <a:lnTo>
                    <a:pt x="970220" y="1521116"/>
                  </a:lnTo>
                  <a:lnTo>
                    <a:pt x="966128" y="1533816"/>
                  </a:lnTo>
                  <a:close/>
                </a:path>
                <a:path w="2381885" h="2181859">
                  <a:moveTo>
                    <a:pt x="986061" y="1533816"/>
                  </a:moveTo>
                  <a:lnTo>
                    <a:pt x="966128" y="1533816"/>
                  </a:lnTo>
                  <a:lnTo>
                    <a:pt x="970220" y="1521116"/>
                  </a:lnTo>
                  <a:lnTo>
                    <a:pt x="983471" y="1521116"/>
                  </a:lnTo>
                  <a:lnTo>
                    <a:pt x="986061" y="1533816"/>
                  </a:lnTo>
                  <a:close/>
                </a:path>
                <a:path w="2381885" h="2181859">
                  <a:moveTo>
                    <a:pt x="986054" y="1533778"/>
                  </a:moveTo>
                  <a:lnTo>
                    <a:pt x="983471" y="1521116"/>
                  </a:lnTo>
                  <a:lnTo>
                    <a:pt x="986054" y="1533778"/>
                  </a:lnTo>
                  <a:close/>
                </a:path>
                <a:path w="2381885" h="2181859">
                  <a:moveTo>
                    <a:pt x="1004327" y="1533816"/>
                  </a:moveTo>
                  <a:lnTo>
                    <a:pt x="986061" y="1533816"/>
                  </a:lnTo>
                  <a:lnTo>
                    <a:pt x="983570" y="1521116"/>
                  </a:lnTo>
                  <a:lnTo>
                    <a:pt x="1006287" y="1521116"/>
                  </a:lnTo>
                  <a:lnTo>
                    <a:pt x="1006187" y="1526977"/>
                  </a:lnTo>
                  <a:lnTo>
                    <a:pt x="1004327" y="1533816"/>
                  </a:lnTo>
                  <a:close/>
                </a:path>
                <a:path w="2381885" h="2181859">
                  <a:moveTo>
                    <a:pt x="1030972" y="1533816"/>
                  </a:moveTo>
                  <a:lnTo>
                    <a:pt x="1006287" y="1533816"/>
                  </a:lnTo>
                  <a:lnTo>
                    <a:pt x="1006287" y="1526610"/>
                  </a:lnTo>
                  <a:lnTo>
                    <a:pt x="1007781" y="1521116"/>
                  </a:lnTo>
                  <a:lnTo>
                    <a:pt x="1033673" y="1521116"/>
                  </a:lnTo>
                  <a:lnTo>
                    <a:pt x="1030972" y="1533816"/>
                  </a:lnTo>
                  <a:close/>
                </a:path>
                <a:path w="2381885" h="2181859">
                  <a:moveTo>
                    <a:pt x="1097093" y="1533816"/>
                  </a:moveTo>
                  <a:lnTo>
                    <a:pt x="1064471" y="1533816"/>
                  </a:lnTo>
                  <a:lnTo>
                    <a:pt x="1068556" y="1521116"/>
                  </a:lnTo>
                  <a:lnTo>
                    <a:pt x="1091185" y="1521116"/>
                  </a:lnTo>
                  <a:lnTo>
                    <a:pt x="1097093" y="1533816"/>
                  </a:lnTo>
                  <a:close/>
                </a:path>
                <a:path w="2381885" h="2181859">
                  <a:moveTo>
                    <a:pt x="1105221" y="1533816"/>
                  </a:moveTo>
                  <a:lnTo>
                    <a:pt x="1101534" y="1533816"/>
                  </a:lnTo>
                  <a:lnTo>
                    <a:pt x="1096054" y="1521116"/>
                  </a:lnTo>
                  <a:lnTo>
                    <a:pt x="1105519" y="1521116"/>
                  </a:lnTo>
                  <a:lnTo>
                    <a:pt x="1105221" y="1533816"/>
                  </a:lnTo>
                  <a:close/>
                </a:path>
                <a:path w="2381885" h="2181859">
                  <a:moveTo>
                    <a:pt x="1105519" y="1521154"/>
                  </a:moveTo>
                  <a:close/>
                </a:path>
                <a:path w="2381885" h="2181859">
                  <a:moveTo>
                    <a:pt x="1105792" y="1540502"/>
                  </a:moveTo>
                  <a:lnTo>
                    <a:pt x="1105527" y="1536758"/>
                  </a:lnTo>
                  <a:lnTo>
                    <a:pt x="1105407" y="1528237"/>
                  </a:lnTo>
                  <a:lnTo>
                    <a:pt x="1105519" y="1521116"/>
                  </a:lnTo>
                  <a:lnTo>
                    <a:pt x="1123004" y="1521116"/>
                  </a:lnTo>
                  <a:lnTo>
                    <a:pt x="1121734" y="1533816"/>
                  </a:lnTo>
                  <a:lnTo>
                    <a:pt x="1106316" y="1533816"/>
                  </a:lnTo>
                  <a:lnTo>
                    <a:pt x="1105792" y="1540502"/>
                  </a:lnTo>
                  <a:close/>
                </a:path>
                <a:path w="2381885" h="2181859">
                  <a:moveTo>
                    <a:pt x="1139982" y="1533816"/>
                  </a:moveTo>
                  <a:lnTo>
                    <a:pt x="1121776" y="1533816"/>
                  </a:lnTo>
                  <a:lnTo>
                    <a:pt x="1123042" y="1521116"/>
                  </a:lnTo>
                  <a:lnTo>
                    <a:pt x="1135907" y="1521116"/>
                  </a:lnTo>
                  <a:lnTo>
                    <a:pt x="1139982" y="1533816"/>
                  </a:lnTo>
                  <a:close/>
                </a:path>
                <a:path w="2381885" h="2181859">
                  <a:moveTo>
                    <a:pt x="1148300" y="1533816"/>
                  </a:moveTo>
                  <a:lnTo>
                    <a:pt x="1142046" y="1533816"/>
                  </a:lnTo>
                  <a:lnTo>
                    <a:pt x="1136260" y="1521116"/>
                  </a:lnTo>
                  <a:lnTo>
                    <a:pt x="1150154" y="1521116"/>
                  </a:lnTo>
                  <a:lnTo>
                    <a:pt x="1150093" y="1523234"/>
                  </a:lnTo>
                  <a:lnTo>
                    <a:pt x="1148300" y="1533816"/>
                  </a:lnTo>
                  <a:close/>
                </a:path>
                <a:path w="2381885" h="2181859">
                  <a:moveTo>
                    <a:pt x="1156530" y="1533816"/>
                  </a:moveTo>
                  <a:lnTo>
                    <a:pt x="1150002" y="1533816"/>
                  </a:lnTo>
                  <a:lnTo>
                    <a:pt x="1150105" y="1525158"/>
                  </a:lnTo>
                  <a:lnTo>
                    <a:pt x="1150222" y="1522475"/>
                  </a:lnTo>
                  <a:lnTo>
                    <a:pt x="1150453" y="1521116"/>
                  </a:lnTo>
                  <a:lnTo>
                    <a:pt x="1156530" y="1533816"/>
                  </a:lnTo>
                  <a:close/>
                </a:path>
                <a:path w="2381885" h="2181859">
                  <a:moveTo>
                    <a:pt x="1173168" y="1533816"/>
                  </a:moveTo>
                  <a:lnTo>
                    <a:pt x="1156530" y="1533816"/>
                  </a:lnTo>
                  <a:lnTo>
                    <a:pt x="1161412" y="1521116"/>
                  </a:lnTo>
                  <a:lnTo>
                    <a:pt x="1172371" y="1521116"/>
                  </a:lnTo>
                  <a:lnTo>
                    <a:pt x="1173168" y="1533816"/>
                  </a:lnTo>
                  <a:close/>
                </a:path>
                <a:path w="2381885" h="2181859">
                  <a:moveTo>
                    <a:pt x="1173368" y="1533816"/>
                  </a:moveTo>
                  <a:lnTo>
                    <a:pt x="1173168" y="1533816"/>
                  </a:lnTo>
                  <a:lnTo>
                    <a:pt x="1172371" y="1521116"/>
                  </a:lnTo>
                  <a:lnTo>
                    <a:pt x="1172670" y="1521116"/>
                  </a:lnTo>
                  <a:lnTo>
                    <a:pt x="1173368" y="1533816"/>
                  </a:lnTo>
                  <a:close/>
                </a:path>
                <a:path w="2381885" h="2181859">
                  <a:moveTo>
                    <a:pt x="1181538" y="1533816"/>
                  </a:moveTo>
                  <a:lnTo>
                    <a:pt x="1173368" y="1533816"/>
                  </a:lnTo>
                  <a:lnTo>
                    <a:pt x="1172670" y="1521116"/>
                  </a:lnTo>
                  <a:lnTo>
                    <a:pt x="1184228" y="1521116"/>
                  </a:lnTo>
                  <a:lnTo>
                    <a:pt x="1181538" y="1533816"/>
                  </a:lnTo>
                  <a:close/>
                </a:path>
                <a:path w="2381885" h="2181859">
                  <a:moveTo>
                    <a:pt x="1187815" y="1533816"/>
                  </a:moveTo>
                  <a:lnTo>
                    <a:pt x="1185025" y="1533816"/>
                  </a:lnTo>
                  <a:lnTo>
                    <a:pt x="1184228" y="1521116"/>
                  </a:lnTo>
                  <a:lnTo>
                    <a:pt x="1189010" y="1521116"/>
                  </a:lnTo>
                  <a:lnTo>
                    <a:pt x="1188894" y="1523234"/>
                  </a:lnTo>
                  <a:lnTo>
                    <a:pt x="1187815" y="1533816"/>
                  </a:lnTo>
                  <a:close/>
                </a:path>
                <a:path w="2381885" h="2181859">
                  <a:moveTo>
                    <a:pt x="1216707" y="1533816"/>
                  </a:moveTo>
                  <a:lnTo>
                    <a:pt x="1188313" y="1533816"/>
                  </a:lnTo>
                  <a:lnTo>
                    <a:pt x="1188848" y="1524065"/>
                  </a:lnTo>
                  <a:lnTo>
                    <a:pt x="1188971" y="1522475"/>
                  </a:lnTo>
                  <a:lnTo>
                    <a:pt x="1189110" y="1521116"/>
                  </a:lnTo>
                  <a:lnTo>
                    <a:pt x="1212979" y="1521116"/>
                  </a:lnTo>
                  <a:lnTo>
                    <a:pt x="1216707" y="1533816"/>
                  </a:lnTo>
                  <a:close/>
                </a:path>
                <a:path w="2381885" h="2181859">
                  <a:moveTo>
                    <a:pt x="1226272" y="1533816"/>
                  </a:moveTo>
                  <a:lnTo>
                    <a:pt x="1216807" y="1533816"/>
                  </a:lnTo>
                  <a:lnTo>
                    <a:pt x="1215213" y="1521116"/>
                  </a:lnTo>
                  <a:lnTo>
                    <a:pt x="1233844" y="1521116"/>
                  </a:lnTo>
                  <a:lnTo>
                    <a:pt x="1226272" y="1533816"/>
                  </a:lnTo>
                  <a:close/>
                </a:path>
                <a:path w="2381885" h="2181859">
                  <a:moveTo>
                    <a:pt x="1249125" y="1533816"/>
                  </a:moveTo>
                  <a:lnTo>
                    <a:pt x="1226372" y="1533816"/>
                  </a:lnTo>
                  <a:lnTo>
                    <a:pt x="1233944" y="1521116"/>
                  </a:lnTo>
                  <a:lnTo>
                    <a:pt x="1254482" y="1521116"/>
                  </a:lnTo>
                  <a:lnTo>
                    <a:pt x="1249125" y="1533816"/>
                  </a:lnTo>
                  <a:close/>
                </a:path>
                <a:path w="2381885" h="2181859">
                  <a:moveTo>
                    <a:pt x="1282379" y="1533816"/>
                  </a:moveTo>
                  <a:lnTo>
                    <a:pt x="1249423" y="1533816"/>
                  </a:lnTo>
                  <a:lnTo>
                    <a:pt x="1254780" y="1521116"/>
                  </a:lnTo>
                  <a:lnTo>
                    <a:pt x="1278578" y="1521116"/>
                  </a:lnTo>
                  <a:lnTo>
                    <a:pt x="1280620" y="1525158"/>
                  </a:lnTo>
                  <a:lnTo>
                    <a:pt x="1282379" y="1533816"/>
                  </a:lnTo>
                  <a:close/>
                </a:path>
                <a:path w="2381885" h="2181859">
                  <a:moveTo>
                    <a:pt x="1367250" y="1533816"/>
                  </a:moveTo>
                  <a:lnTo>
                    <a:pt x="1352007" y="1533816"/>
                  </a:lnTo>
                  <a:lnTo>
                    <a:pt x="1356917" y="1521116"/>
                  </a:lnTo>
                  <a:lnTo>
                    <a:pt x="1363664" y="1521116"/>
                  </a:lnTo>
                  <a:lnTo>
                    <a:pt x="1367250" y="1533816"/>
                  </a:lnTo>
                  <a:close/>
                </a:path>
                <a:path w="2381885" h="2181859">
                  <a:moveTo>
                    <a:pt x="1389468" y="1533816"/>
                  </a:moveTo>
                  <a:lnTo>
                    <a:pt x="1367748" y="1533816"/>
                  </a:lnTo>
                  <a:lnTo>
                    <a:pt x="1363664" y="1521116"/>
                  </a:lnTo>
                  <a:lnTo>
                    <a:pt x="1385981" y="1521116"/>
                  </a:lnTo>
                  <a:lnTo>
                    <a:pt x="1389468" y="1533816"/>
                  </a:lnTo>
                  <a:close/>
                </a:path>
                <a:path w="2381885" h="2181859">
                  <a:moveTo>
                    <a:pt x="1389468" y="1533816"/>
                  </a:moveTo>
                  <a:lnTo>
                    <a:pt x="1385981" y="1521116"/>
                  </a:lnTo>
                  <a:lnTo>
                    <a:pt x="1389468" y="1533816"/>
                  </a:lnTo>
                  <a:close/>
                </a:path>
                <a:path w="2381885" h="2181859">
                  <a:moveTo>
                    <a:pt x="1403715" y="1533816"/>
                  </a:moveTo>
                  <a:lnTo>
                    <a:pt x="1389468" y="1533816"/>
                  </a:lnTo>
                  <a:lnTo>
                    <a:pt x="1386081" y="1521116"/>
                  </a:lnTo>
                  <a:lnTo>
                    <a:pt x="1402719" y="1521116"/>
                  </a:lnTo>
                  <a:lnTo>
                    <a:pt x="1403715" y="1533816"/>
                  </a:lnTo>
                  <a:close/>
                </a:path>
                <a:path w="2381885" h="2181859">
                  <a:moveTo>
                    <a:pt x="1404114" y="1533816"/>
                  </a:moveTo>
                  <a:lnTo>
                    <a:pt x="1403118" y="1521116"/>
                  </a:lnTo>
                  <a:lnTo>
                    <a:pt x="1406405" y="1521116"/>
                  </a:lnTo>
                  <a:lnTo>
                    <a:pt x="1404114" y="1533816"/>
                  </a:lnTo>
                  <a:close/>
                </a:path>
                <a:path w="2381885" h="2181859">
                  <a:moveTo>
                    <a:pt x="1410311" y="1533816"/>
                  </a:moveTo>
                  <a:lnTo>
                    <a:pt x="1404513" y="1533816"/>
                  </a:lnTo>
                  <a:lnTo>
                    <a:pt x="1408299" y="1521116"/>
                  </a:lnTo>
                  <a:lnTo>
                    <a:pt x="1414139" y="1521116"/>
                  </a:lnTo>
                  <a:lnTo>
                    <a:pt x="1410311" y="1533816"/>
                  </a:lnTo>
                  <a:close/>
                </a:path>
                <a:path w="2381885" h="2181859">
                  <a:moveTo>
                    <a:pt x="1410909" y="1533816"/>
                  </a:moveTo>
                  <a:lnTo>
                    <a:pt x="1410311" y="1533816"/>
                  </a:lnTo>
                  <a:lnTo>
                    <a:pt x="1414139" y="1521116"/>
                  </a:lnTo>
                  <a:lnTo>
                    <a:pt x="1414737" y="1521116"/>
                  </a:lnTo>
                  <a:lnTo>
                    <a:pt x="1410909" y="1533816"/>
                  </a:lnTo>
                  <a:close/>
                </a:path>
                <a:path w="2381885" h="2181859">
                  <a:moveTo>
                    <a:pt x="1428224" y="1533816"/>
                  </a:moveTo>
                  <a:lnTo>
                    <a:pt x="1410909" y="1533816"/>
                  </a:lnTo>
                  <a:lnTo>
                    <a:pt x="1414737" y="1521116"/>
                  </a:lnTo>
                  <a:lnTo>
                    <a:pt x="1425933" y="1521116"/>
                  </a:lnTo>
                  <a:lnTo>
                    <a:pt x="1426410" y="1522804"/>
                  </a:lnTo>
                  <a:lnTo>
                    <a:pt x="1428224" y="1533816"/>
                  </a:lnTo>
                  <a:close/>
                </a:path>
                <a:path w="2381885" h="2181859">
                  <a:moveTo>
                    <a:pt x="1432808" y="1533816"/>
                  </a:moveTo>
                  <a:lnTo>
                    <a:pt x="1429523" y="1533816"/>
                  </a:lnTo>
                  <a:lnTo>
                    <a:pt x="1426469" y="1523011"/>
                  </a:lnTo>
                  <a:lnTo>
                    <a:pt x="1426356" y="1522475"/>
                  </a:lnTo>
                  <a:lnTo>
                    <a:pt x="1426132" y="1521116"/>
                  </a:lnTo>
                  <a:lnTo>
                    <a:pt x="1430317" y="1521116"/>
                  </a:lnTo>
                  <a:lnTo>
                    <a:pt x="1433306" y="1529583"/>
                  </a:lnTo>
                  <a:lnTo>
                    <a:pt x="1432808" y="1533816"/>
                  </a:lnTo>
                  <a:close/>
                </a:path>
                <a:path w="2381885" h="2181859">
                  <a:moveTo>
                    <a:pt x="1466882" y="1533816"/>
                  </a:moveTo>
                  <a:lnTo>
                    <a:pt x="1434800" y="1533816"/>
                  </a:lnTo>
                  <a:lnTo>
                    <a:pt x="1433306" y="1529583"/>
                  </a:lnTo>
                  <a:lnTo>
                    <a:pt x="1434302" y="1521116"/>
                  </a:lnTo>
                  <a:lnTo>
                    <a:pt x="1477243" y="1521116"/>
                  </a:lnTo>
                  <a:lnTo>
                    <a:pt x="1466882" y="1533816"/>
                  </a:lnTo>
                  <a:close/>
                </a:path>
                <a:path w="2381885" h="2181859">
                  <a:moveTo>
                    <a:pt x="1482288" y="1533816"/>
                  </a:moveTo>
                  <a:lnTo>
                    <a:pt x="1467081" y="1533816"/>
                  </a:lnTo>
                  <a:lnTo>
                    <a:pt x="1477442" y="1521116"/>
                  </a:lnTo>
                  <a:lnTo>
                    <a:pt x="1479397" y="1521116"/>
                  </a:lnTo>
                  <a:lnTo>
                    <a:pt x="1482288" y="1533816"/>
                  </a:lnTo>
                  <a:close/>
                </a:path>
                <a:path w="2381885" h="2181859">
                  <a:moveTo>
                    <a:pt x="1503723" y="1533816"/>
                  </a:moveTo>
                  <a:lnTo>
                    <a:pt x="1482289" y="1533816"/>
                  </a:lnTo>
                  <a:lnTo>
                    <a:pt x="1479398" y="1521116"/>
                  </a:lnTo>
                  <a:lnTo>
                    <a:pt x="1502226" y="1521116"/>
                  </a:lnTo>
                  <a:lnTo>
                    <a:pt x="1503723" y="1533816"/>
                  </a:lnTo>
                  <a:close/>
                </a:path>
                <a:path w="2381885" h="2181859">
                  <a:moveTo>
                    <a:pt x="1642730" y="1533816"/>
                  </a:moveTo>
                  <a:lnTo>
                    <a:pt x="1503886" y="1533816"/>
                  </a:lnTo>
                  <a:lnTo>
                    <a:pt x="1502650" y="1521116"/>
                  </a:lnTo>
                  <a:lnTo>
                    <a:pt x="1637052" y="1521116"/>
                  </a:lnTo>
                  <a:lnTo>
                    <a:pt x="1642623" y="1532290"/>
                  </a:lnTo>
                  <a:lnTo>
                    <a:pt x="1642730" y="1533816"/>
                  </a:lnTo>
                  <a:close/>
                </a:path>
                <a:path w="2381885" h="2181859">
                  <a:moveTo>
                    <a:pt x="1650402" y="1533816"/>
                  </a:moveTo>
                  <a:lnTo>
                    <a:pt x="1643383" y="1533816"/>
                  </a:lnTo>
                  <a:lnTo>
                    <a:pt x="1642623" y="1532290"/>
                  </a:lnTo>
                  <a:lnTo>
                    <a:pt x="1641834" y="1521116"/>
                  </a:lnTo>
                  <a:lnTo>
                    <a:pt x="1649704" y="1521116"/>
                  </a:lnTo>
                  <a:lnTo>
                    <a:pt x="1650402" y="1533816"/>
                  </a:lnTo>
                  <a:close/>
                </a:path>
                <a:path w="2381885" h="2181859">
                  <a:moveTo>
                    <a:pt x="1673118" y="1533816"/>
                  </a:moveTo>
                  <a:lnTo>
                    <a:pt x="1655234" y="1533816"/>
                  </a:lnTo>
                  <a:lnTo>
                    <a:pt x="1654820" y="1521116"/>
                  </a:lnTo>
                  <a:lnTo>
                    <a:pt x="1673815" y="1521116"/>
                  </a:lnTo>
                  <a:lnTo>
                    <a:pt x="1673118" y="1533816"/>
                  </a:lnTo>
                  <a:close/>
                </a:path>
                <a:path w="2381885" h="2181859">
                  <a:moveTo>
                    <a:pt x="1673716" y="1533816"/>
                  </a:moveTo>
                  <a:lnTo>
                    <a:pt x="1673118" y="1533816"/>
                  </a:lnTo>
                  <a:lnTo>
                    <a:pt x="1673815" y="1521116"/>
                  </a:lnTo>
                  <a:lnTo>
                    <a:pt x="1678896" y="1521116"/>
                  </a:lnTo>
                  <a:lnTo>
                    <a:pt x="1678688" y="1524065"/>
                  </a:lnTo>
                  <a:lnTo>
                    <a:pt x="1673716" y="1533816"/>
                  </a:lnTo>
                  <a:close/>
                </a:path>
                <a:path w="2381885" h="2181859">
                  <a:moveTo>
                    <a:pt x="1678688" y="1524064"/>
                  </a:moveTo>
                  <a:lnTo>
                    <a:pt x="1678897" y="1521116"/>
                  </a:lnTo>
                  <a:lnTo>
                    <a:pt x="1680192" y="1521116"/>
                  </a:lnTo>
                  <a:lnTo>
                    <a:pt x="1678688" y="1524064"/>
                  </a:lnTo>
                  <a:close/>
                </a:path>
                <a:path w="2381885" h="2181859">
                  <a:moveTo>
                    <a:pt x="1683505" y="1533816"/>
                  </a:moveTo>
                  <a:lnTo>
                    <a:pt x="1678299" y="1533816"/>
                  </a:lnTo>
                  <a:lnTo>
                    <a:pt x="1680192" y="1521116"/>
                  </a:lnTo>
                  <a:lnTo>
                    <a:pt x="1682692" y="1521116"/>
                  </a:lnTo>
                  <a:lnTo>
                    <a:pt x="1683505" y="1533816"/>
                  </a:lnTo>
                  <a:close/>
                </a:path>
                <a:path w="2381885" h="2181859">
                  <a:moveTo>
                    <a:pt x="1738576" y="1533816"/>
                  </a:moveTo>
                  <a:lnTo>
                    <a:pt x="1687972" y="1533816"/>
                  </a:lnTo>
                  <a:lnTo>
                    <a:pt x="1683280" y="1521116"/>
                  </a:lnTo>
                  <a:lnTo>
                    <a:pt x="1735333" y="1521116"/>
                  </a:lnTo>
                  <a:lnTo>
                    <a:pt x="1738576" y="1533816"/>
                  </a:lnTo>
                  <a:close/>
                </a:path>
                <a:path w="2381885" h="2181859">
                  <a:moveTo>
                    <a:pt x="1746148" y="1533816"/>
                  </a:moveTo>
                  <a:lnTo>
                    <a:pt x="1738576" y="1533816"/>
                  </a:lnTo>
                  <a:lnTo>
                    <a:pt x="1740767" y="1521116"/>
                  </a:lnTo>
                  <a:lnTo>
                    <a:pt x="1745450" y="1521116"/>
                  </a:lnTo>
                  <a:lnTo>
                    <a:pt x="1746148" y="1533816"/>
                  </a:lnTo>
                  <a:close/>
                </a:path>
                <a:path w="2381885" h="2181859">
                  <a:moveTo>
                    <a:pt x="1775041" y="1533816"/>
                  </a:moveTo>
                  <a:lnTo>
                    <a:pt x="1760096" y="1533816"/>
                  </a:lnTo>
                  <a:lnTo>
                    <a:pt x="1763930" y="1521116"/>
                  </a:lnTo>
                  <a:lnTo>
                    <a:pt x="1774941" y="1521116"/>
                  </a:lnTo>
                  <a:lnTo>
                    <a:pt x="1775041" y="1533816"/>
                  </a:lnTo>
                  <a:close/>
                </a:path>
                <a:path w="2381885" h="2181859">
                  <a:moveTo>
                    <a:pt x="1775041" y="1533816"/>
                  </a:moveTo>
                  <a:lnTo>
                    <a:pt x="1774941" y="1521116"/>
                  </a:lnTo>
                  <a:lnTo>
                    <a:pt x="1776194" y="1521116"/>
                  </a:lnTo>
                  <a:lnTo>
                    <a:pt x="1775041" y="1533816"/>
                  </a:lnTo>
                  <a:close/>
                </a:path>
                <a:path w="2381885" h="2181859">
                  <a:moveTo>
                    <a:pt x="1779026" y="1533816"/>
                  </a:moveTo>
                  <a:lnTo>
                    <a:pt x="1775041" y="1533816"/>
                  </a:lnTo>
                  <a:lnTo>
                    <a:pt x="1776194" y="1521116"/>
                  </a:lnTo>
                  <a:lnTo>
                    <a:pt x="1782313" y="1521116"/>
                  </a:lnTo>
                  <a:lnTo>
                    <a:pt x="1779026" y="1533816"/>
                  </a:lnTo>
                  <a:close/>
                </a:path>
                <a:path w="2381885" h="2181859">
                  <a:moveTo>
                    <a:pt x="1795021" y="1533816"/>
                  </a:moveTo>
                  <a:lnTo>
                    <a:pt x="1788130" y="1521116"/>
                  </a:lnTo>
                  <a:lnTo>
                    <a:pt x="1803734" y="1521116"/>
                  </a:lnTo>
                  <a:lnTo>
                    <a:pt x="1795021" y="1533816"/>
                  </a:lnTo>
                  <a:close/>
                </a:path>
                <a:path w="2381885" h="2181859">
                  <a:moveTo>
                    <a:pt x="1811904" y="1533816"/>
                  </a:moveTo>
                  <a:lnTo>
                    <a:pt x="1806624" y="1533816"/>
                  </a:lnTo>
                  <a:lnTo>
                    <a:pt x="1804033" y="1521116"/>
                  </a:lnTo>
                  <a:lnTo>
                    <a:pt x="1810908" y="1521116"/>
                  </a:lnTo>
                  <a:lnTo>
                    <a:pt x="1811904" y="1533816"/>
                  </a:lnTo>
                  <a:close/>
                </a:path>
                <a:path w="2381885" h="2181859">
                  <a:moveTo>
                    <a:pt x="1185025" y="1533816"/>
                  </a:moveTo>
                  <a:lnTo>
                    <a:pt x="1182235" y="1533816"/>
                  </a:lnTo>
                  <a:lnTo>
                    <a:pt x="1184228" y="1521117"/>
                  </a:lnTo>
                  <a:lnTo>
                    <a:pt x="1185025" y="1533816"/>
                  </a:lnTo>
                  <a:close/>
                </a:path>
                <a:path w="2381885" h="2181859">
                  <a:moveTo>
                    <a:pt x="1678000" y="1533816"/>
                  </a:moveTo>
                  <a:lnTo>
                    <a:pt x="1678688" y="1524064"/>
                  </a:lnTo>
                  <a:lnTo>
                    <a:pt x="1678000" y="1533816"/>
                  </a:lnTo>
                  <a:close/>
                </a:path>
                <a:path w="2381885" h="2181859">
                  <a:moveTo>
                    <a:pt x="1678112" y="1546516"/>
                  </a:moveTo>
                  <a:lnTo>
                    <a:pt x="1672269" y="1546516"/>
                  </a:lnTo>
                  <a:lnTo>
                    <a:pt x="1672651" y="1540796"/>
                  </a:lnTo>
                  <a:lnTo>
                    <a:pt x="1675609" y="1533816"/>
                  </a:lnTo>
                  <a:lnTo>
                    <a:pt x="1673716" y="1533816"/>
                  </a:lnTo>
                  <a:lnTo>
                    <a:pt x="1678688" y="1524065"/>
                  </a:lnTo>
                  <a:lnTo>
                    <a:pt x="1678107" y="1532290"/>
                  </a:lnTo>
                  <a:lnTo>
                    <a:pt x="1678232" y="1540296"/>
                  </a:lnTo>
                  <a:lnTo>
                    <a:pt x="1678112" y="1546516"/>
                  </a:lnTo>
                  <a:close/>
                </a:path>
                <a:path w="2381885" h="2181859">
                  <a:moveTo>
                    <a:pt x="657876" y="1533816"/>
                  </a:moveTo>
                  <a:lnTo>
                    <a:pt x="657478" y="1533816"/>
                  </a:lnTo>
                  <a:lnTo>
                    <a:pt x="657346" y="1532290"/>
                  </a:lnTo>
                  <a:lnTo>
                    <a:pt x="657249" y="1524928"/>
                  </a:lnTo>
                  <a:lnTo>
                    <a:pt x="657876" y="1533816"/>
                  </a:lnTo>
                  <a:close/>
                </a:path>
                <a:path w="2381885" h="2181859">
                  <a:moveTo>
                    <a:pt x="684877" y="1533816"/>
                  </a:moveTo>
                  <a:lnTo>
                    <a:pt x="682984" y="1533816"/>
                  </a:lnTo>
                  <a:lnTo>
                    <a:pt x="682885" y="1533589"/>
                  </a:lnTo>
                  <a:lnTo>
                    <a:pt x="685842" y="1526977"/>
                  </a:lnTo>
                  <a:lnTo>
                    <a:pt x="684877" y="1533816"/>
                  </a:lnTo>
                  <a:close/>
                </a:path>
                <a:path w="2381885" h="2181859">
                  <a:moveTo>
                    <a:pt x="770460" y="1533816"/>
                  </a:moveTo>
                  <a:lnTo>
                    <a:pt x="765777" y="1533816"/>
                  </a:lnTo>
                  <a:lnTo>
                    <a:pt x="769015" y="1528237"/>
                  </a:lnTo>
                  <a:lnTo>
                    <a:pt x="770460" y="1533816"/>
                  </a:lnTo>
                  <a:close/>
                </a:path>
                <a:path w="2381885" h="2181859">
                  <a:moveTo>
                    <a:pt x="659559" y="1546516"/>
                  </a:moveTo>
                  <a:lnTo>
                    <a:pt x="636817" y="1546516"/>
                  </a:lnTo>
                  <a:lnTo>
                    <a:pt x="637591" y="1533816"/>
                  </a:lnTo>
                  <a:lnTo>
                    <a:pt x="657179" y="1533816"/>
                  </a:lnTo>
                  <a:lnTo>
                    <a:pt x="657204" y="1530641"/>
                  </a:lnTo>
                  <a:lnTo>
                    <a:pt x="657462" y="1533626"/>
                  </a:lnTo>
                  <a:lnTo>
                    <a:pt x="659559" y="1546516"/>
                  </a:lnTo>
                  <a:close/>
                </a:path>
                <a:path w="2381885" h="2181859">
                  <a:moveTo>
                    <a:pt x="682984" y="1533816"/>
                  </a:moveTo>
                  <a:lnTo>
                    <a:pt x="682784" y="1533816"/>
                  </a:lnTo>
                  <a:lnTo>
                    <a:pt x="682885" y="1533589"/>
                  </a:lnTo>
                  <a:lnTo>
                    <a:pt x="682984" y="1533816"/>
                  </a:lnTo>
                  <a:close/>
                </a:path>
                <a:path w="2381885" h="2181859">
                  <a:moveTo>
                    <a:pt x="948800" y="1533816"/>
                  </a:moveTo>
                  <a:lnTo>
                    <a:pt x="948734" y="1533626"/>
                  </a:lnTo>
                  <a:lnTo>
                    <a:pt x="948800" y="1533816"/>
                  </a:lnTo>
                  <a:close/>
                </a:path>
                <a:path w="2381885" h="2181859">
                  <a:moveTo>
                    <a:pt x="317736" y="1546516"/>
                  </a:moveTo>
                  <a:lnTo>
                    <a:pt x="316739" y="1533816"/>
                  </a:lnTo>
                  <a:lnTo>
                    <a:pt x="318931" y="1533816"/>
                  </a:lnTo>
                  <a:lnTo>
                    <a:pt x="317736" y="1546516"/>
                  </a:lnTo>
                  <a:close/>
                </a:path>
                <a:path w="2381885" h="2181859">
                  <a:moveTo>
                    <a:pt x="333876" y="1546516"/>
                  </a:moveTo>
                  <a:lnTo>
                    <a:pt x="328197" y="1546516"/>
                  </a:lnTo>
                  <a:lnTo>
                    <a:pt x="333179" y="1533816"/>
                  </a:lnTo>
                  <a:lnTo>
                    <a:pt x="333876" y="1546516"/>
                  </a:lnTo>
                  <a:close/>
                </a:path>
                <a:path w="2381885" h="2181859">
                  <a:moveTo>
                    <a:pt x="342019" y="1539032"/>
                  </a:moveTo>
                  <a:lnTo>
                    <a:pt x="340751" y="1533816"/>
                  </a:lnTo>
                  <a:lnTo>
                    <a:pt x="343042" y="1533816"/>
                  </a:lnTo>
                  <a:lnTo>
                    <a:pt x="342019" y="1539032"/>
                  </a:lnTo>
                  <a:close/>
                </a:path>
                <a:path w="2381885" h="2181859">
                  <a:moveTo>
                    <a:pt x="345402" y="1546516"/>
                  </a:moveTo>
                  <a:lnTo>
                    <a:pt x="343839" y="1546516"/>
                  </a:lnTo>
                  <a:lnTo>
                    <a:pt x="342019" y="1539032"/>
                  </a:lnTo>
                  <a:lnTo>
                    <a:pt x="343042" y="1533816"/>
                  </a:lnTo>
                  <a:lnTo>
                    <a:pt x="345402" y="1546516"/>
                  </a:lnTo>
                  <a:close/>
                </a:path>
                <a:path w="2381885" h="2181859">
                  <a:moveTo>
                    <a:pt x="348821" y="1546516"/>
                  </a:moveTo>
                  <a:lnTo>
                    <a:pt x="345402" y="1546516"/>
                  </a:lnTo>
                  <a:lnTo>
                    <a:pt x="343042" y="1533816"/>
                  </a:lnTo>
                  <a:lnTo>
                    <a:pt x="350714" y="1533816"/>
                  </a:lnTo>
                  <a:lnTo>
                    <a:pt x="351340" y="1535864"/>
                  </a:lnTo>
                  <a:lnTo>
                    <a:pt x="351269" y="1536758"/>
                  </a:lnTo>
                  <a:lnTo>
                    <a:pt x="349974" y="1544952"/>
                  </a:lnTo>
                  <a:lnTo>
                    <a:pt x="348821" y="1546516"/>
                  </a:lnTo>
                  <a:close/>
                </a:path>
                <a:path w="2381885" h="2181859">
                  <a:moveTo>
                    <a:pt x="352905" y="1540977"/>
                  </a:moveTo>
                  <a:lnTo>
                    <a:pt x="351614" y="1536758"/>
                  </a:lnTo>
                  <a:lnTo>
                    <a:pt x="351493" y="1535324"/>
                  </a:lnTo>
                  <a:lnTo>
                    <a:pt x="351729" y="1533816"/>
                  </a:lnTo>
                  <a:lnTo>
                    <a:pt x="358186" y="1533816"/>
                  </a:lnTo>
                  <a:lnTo>
                    <a:pt x="352905" y="1540977"/>
                  </a:lnTo>
                  <a:close/>
                </a:path>
                <a:path w="2381885" h="2181859">
                  <a:moveTo>
                    <a:pt x="460408" y="1546516"/>
                  </a:moveTo>
                  <a:lnTo>
                    <a:pt x="446160" y="1546516"/>
                  </a:lnTo>
                  <a:lnTo>
                    <a:pt x="451341" y="1533816"/>
                  </a:lnTo>
                  <a:lnTo>
                    <a:pt x="455725" y="1533816"/>
                  </a:lnTo>
                  <a:lnTo>
                    <a:pt x="460408" y="1546516"/>
                  </a:lnTo>
                  <a:close/>
                </a:path>
                <a:path w="2381885" h="2181859">
                  <a:moveTo>
                    <a:pt x="475253" y="1546516"/>
                  </a:moveTo>
                  <a:lnTo>
                    <a:pt x="468976" y="1546516"/>
                  </a:lnTo>
                  <a:lnTo>
                    <a:pt x="468378" y="1533816"/>
                  </a:lnTo>
                  <a:lnTo>
                    <a:pt x="477457" y="1533816"/>
                  </a:lnTo>
                  <a:lnTo>
                    <a:pt x="475253" y="1546516"/>
                  </a:lnTo>
                  <a:close/>
                </a:path>
                <a:path w="2381885" h="2181859">
                  <a:moveTo>
                    <a:pt x="504943" y="1546516"/>
                  </a:moveTo>
                  <a:lnTo>
                    <a:pt x="492887" y="1546516"/>
                  </a:lnTo>
                  <a:lnTo>
                    <a:pt x="492788" y="1533816"/>
                  </a:lnTo>
                  <a:lnTo>
                    <a:pt x="504943" y="1533816"/>
                  </a:lnTo>
                  <a:lnTo>
                    <a:pt x="504943" y="1546516"/>
                  </a:lnTo>
                  <a:close/>
                </a:path>
                <a:path w="2381885" h="2181859">
                  <a:moveTo>
                    <a:pt x="564622" y="1546516"/>
                  </a:moveTo>
                  <a:lnTo>
                    <a:pt x="523135" y="1546516"/>
                  </a:lnTo>
                  <a:lnTo>
                    <a:pt x="524570" y="1533816"/>
                  </a:lnTo>
                  <a:lnTo>
                    <a:pt x="563227" y="1533816"/>
                  </a:lnTo>
                  <a:lnTo>
                    <a:pt x="564622" y="1546516"/>
                  </a:lnTo>
                  <a:close/>
                </a:path>
                <a:path w="2381885" h="2181859">
                  <a:moveTo>
                    <a:pt x="592718" y="1546516"/>
                  </a:moveTo>
                  <a:lnTo>
                    <a:pt x="589230" y="1533816"/>
                  </a:lnTo>
                  <a:lnTo>
                    <a:pt x="599938" y="1533816"/>
                  </a:lnTo>
                  <a:lnTo>
                    <a:pt x="592718" y="1546516"/>
                  </a:lnTo>
                  <a:close/>
                </a:path>
                <a:path w="2381885" h="2181859">
                  <a:moveTo>
                    <a:pt x="607272" y="1536758"/>
                  </a:moveTo>
                  <a:lnTo>
                    <a:pt x="607065" y="1533816"/>
                  </a:lnTo>
                  <a:lnTo>
                    <a:pt x="607563" y="1533816"/>
                  </a:lnTo>
                  <a:lnTo>
                    <a:pt x="607743" y="1536112"/>
                  </a:lnTo>
                  <a:lnTo>
                    <a:pt x="607272" y="1536758"/>
                  </a:lnTo>
                  <a:close/>
                </a:path>
                <a:path w="2381885" h="2181859">
                  <a:moveTo>
                    <a:pt x="607743" y="1536112"/>
                  </a:moveTo>
                  <a:lnTo>
                    <a:pt x="607563" y="1533816"/>
                  </a:lnTo>
                  <a:lnTo>
                    <a:pt x="609418" y="1533816"/>
                  </a:lnTo>
                  <a:lnTo>
                    <a:pt x="607743" y="1536112"/>
                  </a:lnTo>
                  <a:close/>
                </a:path>
                <a:path w="2381885" h="2181859">
                  <a:moveTo>
                    <a:pt x="616131" y="1546516"/>
                  </a:moveTo>
                  <a:lnTo>
                    <a:pt x="608559" y="1546516"/>
                  </a:lnTo>
                  <a:lnTo>
                    <a:pt x="607846" y="1537427"/>
                  </a:lnTo>
                  <a:lnTo>
                    <a:pt x="607817" y="1536011"/>
                  </a:lnTo>
                  <a:lnTo>
                    <a:pt x="609418" y="1533816"/>
                  </a:lnTo>
                  <a:lnTo>
                    <a:pt x="614637" y="1533816"/>
                  </a:lnTo>
                  <a:lnTo>
                    <a:pt x="616131" y="1546516"/>
                  </a:lnTo>
                  <a:close/>
                </a:path>
                <a:path w="2381885" h="2181859">
                  <a:moveTo>
                    <a:pt x="620102" y="1559216"/>
                  </a:moveTo>
                  <a:lnTo>
                    <a:pt x="605927" y="1559216"/>
                  </a:lnTo>
                  <a:lnTo>
                    <a:pt x="599493" y="1546516"/>
                  </a:lnTo>
                  <a:lnTo>
                    <a:pt x="616131" y="1546516"/>
                  </a:lnTo>
                  <a:lnTo>
                    <a:pt x="615434" y="1533816"/>
                  </a:lnTo>
                  <a:lnTo>
                    <a:pt x="619822" y="1533816"/>
                  </a:lnTo>
                  <a:lnTo>
                    <a:pt x="623853" y="1546363"/>
                  </a:lnTo>
                  <a:lnTo>
                    <a:pt x="623856" y="1546672"/>
                  </a:lnTo>
                  <a:lnTo>
                    <a:pt x="620102" y="1559216"/>
                  </a:lnTo>
                  <a:close/>
                </a:path>
                <a:path w="2381885" h="2181859">
                  <a:moveTo>
                    <a:pt x="686172" y="1546516"/>
                  </a:moveTo>
                  <a:lnTo>
                    <a:pt x="675013" y="1546516"/>
                  </a:lnTo>
                  <a:lnTo>
                    <a:pt x="673030" y="1533816"/>
                  </a:lnTo>
                  <a:lnTo>
                    <a:pt x="693046" y="1533816"/>
                  </a:lnTo>
                  <a:lnTo>
                    <a:pt x="686172" y="1546516"/>
                  </a:lnTo>
                  <a:close/>
                </a:path>
                <a:path w="2381885" h="2181859">
                  <a:moveTo>
                    <a:pt x="727320" y="1546516"/>
                  </a:moveTo>
                  <a:lnTo>
                    <a:pt x="727320" y="1533816"/>
                  </a:lnTo>
                  <a:lnTo>
                    <a:pt x="738379" y="1533816"/>
                  </a:lnTo>
                  <a:lnTo>
                    <a:pt x="727320" y="1546516"/>
                  </a:lnTo>
                  <a:close/>
                </a:path>
                <a:path w="2381885" h="2181859">
                  <a:moveTo>
                    <a:pt x="753041" y="1546516"/>
                  </a:moveTo>
                  <a:lnTo>
                    <a:pt x="739775" y="1546516"/>
                  </a:lnTo>
                  <a:lnTo>
                    <a:pt x="739773" y="1533816"/>
                  </a:lnTo>
                  <a:lnTo>
                    <a:pt x="753223" y="1533816"/>
                  </a:lnTo>
                  <a:lnTo>
                    <a:pt x="754526" y="1537427"/>
                  </a:lnTo>
                  <a:lnTo>
                    <a:pt x="753041" y="1546516"/>
                  </a:lnTo>
                  <a:close/>
                </a:path>
                <a:path w="2381885" h="2181859">
                  <a:moveTo>
                    <a:pt x="754526" y="1537427"/>
                  </a:moveTo>
                  <a:lnTo>
                    <a:pt x="753223" y="1533816"/>
                  </a:lnTo>
                  <a:lnTo>
                    <a:pt x="755117" y="1533816"/>
                  </a:lnTo>
                  <a:lnTo>
                    <a:pt x="754526" y="1537427"/>
                  </a:lnTo>
                  <a:close/>
                </a:path>
                <a:path w="2381885" h="2181859">
                  <a:moveTo>
                    <a:pt x="756991" y="1544256"/>
                  </a:moveTo>
                  <a:lnTo>
                    <a:pt x="754526" y="1537427"/>
                  </a:lnTo>
                  <a:lnTo>
                    <a:pt x="755117" y="1533816"/>
                  </a:lnTo>
                  <a:lnTo>
                    <a:pt x="763286" y="1533816"/>
                  </a:lnTo>
                  <a:lnTo>
                    <a:pt x="756991" y="1544256"/>
                  </a:lnTo>
                  <a:close/>
                </a:path>
                <a:path w="2381885" h="2181859">
                  <a:moveTo>
                    <a:pt x="769463" y="1546516"/>
                  </a:moveTo>
                  <a:lnTo>
                    <a:pt x="760596" y="1546516"/>
                  </a:lnTo>
                  <a:lnTo>
                    <a:pt x="763286" y="1533816"/>
                  </a:lnTo>
                  <a:lnTo>
                    <a:pt x="771356" y="1533816"/>
                  </a:lnTo>
                  <a:lnTo>
                    <a:pt x="769463" y="1546516"/>
                  </a:lnTo>
                  <a:close/>
                </a:path>
                <a:path w="2381885" h="2181859">
                  <a:moveTo>
                    <a:pt x="783222" y="1546516"/>
                  </a:moveTo>
                  <a:lnTo>
                    <a:pt x="770659" y="1546516"/>
                  </a:lnTo>
                  <a:lnTo>
                    <a:pt x="771556" y="1533816"/>
                  </a:lnTo>
                  <a:lnTo>
                    <a:pt x="778729" y="1533816"/>
                  </a:lnTo>
                  <a:lnTo>
                    <a:pt x="783222" y="1546516"/>
                  </a:lnTo>
                  <a:close/>
                </a:path>
                <a:path w="2381885" h="2181859">
                  <a:moveTo>
                    <a:pt x="783735" y="1546516"/>
                  </a:moveTo>
                  <a:lnTo>
                    <a:pt x="783222" y="1546516"/>
                  </a:lnTo>
                  <a:lnTo>
                    <a:pt x="778729" y="1533816"/>
                  </a:lnTo>
                  <a:lnTo>
                    <a:pt x="782571" y="1533816"/>
                  </a:lnTo>
                  <a:lnTo>
                    <a:pt x="783735" y="1546516"/>
                  </a:lnTo>
                  <a:close/>
                </a:path>
                <a:path w="2381885" h="2181859">
                  <a:moveTo>
                    <a:pt x="804334" y="1546516"/>
                  </a:moveTo>
                  <a:lnTo>
                    <a:pt x="784109" y="1546516"/>
                  </a:lnTo>
                  <a:lnTo>
                    <a:pt x="785305" y="1533816"/>
                  </a:lnTo>
                  <a:lnTo>
                    <a:pt x="808519" y="1533816"/>
                  </a:lnTo>
                  <a:lnTo>
                    <a:pt x="808579" y="1534504"/>
                  </a:lnTo>
                  <a:lnTo>
                    <a:pt x="804334" y="1546516"/>
                  </a:lnTo>
                  <a:close/>
                </a:path>
                <a:path w="2381885" h="2181859">
                  <a:moveTo>
                    <a:pt x="808605" y="1534430"/>
                  </a:moveTo>
                  <a:lnTo>
                    <a:pt x="808519" y="1533816"/>
                  </a:lnTo>
                  <a:lnTo>
                    <a:pt x="808822" y="1533816"/>
                  </a:lnTo>
                  <a:lnTo>
                    <a:pt x="808605" y="1534430"/>
                  </a:lnTo>
                  <a:close/>
                </a:path>
                <a:path w="2381885" h="2181859">
                  <a:moveTo>
                    <a:pt x="809023" y="1537389"/>
                  </a:moveTo>
                  <a:lnTo>
                    <a:pt x="808808" y="1535864"/>
                  </a:lnTo>
                  <a:lnTo>
                    <a:pt x="808698" y="1534168"/>
                  </a:lnTo>
                  <a:lnTo>
                    <a:pt x="808822" y="1533816"/>
                  </a:lnTo>
                  <a:lnTo>
                    <a:pt x="809416" y="1533816"/>
                  </a:lnTo>
                  <a:lnTo>
                    <a:pt x="809023" y="1537389"/>
                  </a:lnTo>
                  <a:close/>
                </a:path>
                <a:path w="2381885" h="2181859">
                  <a:moveTo>
                    <a:pt x="841268" y="1549573"/>
                  </a:moveTo>
                  <a:lnTo>
                    <a:pt x="841795" y="1546516"/>
                  </a:lnTo>
                  <a:lnTo>
                    <a:pt x="810312" y="1546516"/>
                  </a:lnTo>
                  <a:lnTo>
                    <a:pt x="810091" y="1544952"/>
                  </a:lnTo>
                  <a:lnTo>
                    <a:pt x="810043" y="1544256"/>
                  </a:lnTo>
                  <a:lnTo>
                    <a:pt x="818927" y="1533816"/>
                  </a:lnTo>
                  <a:lnTo>
                    <a:pt x="835843" y="1533816"/>
                  </a:lnTo>
                  <a:lnTo>
                    <a:pt x="844575" y="1546516"/>
                  </a:lnTo>
                  <a:lnTo>
                    <a:pt x="841268" y="1549573"/>
                  </a:lnTo>
                  <a:close/>
                </a:path>
                <a:path w="2381885" h="2181859">
                  <a:moveTo>
                    <a:pt x="864171" y="1546516"/>
                  </a:moveTo>
                  <a:lnTo>
                    <a:pt x="851558" y="1546516"/>
                  </a:lnTo>
                  <a:lnTo>
                    <a:pt x="845382" y="1533816"/>
                  </a:lnTo>
                  <a:lnTo>
                    <a:pt x="869394" y="1533816"/>
                  </a:lnTo>
                  <a:lnTo>
                    <a:pt x="864171" y="1546516"/>
                  </a:lnTo>
                  <a:close/>
                </a:path>
                <a:path w="2381885" h="2181859">
                  <a:moveTo>
                    <a:pt x="902471" y="1546516"/>
                  </a:moveTo>
                  <a:lnTo>
                    <a:pt x="888423" y="1546516"/>
                  </a:lnTo>
                  <a:lnTo>
                    <a:pt x="886829" y="1533816"/>
                  </a:lnTo>
                  <a:lnTo>
                    <a:pt x="904563" y="1533816"/>
                  </a:lnTo>
                  <a:lnTo>
                    <a:pt x="902471" y="1546516"/>
                  </a:lnTo>
                  <a:close/>
                </a:path>
                <a:path w="2381885" h="2181859">
                  <a:moveTo>
                    <a:pt x="906157" y="1546516"/>
                  </a:moveTo>
                  <a:lnTo>
                    <a:pt x="902471" y="1546516"/>
                  </a:lnTo>
                  <a:lnTo>
                    <a:pt x="904563" y="1533816"/>
                  </a:lnTo>
                  <a:lnTo>
                    <a:pt x="904862" y="1533816"/>
                  </a:lnTo>
                  <a:lnTo>
                    <a:pt x="906157" y="1546516"/>
                  </a:lnTo>
                  <a:close/>
                </a:path>
                <a:path w="2381885" h="2181859">
                  <a:moveTo>
                    <a:pt x="909047" y="1546516"/>
                  </a:moveTo>
                  <a:lnTo>
                    <a:pt x="906157" y="1546516"/>
                  </a:lnTo>
                  <a:lnTo>
                    <a:pt x="904862" y="1533816"/>
                  </a:lnTo>
                  <a:lnTo>
                    <a:pt x="917815" y="1533816"/>
                  </a:lnTo>
                  <a:lnTo>
                    <a:pt x="913268" y="1541624"/>
                  </a:lnTo>
                  <a:lnTo>
                    <a:pt x="909047" y="1546516"/>
                  </a:lnTo>
                  <a:close/>
                </a:path>
                <a:path w="2381885" h="2181859">
                  <a:moveTo>
                    <a:pt x="913269" y="1541622"/>
                  </a:moveTo>
                  <a:lnTo>
                    <a:pt x="917815" y="1533816"/>
                  </a:lnTo>
                  <a:lnTo>
                    <a:pt x="920006" y="1533816"/>
                  </a:lnTo>
                  <a:lnTo>
                    <a:pt x="913269" y="1541622"/>
                  </a:lnTo>
                  <a:close/>
                </a:path>
                <a:path w="2381885" h="2181859">
                  <a:moveTo>
                    <a:pt x="938139" y="1559216"/>
                  </a:moveTo>
                  <a:lnTo>
                    <a:pt x="906855" y="1559216"/>
                  </a:lnTo>
                  <a:lnTo>
                    <a:pt x="910420" y="1546516"/>
                  </a:lnTo>
                  <a:lnTo>
                    <a:pt x="913268" y="1541624"/>
                  </a:lnTo>
                  <a:lnTo>
                    <a:pt x="920006" y="1533816"/>
                  </a:lnTo>
                  <a:lnTo>
                    <a:pt x="930813" y="1533816"/>
                  </a:lnTo>
                  <a:lnTo>
                    <a:pt x="931075" y="1536537"/>
                  </a:lnTo>
                  <a:lnTo>
                    <a:pt x="931139" y="1537427"/>
                  </a:lnTo>
                  <a:lnTo>
                    <a:pt x="929571" y="1546516"/>
                  </a:lnTo>
                  <a:lnTo>
                    <a:pt x="941029" y="1546516"/>
                  </a:lnTo>
                  <a:lnTo>
                    <a:pt x="938139" y="1559216"/>
                  </a:lnTo>
                  <a:close/>
                </a:path>
                <a:path w="2381885" h="2181859">
                  <a:moveTo>
                    <a:pt x="934194" y="1546516"/>
                  </a:moveTo>
                  <a:lnTo>
                    <a:pt x="932037" y="1546516"/>
                  </a:lnTo>
                  <a:lnTo>
                    <a:pt x="931334" y="1539220"/>
                  </a:lnTo>
                  <a:lnTo>
                    <a:pt x="931255" y="1536758"/>
                  </a:lnTo>
                  <a:lnTo>
                    <a:pt x="931763" y="1533816"/>
                  </a:lnTo>
                  <a:lnTo>
                    <a:pt x="939006" y="1533816"/>
                  </a:lnTo>
                  <a:lnTo>
                    <a:pt x="936269" y="1542604"/>
                  </a:lnTo>
                  <a:lnTo>
                    <a:pt x="934194" y="1546516"/>
                  </a:lnTo>
                  <a:close/>
                </a:path>
                <a:path w="2381885" h="2181859">
                  <a:moveTo>
                    <a:pt x="942324" y="1546516"/>
                  </a:moveTo>
                  <a:lnTo>
                    <a:pt x="935050" y="1546516"/>
                  </a:lnTo>
                  <a:lnTo>
                    <a:pt x="936271" y="1542599"/>
                  </a:lnTo>
                  <a:lnTo>
                    <a:pt x="940929" y="1533816"/>
                  </a:lnTo>
                  <a:lnTo>
                    <a:pt x="942324" y="1546516"/>
                  </a:lnTo>
                  <a:close/>
                </a:path>
                <a:path w="2381885" h="2181859">
                  <a:moveTo>
                    <a:pt x="967630" y="1546516"/>
                  </a:moveTo>
                  <a:lnTo>
                    <a:pt x="942523" y="1546516"/>
                  </a:lnTo>
                  <a:lnTo>
                    <a:pt x="941128" y="1533816"/>
                  </a:lnTo>
                  <a:lnTo>
                    <a:pt x="959161" y="1533816"/>
                  </a:lnTo>
                  <a:lnTo>
                    <a:pt x="967630" y="1546516"/>
                  </a:lnTo>
                  <a:close/>
                </a:path>
                <a:path w="2381885" h="2181859">
                  <a:moveTo>
                    <a:pt x="979685" y="1546516"/>
                  </a:moveTo>
                  <a:lnTo>
                    <a:pt x="967829" y="1546516"/>
                  </a:lnTo>
                  <a:lnTo>
                    <a:pt x="959360" y="1533816"/>
                  </a:lnTo>
                  <a:lnTo>
                    <a:pt x="977294" y="1533816"/>
                  </a:lnTo>
                  <a:lnTo>
                    <a:pt x="979685" y="1546516"/>
                  </a:lnTo>
                  <a:close/>
                </a:path>
                <a:path w="2381885" h="2181859">
                  <a:moveTo>
                    <a:pt x="995028" y="1546516"/>
                  </a:moveTo>
                  <a:lnTo>
                    <a:pt x="979685" y="1546516"/>
                  </a:lnTo>
                  <a:lnTo>
                    <a:pt x="977294" y="1533816"/>
                  </a:lnTo>
                  <a:lnTo>
                    <a:pt x="995228" y="1533816"/>
                  </a:lnTo>
                  <a:lnTo>
                    <a:pt x="995028" y="1546516"/>
                  </a:lnTo>
                  <a:close/>
                </a:path>
                <a:path w="2381885" h="2181859">
                  <a:moveTo>
                    <a:pt x="995127" y="1546516"/>
                  </a:moveTo>
                  <a:lnTo>
                    <a:pt x="995228" y="1533816"/>
                  </a:lnTo>
                  <a:lnTo>
                    <a:pt x="995127" y="1546516"/>
                  </a:lnTo>
                  <a:close/>
                </a:path>
                <a:path w="2381885" h="2181859">
                  <a:moveTo>
                    <a:pt x="997805" y="1546516"/>
                  </a:moveTo>
                  <a:lnTo>
                    <a:pt x="995127" y="1546516"/>
                  </a:lnTo>
                  <a:lnTo>
                    <a:pt x="995327" y="1533816"/>
                  </a:lnTo>
                  <a:lnTo>
                    <a:pt x="996222" y="1533816"/>
                  </a:lnTo>
                  <a:lnTo>
                    <a:pt x="996385" y="1534504"/>
                  </a:lnTo>
                  <a:lnTo>
                    <a:pt x="997805" y="1546516"/>
                  </a:lnTo>
                  <a:close/>
                </a:path>
                <a:path w="2381885" h="2181859">
                  <a:moveTo>
                    <a:pt x="1016748" y="1546516"/>
                  </a:moveTo>
                  <a:lnTo>
                    <a:pt x="999213" y="1546516"/>
                  </a:lnTo>
                  <a:lnTo>
                    <a:pt x="996385" y="1534504"/>
                  </a:lnTo>
                  <a:lnTo>
                    <a:pt x="996303" y="1533816"/>
                  </a:lnTo>
                  <a:lnTo>
                    <a:pt x="1017545" y="1533816"/>
                  </a:lnTo>
                  <a:lnTo>
                    <a:pt x="1017758" y="1535324"/>
                  </a:lnTo>
                  <a:lnTo>
                    <a:pt x="1017675" y="1537427"/>
                  </a:lnTo>
                  <a:lnTo>
                    <a:pt x="1016748" y="1546516"/>
                  </a:lnTo>
                  <a:close/>
                </a:path>
                <a:path w="2381885" h="2181859">
                  <a:moveTo>
                    <a:pt x="1022028" y="1546516"/>
                  </a:moveTo>
                  <a:lnTo>
                    <a:pt x="1019338" y="1546516"/>
                  </a:lnTo>
                  <a:lnTo>
                    <a:pt x="1017960" y="1536758"/>
                  </a:lnTo>
                  <a:lnTo>
                    <a:pt x="1017889" y="1535324"/>
                  </a:lnTo>
                  <a:lnTo>
                    <a:pt x="1018043" y="1533816"/>
                  </a:lnTo>
                  <a:lnTo>
                    <a:pt x="1019438" y="1533816"/>
                  </a:lnTo>
                  <a:lnTo>
                    <a:pt x="1021592" y="1541885"/>
                  </a:lnTo>
                  <a:lnTo>
                    <a:pt x="1022028" y="1546516"/>
                  </a:lnTo>
                  <a:close/>
                </a:path>
                <a:path w="2381885" h="2181859">
                  <a:moveTo>
                    <a:pt x="1021592" y="1541885"/>
                  </a:moveTo>
                  <a:lnTo>
                    <a:pt x="1019438" y="1533816"/>
                  </a:lnTo>
                  <a:lnTo>
                    <a:pt x="1020833" y="1533816"/>
                  </a:lnTo>
                  <a:lnTo>
                    <a:pt x="1021592" y="1541885"/>
                  </a:lnTo>
                  <a:close/>
                </a:path>
                <a:path w="2381885" h="2181859">
                  <a:moveTo>
                    <a:pt x="1026213" y="1546516"/>
                  </a:moveTo>
                  <a:lnTo>
                    <a:pt x="1022829" y="1546516"/>
                  </a:lnTo>
                  <a:lnTo>
                    <a:pt x="1021592" y="1541885"/>
                  </a:lnTo>
                  <a:lnTo>
                    <a:pt x="1020833" y="1533816"/>
                  </a:lnTo>
                  <a:lnTo>
                    <a:pt x="1030896" y="1533816"/>
                  </a:lnTo>
                  <a:lnTo>
                    <a:pt x="1026213" y="1546516"/>
                  </a:lnTo>
                  <a:close/>
                </a:path>
                <a:path w="2381885" h="2181859">
                  <a:moveTo>
                    <a:pt x="1027807" y="1546516"/>
                  </a:moveTo>
                  <a:lnTo>
                    <a:pt x="1026213" y="1546516"/>
                  </a:lnTo>
                  <a:lnTo>
                    <a:pt x="1030896" y="1533816"/>
                  </a:lnTo>
                  <a:lnTo>
                    <a:pt x="1031291" y="1533816"/>
                  </a:lnTo>
                  <a:lnTo>
                    <a:pt x="1027807" y="1546516"/>
                  </a:lnTo>
                  <a:close/>
                </a:path>
                <a:path w="2381885" h="2181859">
                  <a:moveTo>
                    <a:pt x="1044943" y="1546516"/>
                  </a:moveTo>
                  <a:lnTo>
                    <a:pt x="1027807" y="1546516"/>
                  </a:lnTo>
                  <a:lnTo>
                    <a:pt x="1031291" y="1533816"/>
                  </a:lnTo>
                  <a:lnTo>
                    <a:pt x="1036774" y="1533816"/>
                  </a:lnTo>
                  <a:lnTo>
                    <a:pt x="1044943" y="1546516"/>
                  </a:lnTo>
                  <a:close/>
                </a:path>
                <a:path w="2381885" h="2181859">
                  <a:moveTo>
                    <a:pt x="1055903" y="1546516"/>
                  </a:moveTo>
                  <a:lnTo>
                    <a:pt x="1050224" y="1533816"/>
                  </a:lnTo>
                  <a:lnTo>
                    <a:pt x="1054807" y="1533816"/>
                  </a:lnTo>
                  <a:lnTo>
                    <a:pt x="1055903" y="1546516"/>
                  </a:lnTo>
                  <a:close/>
                </a:path>
                <a:path w="2381885" h="2181859">
                  <a:moveTo>
                    <a:pt x="1073039" y="1546516"/>
                  </a:moveTo>
                  <a:lnTo>
                    <a:pt x="1059988" y="1546516"/>
                  </a:lnTo>
                  <a:lnTo>
                    <a:pt x="1055736" y="1533816"/>
                  </a:lnTo>
                  <a:lnTo>
                    <a:pt x="1072079" y="1533816"/>
                  </a:lnTo>
                  <a:lnTo>
                    <a:pt x="1073039" y="1546516"/>
                  </a:lnTo>
                  <a:close/>
                </a:path>
                <a:path w="2381885" h="2181859">
                  <a:moveTo>
                    <a:pt x="1090076" y="1546516"/>
                  </a:moveTo>
                  <a:lnTo>
                    <a:pt x="1073040" y="1546516"/>
                  </a:lnTo>
                  <a:lnTo>
                    <a:pt x="1074735" y="1533816"/>
                  </a:lnTo>
                  <a:lnTo>
                    <a:pt x="1092069" y="1533816"/>
                  </a:lnTo>
                  <a:lnTo>
                    <a:pt x="1090076" y="1546516"/>
                  </a:lnTo>
                  <a:close/>
                </a:path>
                <a:path w="2381885" h="2181859">
                  <a:moveTo>
                    <a:pt x="1100836" y="1546516"/>
                  </a:moveTo>
                  <a:lnTo>
                    <a:pt x="1090176" y="1546516"/>
                  </a:lnTo>
                  <a:lnTo>
                    <a:pt x="1092169" y="1533816"/>
                  </a:lnTo>
                  <a:lnTo>
                    <a:pt x="1099043" y="1533816"/>
                  </a:lnTo>
                  <a:lnTo>
                    <a:pt x="1100836" y="1546516"/>
                  </a:lnTo>
                  <a:close/>
                </a:path>
                <a:path w="2381885" h="2181859">
                  <a:moveTo>
                    <a:pt x="1100952" y="1541624"/>
                  </a:moveTo>
                  <a:lnTo>
                    <a:pt x="1099048" y="1533816"/>
                  </a:lnTo>
                  <a:lnTo>
                    <a:pt x="1101135" y="1533816"/>
                  </a:lnTo>
                  <a:lnTo>
                    <a:pt x="1100952" y="1541624"/>
                  </a:lnTo>
                  <a:close/>
                </a:path>
                <a:path w="2381885" h="2181859">
                  <a:moveTo>
                    <a:pt x="1105320" y="1546516"/>
                  </a:moveTo>
                  <a:lnTo>
                    <a:pt x="1102144" y="1546516"/>
                  </a:lnTo>
                  <a:lnTo>
                    <a:pt x="1101015" y="1541885"/>
                  </a:lnTo>
                  <a:lnTo>
                    <a:pt x="1101009" y="1539192"/>
                  </a:lnTo>
                  <a:lnTo>
                    <a:pt x="1101135" y="1533816"/>
                  </a:lnTo>
                  <a:lnTo>
                    <a:pt x="1104025" y="1533816"/>
                  </a:lnTo>
                  <a:lnTo>
                    <a:pt x="1105320" y="1546516"/>
                  </a:lnTo>
                  <a:close/>
                </a:path>
                <a:path w="2381885" h="2181859">
                  <a:moveTo>
                    <a:pt x="1105320" y="1546516"/>
                  </a:moveTo>
                  <a:lnTo>
                    <a:pt x="1104025" y="1533816"/>
                  </a:lnTo>
                  <a:lnTo>
                    <a:pt x="1105320" y="1533816"/>
                  </a:lnTo>
                  <a:lnTo>
                    <a:pt x="1105701" y="1539220"/>
                  </a:lnTo>
                  <a:lnTo>
                    <a:pt x="1105627" y="1542604"/>
                  </a:lnTo>
                  <a:lnTo>
                    <a:pt x="1105320" y="1546516"/>
                  </a:lnTo>
                  <a:close/>
                </a:path>
                <a:path w="2381885" h="2181859">
                  <a:moveTo>
                    <a:pt x="1122157" y="1546516"/>
                  </a:moveTo>
                  <a:lnTo>
                    <a:pt x="1106216" y="1546516"/>
                  </a:lnTo>
                  <a:lnTo>
                    <a:pt x="1105940" y="1542604"/>
                  </a:lnTo>
                  <a:lnTo>
                    <a:pt x="1105907" y="1539032"/>
                  </a:lnTo>
                  <a:lnTo>
                    <a:pt x="1106316" y="1533816"/>
                  </a:lnTo>
                  <a:lnTo>
                    <a:pt x="1121610" y="1533816"/>
                  </a:lnTo>
                  <a:lnTo>
                    <a:pt x="1122464" y="1544952"/>
                  </a:lnTo>
                  <a:lnTo>
                    <a:pt x="1122157" y="1546516"/>
                  </a:lnTo>
                  <a:close/>
                </a:path>
                <a:path w="2381885" h="2181859">
                  <a:moveTo>
                    <a:pt x="1152446" y="1546516"/>
                  </a:moveTo>
                  <a:lnTo>
                    <a:pt x="1122584" y="1546516"/>
                  </a:lnTo>
                  <a:lnTo>
                    <a:pt x="1122601" y="1544256"/>
                  </a:lnTo>
                  <a:lnTo>
                    <a:pt x="1124648" y="1533816"/>
                  </a:lnTo>
                  <a:lnTo>
                    <a:pt x="1154700" y="1533816"/>
                  </a:lnTo>
                  <a:lnTo>
                    <a:pt x="1154793" y="1534504"/>
                  </a:lnTo>
                  <a:lnTo>
                    <a:pt x="1154731" y="1536112"/>
                  </a:lnTo>
                  <a:lnTo>
                    <a:pt x="1152446" y="1546516"/>
                  </a:lnTo>
                  <a:close/>
                </a:path>
                <a:path w="2381885" h="2181859">
                  <a:moveTo>
                    <a:pt x="1156420" y="1546516"/>
                  </a:moveTo>
                  <a:lnTo>
                    <a:pt x="1154904" y="1535324"/>
                  </a:lnTo>
                  <a:lnTo>
                    <a:pt x="1155235" y="1533816"/>
                  </a:lnTo>
                  <a:lnTo>
                    <a:pt x="1162110" y="1533816"/>
                  </a:lnTo>
                  <a:lnTo>
                    <a:pt x="1156420" y="1546516"/>
                  </a:lnTo>
                  <a:close/>
                </a:path>
                <a:path w="2381885" h="2181859">
                  <a:moveTo>
                    <a:pt x="1185510" y="1546516"/>
                  </a:moveTo>
                  <a:lnTo>
                    <a:pt x="1159021" y="1546516"/>
                  </a:lnTo>
                  <a:lnTo>
                    <a:pt x="1162110" y="1533816"/>
                  </a:lnTo>
                  <a:lnTo>
                    <a:pt x="1182551" y="1533816"/>
                  </a:lnTo>
                  <a:lnTo>
                    <a:pt x="1185510" y="1546516"/>
                  </a:lnTo>
                  <a:close/>
                </a:path>
                <a:path w="2381885" h="2181859">
                  <a:moveTo>
                    <a:pt x="1185921" y="1546516"/>
                  </a:moveTo>
                  <a:lnTo>
                    <a:pt x="1185510" y="1546516"/>
                  </a:lnTo>
                  <a:lnTo>
                    <a:pt x="1182551" y="1533816"/>
                  </a:lnTo>
                  <a:lnTo>
                    <a:pt x="1183829" y="1533816"/>
                  </a:lnTo>
                  <a:lnTo>
                    <a:pt x="1185921" y="1546516"/>
                  </a:lnTo>
                  <a:close/>
                </a:path>
                <a:path w="2381885" h="2181859">
                  <a:moveTo>
                    <a:pt x="1236534" y="1546516"/>
                  </a:moveTo>
                  <a:lnTo>
                    <a:pt x="1185921" y="1546516"/>
                  </a:lnTo>
                  <a:lnTo>
                    <a:pt x="1183829" y="1533816"/>
                  </a:lnTo>
                  <a:lnTo>
                    <a:pt x="1243974" y="1533816"/>
                  </a:lnTo>
                  <a:lnTo>
                    <a:pt x="1236534" y="1546516"/>
                  </a:lnTo>
                  <a:close/>
                </a:path>
                <a:path w="2381885" h="2181859">
                  <a:moveTo>
                    <a:pt x="1266328" y="1546516"/>
                  </a:moveTo>
                  <a:lnTo>
                    <a:pt x="1236832" y="1546516"/>
                  </a:lnTo>
                  <a:lnTo>
                    <a:pt x="1244272" y="1533816"/>
                  </a:lnTo>
                  <a:lnTo>
                    <a:pt x="1268899" y="1533816"/>
                  </a:lnTo>
                  <a:lnTo>
                    <a:pt x="1266328" y="1546516"/>
                  </a:lnTo>
                  <a:close/>
                </a:path>
                <a:path w="2381885" h="2181859">
                  <a:moveTo>
                    <a:pt x="1277382" y="1546516"/>
                  </a:moveTo>
                  <a:lnTo>
                    <a:pt x="1266523" y="1546516"/>
                  </a:lnTo>
                  <a:lnTo>
                    <a:pt x="1268901" y="1533816"/>
                  </a:lnTo>
                  <a:lnTo>
                    <a:pt x="1273025" y="1533816"/>
                  </a:lnTo>
                  <a:lnTo>
                    <a:pt x="1277382" y="1546516"/>
                  </a:lnTo>
                  <a:close/>
                </a:path>
                <a:path w="2381885" h="2181859">
                  <a:moveTo>
                    <a:pt x="1286636" y="1559216"/>
                  </a:moveTo>
                  <a:lnTo>
                    <a:pt x="1272301" y="1559216"/>
                  </a:lnTo>
                  <a:lnTo>
                    <a:pt x="1273749" y="1552382"/>
                  </a:lnTo>
                  <a:lnTo>
                    <a:pt x="1277871" y="1546672"/>
                  </a:lnTo>
                  <a:lnTo>
                    <a:pt x="1277953" y="1546363"/>
                  </a:lnTo>
                  <a:lnTo>
                    <a:pt x="1275365" y="1533816"/>
                  </a:lnTo>
                  <a:lnTo>
                    <a:pt x="1288741" y="1533816"/>
                  </a:lnTo>
                  <a:lnTo>
                    <a:pt x="1284807" y="1546516"/>
                  </a:lnTo>
                  <a:lnTo>
                    <a:pt x="1282762" y="1546516"/>
                  </a:lnTo>
                  <a:lnTo>
                    <a:pt x="1286509" y="1558454"/>
                  </a:lnTo>
                  <a:lnTo>
                    <a:pt x="1286636" y="1559216"/>
                  </a:lnTo>
                  <a:close/>
                </a:path>
                <a:path w="2381885" h="2181859">
                  <a:moveTo>
                    <a:pt x="1288850" y="1534100"/>
                  </a:moveTo>
                  <a:lnTo>
                    <a:pt x="1288741" y="1533816"/>
                  </a:lnTo>
                  <a:lnTo>
                    <a:pt x="1288939" y="1533816"/>
                  </a:lnTo>
                  <a:lnTo>
                    <a:pt x="1288850" y="1534100"/>
                  </a:lnTo>
                  <a:close/>
                </a:path>
                <a:path w="2381885" h="2181859">
                  <a:moveTo>
                    <a:pt x="1307969" y="1546516"/>
                  </a:moveTo>
                  <a:lnTo>
                    <a:pt x="1293623" y="1546516"/>
                  </a:lnTo>
                  <a:lnTo>
                    <a:pt x="1299900" y="1533816"/>
                  </a:lnTo>
                  <a:lnTo>
                    <a:pt x="1304781" y="1533816"/>
                  </a:lnTo>
                  <a:lnTo>
                    <a:pt x="1307969" y="1546516"/>
                  </a:lnTo>
                  <a:close/>
                </a:path>
                <a:path w="2381885" h="2181859">
                  <a:moveTo>
                    <a:pt x="1327797" y="1546516"/>
                  </a:moveTo>
                  <a:lnTo>
                    <a:pt x="1307969" y="1546516"/>
                  </a:lnTo>
                  <a:lnTo>
                    <a:pt x="1304781" y="1533816"/>
                  </a:lnTo>
                  <a:lnTo>
                    <a:pt x="1328265" y="1533816"/>
                  </a:lnTo>
                  <a:lnTo>
                    <a:pt x="1329506" y="1539831"/>
                  </a:lnTo>
                  <a:lnTo>
                    <a:pt x="1329404" y="1540977"/>
                  </a:lnTo>
                  <a:lnTo>
                    <a:pt x="1327797" y="1546516"/>
                  </a:lnTo>
                  <a:close/>
                </a:path>
                <a:path w="2381885" h="2181859">
                  <a:moveTo>
                    <a:pt x="1329602" y="1540296"/>
                  </a:moveTo>
                  <a:lnTo>
                    <a:pt x="1328265" y="1533816"/>
                  </a:lnTo>
                  <a:lnTo>
                    <a:pt x="1328651" y="1533816"/>
                  </a:lnTo>
                  <a:lnTo>
                    <a:pt x="1329602" y="1539220"/>
                  </a:lnTo>
                  <a:lnTo>
                    <a:pt x="1329602" y="1540296"/>
                  </a:lnTo>
                  <a:close/>
                </a:path>
                <a:path w="2381885" h="2181859">
                  <a:moveTo>
                    <a:pt x="1329720" y="1539891"/>
                  </a:moveTo>
                  <a:lnTo>
                    <a:pt x="1328651" y="1533816"/>
                  </a:lnTo>
                  <a:lnTo>
                    <a:pt x="1331483" y="1533816"/>
                  </a:lnTo>
                  <a:lnTo>
                    <a:pt x="1329720" y="1539891"/>
                  </a:lnTo>
                  <a:close/>
                </a:path>
                <a:path w="2381885" h="2181859">
                  <a:moveTo>
                    <a:pt x="1332764" y="1536537"/>
                  </a:moveTo>
                  <a:lnTo>
                    <a:pt x="1331483" y="1533816"/>
                  </a:lnTo>
                  <a:lnTo>
                    <a:pt x="1333276" y="1533816"/>
                  </a:lnTo>
                  <a:lnTo>
                    <a:pt x="1332764" y="1536537"/>
                  </a:lnTo>
                  <a:close/>
                </a:path>
                <a:path w="2381885" h="2181859">
                  <a:moveTo>
                    <a:pt x="1351708" y="1546516"/>
                  </a:moveTo>
                  <a:lnTo>
                    <a:pt x="1337461" y="1546516"/>
                  </a:lnTo>
                  <a:lnTo>
                    <a:pt x="1334314" y="1539831"/>
                  </a:lnTo>
                  <a:lnTo>
                    <a:pt x="1333276" y="1533816"/>
                  </a:lnTo>
                  <a:lnTo>
                    <a:pt x="1349416" y="1533816"/>
                  </a:lnTo>
                  <a:lnTo>
                    <a:pt x="1351708" y="1546516"/>
                  </a:lnTo>
                  <a:close/>
                </a:path>
                <a:path w="2381885" h="2181859">
                  <a:moveTo>
                    <a:pt x="1351708" y="1546515"/>
                  </a:moveTo>
                  <a:lnTo>
                    <a:pt x="1349417" y="1533816"/>
                  </a:lnTo>
                  <a:lnTo>
                    <a:pt x="1359379" y="1533816"/>
                  </a:lnTo>
                  <a:lnTo>
                    <a:pt x="1351708" y="1546515"/>
                  </a:lnTo>
                  <a:close/>
                </a:path>
                <a:path w="2381885" h="2181859">
                  <a:moveTo>
                    <a:pt x="1373228" y="1546516"/>
                  </a:moveTo>
                  <a:lnTo>
                    <a:pt x="1351708" y="1546516"/>
                  </a:lnTo>
                  <a:lnTo>
                    <a:pt x="1359380" y="1533816"/>
                  </a:lnTo>
                  <a:lnTo>
                    <a:pt x="1370538" y="1533816"/>
                  </a:lnTo>
                  <a:lnTo>
                    <a:pt x="1373228" y="1546516"/>
                  </a:lnTo>
                  <a:close/>
                </a:path>
                <a:path w="2381885" h="2181859">
                  <a:moveTo>
                    <a:pt x="1373428" y="1546516"/>
                  </a:moveTo>
                  <a:lnTo>
                    <a:pt x="1373228" y="1546516"/>
                  </a:lnTo>
                  <a:lnTo>
                    <a:pt x="1370538" y="1533816"/>
                  </a:lnTo>
                  <a:lnTo>
                    <a:pt x="1373428" y="1546516"/>
                  </a:lnTo>
                  <a:close/>
                </a:path>
                <a:path w="2381885" h="2181859">
                  <a:moveTo>
                    <a:pt x="1417664" y="1546516"/>
                  </a:moveTo>
                  <a:lnTo>
                    <a:pt x="1373428" y="1546516"/>
                  </a:lnTo>
                  <a:lnTo>
                    <a:pt x="1370638" y="1533816"/>
                  </a:lnTo>
                  <a:lnTo>
                    <a:pt x="1421549" y="1533816"/>
                  </a:lnTo>
                  <a:lnTo>
                    <a:pt x="1417664" y="1546516"/>
                  </a:lnTo>
                  <a:close/>
                </a:path>
                <a:path w="2381885" h="2181859">
                  <a:moveTo>
                    <a:pt x="1438795" y="1546516"/>
                  </a:moveTo>
                  <a:lnTo>
                    <a:pt x="1426232" y="1546516"/>
                  </a:lnTo>
                  <a:lnTo>
                    <a:pt x="1421549" y="1533816"/>
                  </a:lnTo>
                  <a:lnTo>
                    <a:pt x="1434775" y="1533816"/>
                  </a:lnTo>
                  <a:lnTo>
                    <a:pt x="1438795" y="1546516"/>
                  </a:lnTo>
                  <a:close/>
                </a:path>
                <a:path w="2381885" h="2181859">
                  <a:moveTo>
                    <a:pt x="1455732" y="1546516"/>
                  </a:moveTo>
                  <a:lnTo>
                    <a:pt x="1439483" y="1546516"/>
                  </a:lnTo>
                  <a:lnTo>
                    <a:pt x="1439084" y="1533816"/>
                  </a:lnTo>
                  <a:lnTo>
                    <a:pt x="1456520" y="1533816"/>
                  </a:lnTo>
                  <a:lnTo>
                    <a:pt x="1456381" y="1542604"/>
                  </a:lnTo>
                  <a:lnTo>
                    <a:pt x="1455732" y="1546516"/>
                  </a:lnTo>
                  <a:close/>
                </a:path>
                <a:path w="2381885" h="2181859">
                  <a:moveTo>
                    <a:pt x="1476359" y="1546516"/>
                  </a:moveTo>
                  <a:lnTo>
                    <a:pt x="1456321" y="1546516"/>
                  </a:lnTo>
                  <a:lnTo>
                    <a:pt x="1456382" y="1542604"/>
                  </a:lnTo>
                  <a:lnTo>
                    <a:pt x="1457840" y="1533816"/>
                  </a:lnTo>
                  <a:lnTo>
                    <a:pt x="1472461" y="1533816"/>
                  </a:lnTo>
                  <a:lnTo>
                    <a:pt x="1476330" y="1546363"/>
                  </a:lnTo>
                  <a:lnTo>
                    <a:pt x="1476359" y="1546516"/>
                  </a:lnTo>
                  <a:close/>
                </a:path>
                <a:path w="2381885" h="2181859">
                  <a:moveTo>
                    <a:pt x="1481927" y="1546516"/>
                  </a:moveTo>
                  <a:lnTo>
                    <a:pt x="1476377" y="1546516"/>
                  </a:lnTo>
                  <a:lnTo>
                    <a:pt x="1476330" y="1546363"/>
                  </a:lnTo>
                  <a:lnTo>
                    <a:pt x="1473980" y="1533816"/>
                  </a:lnTo>
                  <a:lnTo>
                    <a:pt x="1483918" y="1533816"/>
                  </a:lnTo>
                  <a:lnTo>
                    <a:pt x="1484331" y="1539220"/>
                  </a:lnTo>
                  <a:lnTo>
                    <a:pt x="1481927" y="1546516"/>
                  </a:lnTo>
                  <a:close/>
                </a:path>
                <a:path w="2381885" h="2181859">
                  <a:moveTo>
                    <a:pt x="1495774" y="1546516"/>
                  </a:moveTo>
                  <a:lnTo>
                    <a:pt x="1484914" y="1546516"/>
                  </a:lnTo>
                  <a:lnTo>
                    <a:pt x="1484480" y="1540977"/>
                  </a:lnTo>
                  <a:lnTo>
                    <a:pt x="1484393" y="1539032"/>
                  </a:lnTo>
                  <a:lnTo>
                    <a:pt x="1486112" y="1533816"/>
                  </a:lnTo>
                  <a:lnTo>
                    <a:pt x="1497668" y="1533816"/>
                  </a:lnTo>
                  <a:lnTo>
                    <a:pt x="1495774" y="1546516"/>
                  </a:lnTo>
                  <a:close/>
                </a:path>
                <a:path w="2381885" h="2181859">
                  <a:moveTo>
                    <a:pt x="1502948" y="1546516"/>
                  </a:moveTo>
                  <a:lnTo>
                    <a:pt x="1496074" y="1546516"/>
                  </a:lnTo>
                  <a:lnTo>
                    <a:pt x="1497967" y="1533816"/>
                  </a:lnTo>
                  <a:lnTo>
                    <a:pt x="1502051" y="1533816"/>
                  </a:lnTo>
                  <a:lnTo>
                    <a:pt x="1502948" y="1546516"/>
                  </a:lnTo>
                  <a:close/>
                </a:path>
                <a:path w="2381885" h="2181859">
                  <a:moveTo>
                    <a:pt x="1516896" y="1546516"/>
                  </a:moveTo>
                  <a:lnTo>
                    <a:pt x="1503547" y="1546516"/>
                  </a:lnTo>
                  <a:lnTo>
                    <a:pt x="1502351" y="1533816"/>
                  </a:lnTo>
                  <a:lnTo>
                    <a:pt x="1524468" y="1533816"/>
                  </a:lnTo>
                  <a:lnTo>
                    <a:pt x="1516896" y="1546516"/>
                  </a:lnTo>
                  <a:close/>
                </a:path>
                <a:path w="2381885" h="2181859">
                  <a:moveTo>
                    <a:pt x="1517396" y="1546516"/>
                  </a:moveTo>
                  <a:lnTo>
                    <a:pt x="1516896" y="1546516"/>
                  </a:lnTo>
                  <a:lnTo>
                    <a:pt x="1524468" y="1533816"/>
                  </a:lnTo>
                  <a:lnTo>
                    <a:pt x="1529273" y="1533816"/>
                  </a:lnTo>
                  <a:lnTo>
                    <a:pt x="1517396" y="1546516"/>
                  </a:lnTo>
                  <a:close/>
                </a:path>
                <a:path w="2381885" h="2181859">
                  <a:moveTo>
                    <a:pt x="1532289" y="1546516"/>
                  </a:moveTo>
                  <a:lnTo>
                    <a:pt x="1517396" y="1546516"/>
                  </a:lnTo>
                  <a:lnTo>
                    <a:pt x="1529273" y="1533816"/>
                  </a:lnTo>
                  <a:lnTo>
                    <a:pt x="1531257" y="1540213"/>
                  </a:lnTo>
                  <a:lnTo>
                    <a:pt x="1532289" y="1546516"/>
                  </a:lnTo>
                  <a:close/>
                </a:path>
                <a:path w="2381885" h="2181859">
                  <a:moveTo>
                    <a:pt x="1531257" y="1540213"/>
                  </a:moveTo>
                  <a:lnTo>
                    <a:pt x="1529273" y="1533816"/>
                  </a:lnTo>
                  <a:lnTo>
                    <a:pt x="1530210" y="1533816"/>
                  </a:lnTo>
                  <a:lnTo>
                    <a:pt x="1531257" y="1540213"/>
                  </a:lnTo>
                  <a:close/>
                </a:path>
                <a:path w="2381885" h="2181859">
                  <a:moveTo>
                    <a:pt x="1533715" y="1548541"/>
                  </a:moveTo>
                  <a:lnTo>
                    <a:pt x="1533165" y="1546363"/>
                  </a:lnTo>
                  <a:lnTo>
                    <a:pt x="1531283" y="1540296"/>
                  </a:lnTo>
                  <a:lnTo>
                    <a:pt x="1530210" y="1533816"/>
                  </a:lnTo>
                  <a:lnTo>
                    <a:pt x="1553142" y="1533816"/>
                  </a:lnTo>
                  <a:lnTo>
                    <a:pt x="1549164" y="1546516"/>
                  </a:lnTo>
                  <a:lnTo>
                    <a:pt x="1534033" y="1546516"/>
                  </a:lnTo>
                  <a:lnTo>
                    <a:pt x="1533715" y="1548541"/>
                  </a:lnTo>
                  <a:close/>
                </a:path>
                <a:path w="2381885" h="2181859">
                  <a:moveTo>
                    <a:pt x="1563678" y="1546516"/>
                  </a:moveTo>
                  <a:lnTo>
                    <a:pt x="1549177" y="1546516"/>
                  </a:lnTo>
                  <a:lnTo>
                    <a:pt x="1553425" y="1533816"/>
                  </a:lnTo>
                  <a:lnTo>
                    <a:pt x="1559240" y="1533816"/>
                  </a:lnTo>
                  <a:lnTo>
                    <a:pt x="1563678" y="1546516"/>
                  </a:lnTo>
                  <a:close/>
                </a:path>
                <a:path w="2381885" h="2181859">
                  <a:moveTo>
                    <a:pt x="1576937" y="1546516"/>
                  </a:moveTo>
                  <a:lnTo>
                    <a:pt x="1563902" y="1546516"/>
                  </a:lnTo>
                  <a:lnTo>
                    <a:pt x="1559252" y="1533816"/>
                  </a:lnTo>
                  <a:lnTo>
                    <a:pt x="1573335" y="1533816"/>
                  </a:lnTo>
                  <a:lnTo>
                    <a:pt x="1575716" y="1540977"/>
                  </a:lnTo>
                  <a:lnTo>
                    <a:pt x="1576937" y="1546516"/>
                  </a:lnTo>
                  <a:close/>
                </a:path>
                <a:path w="2381885" h="2181859">
                  <a:moveTo>
                    <a:pt x="1595207" y="1546516"/>
                  </a:moveTo>
                  <a:lnTo>
                    <a:pt x="1577572" y="1546516"/>
                  </a:lnTo>
                  <a:lnTo>
                    <a:pt x="1575676" y="1540796"/>
                  </a:lnTo>
                  <a:lnTo>
                    <a:pt x="1574137" y="1533816"/>
                  </a:lnTo>
                  <a:lnTo>
                    <a:pt x="1592317" y="1533816"/>
                  </a:lnTo>
                  <a:lnTo>
                    <a:pt x="1594971" y="1541505"/>
                  </a:lnTo>
                  <a:lnTo>
                    <a:pt x="1595207" y="1546516"/>
                  </a:lnTo>
                  <a:close/>
                </a:path>
                <a:path w="2381885" h="2181859">
                  <a:moveTo>
                    <a:pt x="1595085" y="1541836"/>
                  </a:moveTo>
                  <a:lnTo>
                    <a:pt x="1595012" y="1541624"/>
                  </a:lnTo>
                  <a:lnTo>
                    <a:pt x="1594895" y="1539891"/>
                  </a:lnTo>
                  <a:lnTo>
                    <a:pt x="1594609" y="1533816"/>
                  </a:lnTo>
                  <a:lnTo>
                    <a:pt x="1595085" y="1541836"/>
                  </a:lnTo>
                  <a:close/>
                </a:path>
                <a:path w="2381885" h="2181859">
                  <a:moveTo>
                    <a:pt x="1609354" y="1546516"/>
                  </a:moveTo>
                  <a:lnTo>
                    <a:pt x="1601483" y="1546516"/>
                  </a:lnTo>
                  <a:lnTo>
                    <a:pt x="1606465" y="1533816"/>
                  </a:lnTo>
                  <a:lnTo>
                    <a:pt x="1611645" y="1533816"/>
                  </a:lnTo>
                  <a:lnTo>
                    <a:pt x="1609354" y="1546516"/>
                  </a:lnTo>
                  <a:close/>
                </a:path>
                <a:path w="2381885" h="2181859">
                  <a:moveTo>
                    <a:pt x="1641822" y="1546516"/>
                  </a:moveTo>
                  <a:lnTo>
                    <a:pt x="1611019" y="1546516"/>
                  </a:lnTo>
                  <a:lnTo>
                    <a:pt x="1612045" y="1533816"/>
                  </a:lnTo>
                  <a:lnTo>
                    <a:pt x="1643383" y="1533816"/>
                  </a:lnTo>
                  <a:lnTo>
                    <a:pt x="1641822" y="1546516"/>
                  </a:lnTo>
                  <a:close/>
                </a:path>
                <a:path w="2381885" h="2181859">
                  <a:moveTo>
                    <a:pt x="1678580" y="1559216"/>
                  </a:moveTo>
                  <a:lnTo>
                    <a:pt x="1665468" y="1559216"/>
                  </a:lnTo>
                  <a:lnTo>
                    <a:pt x="1669762" y="1546363"/>
                  </a:lnTo>
                  <a:lnTo>
                    <a:pt x="1673118" y="1533816"/>
                  </a:lnTo>
                  <a:lnTo>
                    <a:pt x="1672651" y="1540796"/>
                  </a:lnTo>
                  <a:lnTo>
                    <a:pt x="1670229" y="1546516"/>
                  </a:lnTo>
                  <a:lnTo>
                    <a:pt x="1687826" y="1546516"/>
                  </a:lnTo>
                  <a:lnTo>
                    <a:pt x="1680690" y="1556920"/>
                  </a:lnTo>
                  <a:lnTo>
                    <a:pt x="1678580" y="1559216"/>
                  </a:lnTo>
                  <a:close/>
                </a:path>
                <a:path w="2381885" h="2181859">
                  <a:moveTo>
                    <a:pt x="1691948" y="1546516"/>
                  </a:moveTo>
                  <a:lnTo>
                    <a:pt x="1678456" y="1546516"/>
                  </a:lnTo>
                  <a:lnTo>
                    <a:pt x="1678400" y="1544952"/>
                  </a:lnTo>
                  <a:lnTo>
                    <a:pt x="1678277" y="1539220"/>
                  </a:lnTo>
                  <a:lnTo>
                    <a:pt x="1678399" y="1533816"/>
                  </a:lnTo>
                  <a:lnTo>
                    <a:pt x="1694937" y="1533816"/>
                  </a:lnTo>
                  <a:lnTo>
                    <a:pt x="1691948" y="1546516"/>
                  </a:lnTo>
                  <a:close/>
                </a:path>
                <a:path w="2381885" h="2181859">
                  <a:moveTo>
                    <a:pt x="1705000" y="1546516"/>
                  </a:moveTo>
                  <a:lnTo>
                    <a:pt x="1701812" y="1546516"/>
                  </a:lnTo>
                  <a:lnTo>
                    <a:pt x="1695128" y="1534168"/>
                  </a:lnTo>
                  <a:lnTo>
                    <a:pt x="1695037" y="1533816"/>
                  </a:lnTo>
                  <a:lnTo>
                    <a:pt x="1712273" y="1533816"/>
                  </a:lnTo>
                  <a:lnTo>
                    <a:pt x="1705000" y="1546516"/>
                  </a:lnTo>
                  <a:close/>
                </a:path>
                <a:path w="2381885" h="2181859">
                  <a:moveTo>
                    <a:pt x="1711376" y="1546516"/>
                  </a:moveTo>
                  <a:lnTo>
                    <a:pt x="1705000" y="1546516"/>
                  </a:lnTo>
                  <a:lnTo>
                    <a:pt x="1712273" y="1533816"/>
                  </a:lnTo>
                  <a:lnTo>
                    <a:pt x="1714181" y="1539220"/>
                  </a:lnTo>
                  <a:lnTo>
                    <a:pt x="1711376" y="1546516"/>
                  </a:lnTo>
                  <a:close/>
                </a:path>
                <a:path w="2381885" h="2181859">
                  <a:moveTo>
                    <a:pt x="1717653" y="1546516"/>
                  </a:moveTo>
                  <a:lnTo>
                    <a:pt x="1716756" y="1546516"/>
                  </a:lnTo>
                  <a:lnTo>
                    <a:pt x="1714181" y="1539220"/>
                  </a:lnTo>
                  <a:lnTo>
                    <a:pt x="1716258" y="1533816"/>
                  </a:lnTo>
                  <a:lnTo>
                    <a:pt x="1720243" y="1533816"/>
                  </a:lnTo>
                  <a:lnTo>
                    <a:pt x="1717653" y="1546516"/>
                  </a:lnTo>
                  <a:close/>
                </a:path>
                <a:path w="2381885" h="2181859">
                  <a:moveTo>
                    <a:pt x="1720308" y="1533984"/>
                  </a:moveTo>
                  <a:lnTo>
                    <a:pt x="1720243" y="1533816"/>
                  </a:lnTo>
                  <a:lnTo>
                    <a:pt x="1720308" y="1533984"/>
                  </a:lnTo>
                  <a:close/>
                </a:path>
                <a:path w="2381885" h="2181859">
                  <a:moveTo>
                    <a:pt x="1725225" y="1546516"/>
                  </a:moveTo>
                  <a:lnTo>
                    <a:pt x="1720379" y="1534168"/>
                  </a:lnTo>
                  <a:lnTo>
                    <a:pt x="1720343" y="1533816"/>
                  </a:lnTo>
                  <a:lnTo>
                    <a:pt x="1725225" y="1546516"/>
                  </a:lnTo>
                  <a:close/>
                </a:path>
                <a:path w="2381885" h="2181859">
                  <a:moveTo>
                    <a:pt x="1742063" y="1546516"/>
                  </a:moveTo>
                  <a:lnTo>
                    <a:pt x="1725225" y="1546516"/>
                  </a:lnTo>
                  <a:lnTo>
                    <a:pt x="1720343" y="1533816"/>
                  </a:lnTo>
                  <a:lnTo>
                    <a:pt x="1741166" y="1533816"/>
                  </a:lnTo>
                  <a:lnTo>
                    <a:pt x="1742063" y="1546516"/>
                  </a:lnTo>
                  <a:close/>
                </a:path>
                <a:path w="2381885" h="2181859">
                  <a:moveTo>
                    <a:pt x="1751926" y="1546516"/>
                  </a:moveTo>
                  <a:lnTo>
                    <a:pt x="1742063" y="1546516"/>
                  </a:lnTo>
                  <a:lnTo>
                    <a:pt x="1742660" y="1533816"/>
                  </a:lnTo>
                  <a:lnTo>
                    <a:pt x="1753919" y="1533816"/>
                  </a:lnTo>
                  <a:lnTo>
                    <a:pt x="1751926" y="1546516"/>
                  </a:lnTo>
                  <a:close/>
                </a:path>
                <a:path w="2381885" h="2181859">
                  <a:moveTo>
                    <a:pt x="1757617" y="1546516"/>
                  </a:moveTo>
                  <a:lnTo>
                    <a:pt x="1753221" y="1546516"/>
                  </a:lnTo>
                  <a:lnTo>
                    <a:pt x="1757107" y="1533816"/>
                  </a:lnTo>
                  <a:lnTo>
                    <a:pt x="1758955" y="1533816"/>
                  </a:lnTo>
                  <a:lnTo>
                    <a:pt x="1757617" y="1546516"/>
                  </a:lnTo>
                  <a:close/>
                </a:path>
                <a:path w="2381885" h="2181859">
                  <a:moveTo>
                    <a:pt x="1773646" y="1546516"/>
                  </a:moveTo>
                  <a:lnTo>
                    <a:pt x="1762388" y="1546516"/>
                  </a:lnTo>
                  <a:lnTo>
                    <a:pt x="1760196" y="1533816"/>
                  </a:lnTo>
                  <a:lnTo>
                    <a:pt x="1774841" y="1533816"/>
                  </a:lnTo>
                  <a:lnTo>
                    <a:pt x="1773646" y="1546516"/>
                  </a:lnTo>
                  <a:close/>
                </a:path>
                <a:path w="2381885" h="2181859">
                  <a:moveTo>
                    <a:pt x="1725125" y="1546516"/>
                  </a:moveTo>
                  <a:lnTo>
                    <a:pt x="1717653" y="1546516"/>
                  </a:lnTo>
                  <a:lnTo>
                    <a:pt x="1720308" y="1533984"/>
                  </a:lnTo>
                  <a:lnTo>
                    <a:pt x="1725125" y="1546516"/>
                  </a:lnTo>
                  <a:close/>
                </a:path>
                <a:path w="2381885" h="2181859">
                  <a:moveTo>
                    <a:pt x="1293623" y="1546516"/>
                  </a:moveTo>
                  <a:lnTo>
                    <a:pt x="1284954" y="1546516"/>
                  </a:lnTo>
                  <a:lnTo>
                    <a:pt x="1288850" y="1534100"/>
                  </a:lnTo>
                  <a:lnTo>
                    <a:pt x="1293623" y="1546516"/>
                  </a:lnTo>
                  <a:close/>
                </a:path>
                <a:path w="2381885" h="2181859">
                  <a:moveTo>
                    <a:pt x="1695535" y="1546516"/>
                  </a:moveTo>
                  <a:lnTo>
                    <a:pt x="1692048" y="1546516"/>
                  </a:lnTo>
                  <a:lnTo>
                    <a:pt x="1694954" y="1534168"/>
                  </a:lnTo>
                  <a:lnTo>
                    <a:pt x="1695535" y="1546516"/>
                  </a:lnTo>
                  <a:close/>
                </a:path>
                <a:path w="2381885" h="2181859">
                  <a:moveTo>
                    <a:pt x="1019338" y="1546516"/>
                  </a:moveTo>
                  <a:lnTo>
                    <a:pt x="1016748" y="1546516"/>
                  </a:lnTo>
                  <a:lnTo>
                    <a:pt x="1017834" y="1535864"/>
                  </a:lnTo>
                  <a:lnTo>
                    <a:pt x="1019338" y="1546516"/>
                  </a:lnTo>
                  <a:close/>
                </a:path>
                <a:path w="2381885" h="2181859">
                  <a:moveTo>
                    <a:pt x="349990" y="1544929"/>
                  </a:moveTo>
                  <a:lnTo>
                    <a:pt x="351385" y="1536011"/>
                  </a:lnTo>
                  <a:lnTo>
                    <a:pt x="352905" y="1540977"/>
                  </a:lnTo>
                  <a:lnTo>
                    <a:pt x="349990" y="1544929"/>
                  </a:lnTo>
                  <a:close/>
                </a:path>
                <a:path w="2381885" h="2181859">
                  <a:moveTo>
                    <a:pt x="1335468" y="1546516"/>
                  </a:moveTo>
                  <a:lnTo>
                    <a:pt x="1330885" y="1546516"/>
                  </a:lnTo>
                  <a:lnTo>
                    <a:pt x="1332764" y="1536537"/>
                  </a:lnTo>
                  <a:lnTo>
                    <a:pt x="1334314" y="1539831"/>
                  </a:lnTo>
                  <a:lnTo>
                    <a:pt x="1335468" y="1546516"/>
                  </a:lnTo>
                  <a:close/>
                </a:path>
                <a:path w="2381885" h="2181859">
                  <a:moveTo>
                    <a:pt x="607961" y="1546516"/>
                  </a:moveTo>
                  <a:lnTo>
                    <a:pt x="600154" y="1546516"/>
                  </a:lnTo>
                  <a:lnTo>
                    <a:pt x="607272" y="1536758"/>
                  </a:lnTo>
                  <a:lnTo>
                    <a:pt x="607961" y="1546516"/>
                  </a:lnTo>
                  <a:close/>
                </a:path>
                <a:path w="2381885" h="2181859">
                  <a:moveTo>
                    <a:pt x="932037" y="1546516"/>
                  </a:moveTo>
                  <a:lnTo>
                    <a:pt x="929571" y="1546516"/>
                  </a:lnTo>
                  <a:lnTo>
                    <a:pt x="931153" y="1537346"/>
                  </a:lnTo>
                  <a:lnTo>
                    <a:pt x="932037" y="1546516"/>
                  </a:lnTo>
                  <a:close/>
                </a:path>
                <a:path w="2381885" h="2181859">
                  <a:moveTo>
                    <a:pt x="808120" y="1546516"/>
                  </a:moveTo>
                  <a:lnTo>
                    <a:pt x="809023" y="1537389"/>
                  </a:lnTo>
                  <a:lnTo>
                    <a:pt x="810000" y="1544306"/>
                  </a:lnTo>
                  <a:lnTo>
                    <a:pt x="808120" y="1546516"/>
                  </a:lnTo>
                  <a:close/>
                </a:path>
                <a:path w="2381885" h="2181859">
                  <a:moveTo>
                    <a:pt x="343839" y="1546516"/>
                  </a:moveTo>
                  <a:lnTo>
                    <a:pt x="340551" y="1546516"/>
                  </a:lnTo>
                  <a:lnTo>
                    <a:pt x="342019" y="1539032"/>
                  </a:lnTo>
                  <a:lnTo>
                    <a:pt x="343839" y="1546516"/>
                  </a:lnTo>
                  <a:close/>
                </a:path>
                <a:path w="2381885" h="2181859">
                  <a:moveTo>
                    <a:pt x="1716756" y="1546516"/>
                  </a:moveTo>
                  <a:lnTo>
                    <a:pt x="1711376" y="1546516"/>
                  </a:lnTo>
                  <a:lnTo>
                    <a:pt x="1714181" y="1539220"/>
                  </a:lnTo>
                  <a:lnTo>
                    <a:pt x="1716756" y="1546516"/>
                  </a:lnTo>
                  <a:close/>
                </a:path>
                <a:path w="2381885" h="2181859">
                  <a:moveTo>
                    <a:pt x="1330885" y="1546516"/>
                  </a:moveTo>
                  <a:lnTo>
                    <a:pt x="1329742" y="1540977"/>
                  </a:lnTo>
                  <a:lnTo>
                    <a:pt x="1329720" y="1539891"/>
                  </a:lnTo>
                  <a:lnTo>
                    <a:pt x="1330885" y="1546516"/>
                  </a:lnTo>
                  <a:close/>
                </a:path>
                <a:path w="2381885" h="2181859">
                  <a:moveTo>
                    <a:pt x="354599" y="1546516"/>
                  </a:moveTo>
                  <a:lnTo>
                    <a:pt x="349742" y="1546516"/>
                  </a:lnTo>
                  <a:lnTo>
                    <a:pt x="349990" y="1544929"/>
                  </a:lnTo>
                  <a:lnTo>
                    <a:pt x="352905" y="1540977"/>
                  </a:lnTo>
                  <a:lnTo>
                    <a:pt x="354599" y="1546516"/>
                  </a:lnTo>
                  <a:close/>
                </a:path>
                <a:path w="2381885" h="2181859">
                  <a:moveTo>
                    <a:pt x="1102144" y="1546516"/>
                  </a:moveTo>
                  <a:lnTo>
                    <a:pt x="1100836" y="1546516"/>
                  </a:lnTo>
                  <a:lnTo>
                    <a:pt x="1100952" y="1541624"/>
                  </a:lnTo>
                  <a:lnTo>
                    <a:pt x="1102144" y="1546516"/>
                  </a:lnTo>
                  <a:close/>
                </a:path>
                <a:path w="2381885" h="2181859">
                  <a:moveTo>
                    <a:pt x="1596701" y="1546516"/>
                  </a:moveTo>
                  <a:lnTo>
                    <a:pt x="1595306" y="1546516"/>
                  </a:lnTo>
                  <a:lnTo>
                    <a:pt x="1595085" y="1541836"/>
                  </a:lnTo>
                  <a:lnTo>
                    <a:pt x="1596701" y="1546516"/>
                  </a:lnTo>
                  <a:close/>
                </a:path>
                <a:path w="2381885" h="2181859">
                  <a:moveTo>
                    <a:pt x="935050" y="1546516"/>
                  </a:moveTo>
                  <a:lnTo>
                    <a:pt x="934194" y="1546516"/>
                  </a:lnTo>
                  <a:lnTo>
                    <a:pt x="936269" y="1542604"/>
                  </a:lnTo>
                  <a:lnTo>
                    <a:pt x="935050" y="1546516"/>
                  </a:lnTo>
                  <a:close/>
                </a:path>
                <a:path w="2381885" h="2181859">
                  <a:moveTo>
                    <a:pt x="778586" y="1559216"/>
                  </a:moveTo>
                  <a:lnTo>
                    <a:pt x="754780" y="1559216"/>
                  </a:lnTo>
                  <a:lnTo>
                    <a:pt x="755618" y="1546672"/>
                  </a:lnTo>
                  <a:lnTo>
                    <a:pt x="755720" y="1546363"/>
                  </a:lnTo>
                  <a:lnTo>
                    <a:pt x="756991" y="1544256"/>
                  </a:lnTo>
                  <a:lnTo>
                    <a:pt x="757807" y="1546516"/>
                  </a:lnTo>
                  <a:lnTo>
                    <a:pt x="783735" y="1546516"/>
                  </a:lnTo>
                  <a:lnTo>
                    <a:pt x="778586" y="1559216"/>
                  </a:lnTo>
                  <a:close/>
                </a:path>
                <a:path w="2381885" h="2181859">
                  <a:moveTo>
                    <a:pt x="1169880" y="1559216"/>
                  </a:moveTo>
                  <a:lnTo>
                    <a:pt x="1118781" y="1559216"/>
                  </a:lnTo>
                  <a:lnTo>
                    <a:pt x="1118492" y="1554680"/>
                  </a:lnTo>
                  <a:lnTo>
                    <a:pt x="1122087" y="1546672"/>
                  </a:lnTo>
                  <a:lnTo>
                    <a:pt x="1122187" y="1546363"/>
                  </a:lnTo>
                  <a:lnTo>
                    <a:pt x="1122464" y="1544952"/>
                  </a:lnTo>
                  <a:lnTo>
                    <a:pt x="1122584" y="1546516"/>
                  </a:lnTo>
                  <a:lnTo>
                    <a:pt x="1166892" y="1546516"/>
                  </a:lnTo>
                  <a:lnTo>
                    <a:pt x="1169880" y="1559216"/>
                  </a:lnTo>
                  <a:close/>
                </a:path>
                <a:path w="2381885" h="2181859">
                  <a:moveTo>
                    <a:pt x="1476377" y="1546516"/>
                  </a:moveTo>
                  <a:lnTo>
                    <a:pt x="1476330" y="1546363"/>
                  </a:lnTo>
                  <a:lnTo>
                    <a:pt x="1476377" y="1546516"/>
                  </a:lnTo>
                  <a:close/>
                </a:path>
                <a:path w="2381885" h="2181859">
                  <a:moveTo>
                    <a:pt x="142894" y="1584616"/>
                  </a:moveTo>
                  <a:lnTo>
                    <a:pt x="138388" y="1572457"/>
                  </a:lnTo>
                  <a:lnTo>
                    <a:pt x="138272" y="1571633"/>
                  </a:lnTo>
                  <a:lnTo>
                    <a:pt x="141902" y="1559481"/>
                  </a:lnTo>
                  <a:lnTo>
                    <a:pt x="142016" y="1559178"/>
                  </a:lnTo>
                  <a:lnTo>
                    <a:pt x="153444" y="1546516"/>
                  </a:lnTo>
                  <a:lnTo>
                    <a:pt x="160418" y="1559216"/>
                  </a:lnTo>
                  <a:lnTo>
                    <a:pt x="169022" y="1559216"/>
                  </a:lnTo>
                  <a:lnTo>
                    <a:pt x="166408" y="1571916"/>
                  </a:lnTo>
                  <a:lnTo>
                    <a:pt x="156931" y="1571916"/>
                  </a:lnTo>
                  <a:lnTo>
                    <a:pt x="142894" y="1584616"/>
                  </a:lnTo>
                  <a:close/>
                </a:path>
                <a:path w="2381885" h="2181859">
                  <a:moveTo>
                    <a:pt x="163507" y="1559216"/>
                  </a:moveTo>
                  <a:lnTo>
                    <a:pt x="160418" y="1559216"/>
                  </a:lnTo>
                  <a:lnTo>
                    <a:pt x="156831" y="1546516"/>
                  </a:lnTo>
                  <a:lnTo>
                    <a:pt x="172175" y="1546516"/>
                  </a:lnTo>
                  <a:lnTo>
                    <a:pt x="163507" y="1559216"/>
                  </a:lnTo>
                  <a:close/>
                </a:path>
                <a:path w="2381885" h="2181859">
                  <a:moveTo>
                    <a:pt x="303090" y="1559216"/>
                  </a:moveTo>
                  <a:lnTo>
                    <a:pt x="297012" y="1559216"/>
                  </a:lnTo>
                  <a:lnTo>
                    <a:pt x="297212" y="1546516"/>
                  </a:lnTo>
                  <a:lnTo>
                    <a:pt x="302691" y="1546516"/>
                  </a:lnTo>
                  <a:lnTo>
                    <a:pt x="303090" y="1559216"/>
                  </a:lnTo>
                  <a:close/>
                </a:path>
                <a:path w="2381885" h="2181859">
                  <a:moveTo>
                    <a:pt x="315444" y="1559216"/>
                  </a:moveTo>
                  <a:lnTo>
                    <a:pt x="305780" y="1559216"/>
                  </a:lnTo>
                  <a:lnTo>
                    <a:pt x="314847" y="1546516"/>
                  </a:lnTo>
                  <a:lnTo>
                    <a:pt x="315444" y="1559216"/>
                  </a:lnTo>
                  <a:close/>
                </a:path>
                <a:path w="2381885" h="2181859">
                  <a:moveTo>
                    <a:pt x="325108" y="1559216"/>
                  </a:moveTo>
                  <a:lnTo>
                    <a:pt x="324511" y="1546516"/>
                  </a:lnTo>
                  <a:lnTo>
                    <a:pt x="330090" y="1546516"/>
                  </a:lnTo>
                  <a:lnTo>
                    <a:pt x="325108" y="1559216"/>
                  </a:lnTo>
                  <a:close/>
                </a:path>
                <a:path w="2381885" h="2181859">
                  <a:moveTo>
                    <a:pt x="332609" y="1571916"/>
                  </a:moveTo>
                  <a:lnTo>
                    <a:pt x="330493" y="1571916"/>
                  </a:lnTo>
                  <a:lnTo>
                    <a:pt x="330611" y="1559068"/>
                  </a:lnTo>
                  <a:lnTo>
                    <a:pt x="333629" y="1546516"/>
                  </a:lnTo>
                  <a:lnTo>
                    <a:pt x="356791" y="1546516"/>
                  </a:lnTo>
                  <a:lnTo>
                    <a:pt x="356094" y="1559216"/>
                  </a:lnTo>
                  <a:lnTo>
                    <a:pt x="332462" y="1559216"/>
                  </a:lnTo>
                  <a:lnTo>
                    <a:pt x="333348" y="1565785"/>
                  </a:lnTo>
                  <a:lnTo>
                    <a:pt x="333297" y="1567682"/>
                  </a:lnTo>
                  <a:lnTo>
                    <a:pt x="332609" y="1571916"/>
                  </a:lnTo>
                  <a:close/>
                </a:path>
                <a:path w="2381885" h="2181859">
                  <a:moveTo>
                    <a:pt x="544596" y="1559216"/>
                  </a:moveTo>
                  <a:lnTo>
                    <a:pt x="525068" y="1559216"/>
                  </a:lnTo>
                  <a:lnTo>
                    <a:pt x="526952" y="1546516"/>
                  </a:lnTo>
                  <a:lnTo>
                    <a:pt x="550574" y="1546516"/>
                  </a:lnTo>
                  <a:lnTo>
                    <a:pt x="544596" y="1559216"/>
                  </a:lnTo>
                  <a:close/>
                </a:path>
                <a:path w="2381885" h="2181859">
                  <a:moveTo>
                    <a:pt x="677504" y="1559216"/>
                  </a:moveTo>
                  <a:lnTo>
                    <a:pt x="671327" y="1559216"/>
                  </a:lnTo>
                  <a:lnTo>
                    <a:pt x="673220" y="1546516"/>
                  </a:lnTo>
                  <a:lnTo>
                    <a:pt x="677504" y="1559216"/>
                  </a:lnTo>
                  <a:close/>
                </a:path>
                <a:path w="2381885" h="2181859">
                  <a:moveTo>
                    <a:pt x="697455" y="1559216"/>
                  </a:moveTo>
                  <a:lnTo>
                    <a:pt x="677504" y="1559216"/>
                  </a:lnTo>
                  <a:lnTo>
                    <a:pt x="679995" y="1546516"/>
                  </a:lnTo>
                  <a:lnTo>
                    <a:pt x="692290" y="1546516"/>
                  </a:lnTo>
                  <a:lnTo>
                    <a:pt x="697455" y="1559216"/>
                  </a:lnTo>
                  <a:close/>
                </a:path>
                <a:path w="2381885" h="2181859">
                  <a:moveTo>
                    <a:pt x="713072" y="1559216"/>
                  </a:moveTo>
                  <a:lnTo>
                    <a:pt x="704857" y="1559216"/>
                  </a:lnTo>
                  <a:lnTo>
                    <a:pt x="708589" y="1546516"/>
                  </a:lnTo>
                  <a:lnTo>
                    <a:pt x="709585" y="1546516"/>
                  </a:lnTo>
                  <a:lnTo>
                    <a:pt x="713072" y="1559216"/>
                  </a:lnTo>
                  <a:close/>
                </a:path>
                <a:path w="2381885" h="2181859">
                  <a:moveTo>
                    <a:pt x="713072" y="1559216"/>
                  </a:moveTo>
                  <a:lnTo>
                    <a:pt x="709585" y="1546516"/>
                  </a:lnTo>
                  <a:lnTo>
                    <a:pt x="720545" y="1546516"/>
                  </a:lnTo>
                  <a:lnTo>
                    <a:pt x="713072" y="1559216"/>
                  </a:lnTo>
                  <a:close/>
                </a:path>
                <a:path w="2381885" h="2181859">
                  <a:moveTo>
                    <a:pt x="729511" y="1559216"/>
                  </a:moveTo>
                  <a:lnTo>
                    <a:pt x="713072" y="1559216"/>
                  </a:lnTo>
                  <a:lnTo>
                    <a:pt x="720545" y="1546516"/>
                  </a:lnTo>
                  <a:lnTo>
                    <a:pt x="727825" y="1546516"/>
                  </a:lnTo>
                  <a:lnTo>
                    <a:pt x="729511" y="1559216"/>
                  </a:lnTo>
                  <a:close/>
                </a:path>
                <a:path w="2381885" h="2181859">
                  <a:moveTo>
                    <a:pt x="801943" y="1559216"/>
                  </a:moveTo>
                  <a:lnTo>
                    <a:pt x="796663" y="1546516"/>
                  </a:lnTo>
                  <a:lnTo>
                    <a:pt x="801943" y="1546516"/>
                  </a:lnTo>
                  <a:lnTo>
                    <a:pt x="801943" y="1559216"/>
                  </a:lnTo>
                  <a:close/>
                </a:path>
                <a:path w="2381885" h="2181859">
                  <a:moveTo>
                    <a:pt x="830836" y="1559216"/>
                  </a:moveTo>
                  <a:lnTo>
                    <a:pt x="814023" y="1559216"/>
                  </a:lnTo>
                  <a:lnTo>
                    <a:pt x="807775" y="1546516"/>
                  </a:lnTo>
                  <a:lnTo>
                    <a:pt x="841795" y="1546516"/>
                  </a:lnTo>
                  <a:lnTo>
                    <a:pt x="841268" y="1549573"/>
                  </a:lnTo>
                  <a:lnTo>
                    <a:pt x="830836" y="1559216"/>
                  </a:lnTo>
                  <a:close/>
                </a:path>
                <a:path w="2381885" h="2181859">
                  <a:moveTo>
                    <a:pt x="848122" y="1559216"/>
                  </a:moveTo>
                  <a:lnTo>
                    <a:pt x="839604" y="1559216"/>
                  </a:lnTo>
                  <a:lnTo>
                    <a:pt x="841268" y="1549573"/>
                  </a:lnTo>
                  <a:lnTo>
                    <a:pt x="844576" y="1546516"/>
                  </a:lnTo>
                  <a:lnTo>
                    <a:pt x="849218" y="1546516"/>
                  </a:lnTo>
                  <a:lnTo>
                    <a:pt x="848122" y="1559216"/>
                  </a:lnTo>
                  <a:close/>
                </a:path>
                <a:path w="2381885" h="2181859">
                  <a:moveTo>
                    <a:pt x="860377" y="1559216"/>
                  </a:moveTo>
                  <a:lnTo>
                    <a:pt x="850164" y="1559216"/>
                  </a:lnTo>
                  <a:lnTo>
                    <a:pt x="849866" y="1546516"/>
                  </a:lnTo>
                  <a:lnTo>
                    <a:pt x="855644" y="1546516"/>
                  </a:lnTo>
                  <a:lnTo>
                    <a:pt x="860377" y="1559216"/>
                  </a:lnTo>
                  <a:close/>
                </a:path>
                <a:path w="2381885" h="2181859">
                  <a:moveTo>
                    <a:pt x="901873" y="1559216"/>
                  </a:moveTo>
                  <a:lnTo>
                    <a:pt x="871585" y="1559216"/>
                  </a:lnTo>
                  <a:lnTo>
                    <a:pt x="871286" y="1546516"/>
                  </a:lnTo>
                  <a:lnTo>
                    <a:pt x="895298" y="1546516"/>
                  </a:lnTo>
                  <a:lnTo>
                    <a:pt x="901241" y="1557037"/>
                  </a:lnTo>
                  <a:lnTo>
                    <a:pt x="901873" y="1559216"/>
                  </a:lnTo>
                  <a:close/>
                </a:path>
                <a:path w="2381885" h="2181859">
                  <a:moveTo>
                    <a:pt x="901241" y="1557037"/>
                  </a:moveTo>
                  <a:lnTo>
                    <a:pt x="895298" y="1546516"/>
                  </a:lnTo>
                  <a:lnTo>
                    <a:pt x="898187" y="1546516"/>
                  </a:lnTo>
                  <a:lnTo>
                    <a:pt x="901241" y="1557037"/>
                  </a:lnTo>
                  <a:close/>
                </a:path>
                <a:path w="2381885" h="2181859">
                  <a:moveTo>
                    <a:pt x="906058" y="1559216"/>
                  </a:moveTo>
                  <a:lnTo>
                    <a:pt x="902471" y="1559216"/>
                  </a:lnTo>
                  <a:lnTo>
                    <a:pt x="901241" y="1557037"/>
                  </a:lnTo>
                  <a:lnTo>
                    <a:pt x="898187" y="1546516"/>
                  </a:lnTo>
                  <a:lnTo>
                    <a:pt x="909445" y="1546516"/>
                  </a:lnTo>
                  <a:lnTo>
                    <a:pt x="906058" y="1559216"/>
                  </a:lnTo>
                  <a:close/>
                </a:path>
                <a:path w="2381885" h="2181859">
                  <a:moveTo>
                    <a:pt x="948600" y="1559216"/>
                  </a:moveTo>
                  <a:lnTo>
                    <a:pt x="938737" y="1559216"/>
                  </a:lnTo>
                  <a:lnTo>
                    <a:pt x="944515" y="1546516"/>
                  </a:lnTo>
                  <a:lnTo>
                    <a:pt x="953382" y="1546516"/>
                  </a:lnTo>
                  <a:lnTo>
                    <a:pt x="948600" y="1559216"/>
                  </a:lnTo>
                  <a:close/>
                </a:path>
                <a:path w="2381885" h="2181859">
                  <a:moveTo>
                    <a:pt x="962648" y="1559216"/>
                  </a:moveTo>
                  <a:lnTo>
                    <a:pt x="960556" y="1559216"/>
                  </a:lnTo>
                  <a:lnTo>
                    <a:pt x="953382" y="1546516"/>
                  </a:lnTo>
                  <a:lnTo>
                    <a:pt x="963744" y="1546516"/>
                  </a:lnTo>
                  <a:lnTo>
                    <a:pt x="962648" y="1559216"/>
                  </a:lnTo>
                  <a:close/>
                </a:path>
                <a:path w="2381885" h="2181859">
                  <a:moveTo>
                    <a:pt x="975999" y="1559216"/>
                  </a:moveTo>
                  <a:lnTo>
                    <a:pt x="962848" y="1559216"/>
                  </a:lnTo>
                  <a:lnTo>
                    <a:pt x="963943" y="1546516"/>
                  </a:lnTo>
                  <a:lnTo>
                    <a:pt x="982076" y="1546516"/>
                  </a:lnTo>
                  <a:lnTo>
                    <a:pt x="975999" y="1559216"/>
                  </a:lnTo>
                  <a:close/>
                </a:path>
                <a:path w="2381885" h="2181859">
                  <a:moveTo>
                    <a:pt x="975999" y="1559216"/>
                  </a:moveTo>
                  <a:lnTo>
                    <a:pt x="982076" y="1546516"/>
                  </a:lnTo>
                  <a:lnTo>
                    <a:pt x="975999" y="1559216"/>
                  </a:lnTo>
                  <a:close/>
                </a:path>
                <a:path w="2381885" h="2181859">
                  <a:moveTo>
                    <a:pt x="994493" y="1559216"/>
                  </a:moveTo>
                  <a:lnTo>
                    <a:pt x="975999" y="1559216"/>
                  </a:lnTo>
                  <a:lnTo>
                    <a:pt x="982076" y="1546516"/>
                  </a:lnTo>
                  <a:lnTo>
                    <a:pt x="991627" y="1546516"/>
                  </a:lnTo>
                  <a:lnTo>
                    <a:pt x="994493" y="1559216"/>
                  </a:lnTo>
                  <a:close/>
                </a:path>
                <a:path w="2381885" h="2181859">
                  <a:moveTo>
                    <a:pt x="999910" y="1559216"/>
                  </a:moveTo>
                  <a:lnTo>
                    <a:pt x="994493" y="1559216"/>
                  </a:lnTo>
                  <a:lnTo>
                    <a:pt x="991627" y="1546516"/>
                  </a:lnTo>
                  <a:lnTo>
                    <a:pt x="999312" y="1546516"/>
                  </a:lnTo>
                  <a:lnTo>
                    <a:pt x="999910" y="1559216"/>
                  </a:lnTo>
                  <a:close/>
                </a:path>
                <a:path w="2381885" h="2181859">
                  <a:moveTo>
                    <a:pt x="1006884" y="1559216"/>
                  </a:moveTo>
                  <a:lnTo>
                    <a:pt x="999910" y="1559216"/>
                  </a:lnTo>
                  <a:lnTo>
                    <a:pt x="999312" y="1546516"/>
                  </a:lnTo>
                  <a:lnTo>
                    <a:pt x="1006286" y="1546516"/>
                  </a:lnTo>
                  <a:lnTo>
                    <a:pt x="1006884" y="1559216"/>
                  </a:lnTo>
                  <a:close/>
                </a:path>
                <a:path w="2381885" h="2181859">
                  <a:moveTo>
                    <a:pt x="1012999" y="1557628"/>
                  </a:moveTo>
                  <a:lnTo>
                    <a:pt x="1006287" y="1546516"/>
                  </a:lnTo>
                  <a:lnTo>
                    <a:pt x="1016798" y="1546516"/>
                  </a:lnTo>
                  <a:lnTo>
                    <a:pt x="1017410" y="1549237"/>
                  </a:lnTo>
                  <a:lnTo>
                    <a:pt x="1012999" y="1557628"/>
                  </a:lnTo>
                  <a:close/>
                </a:path>
                <a:path w="2381885" h="2181859">
                  <a:moveTo>
                    <a:pt x="1017437" y="1549186"/>
                  </a:moveTo>
                  <a:lnTo>
                    <a:pt x="1016835" y="1546516"/>
                  </a:lnTo>
                  <a:lnTo>
                    <a:pt x="1018840" y="1546516"/>
                  </a:lnTo>
                  <a:lnTo>
                    <a:pt x="1017437" y="1549186"/>
                  </a:lnTo>
                  <a:close/>
                </a:path>
                <a:path w="2381885" h="2181859">
                  <a:moveTo>
                    <a:pt x="1019798" y="1558574"/>
                  </a:moveTo>
                  <a:lnTo>
                    <a:pt x="1022526" y="1546516"/>
                  </a:lnTo>
                  <a:lnTo>
                    <a:pt x="1019857" y="1558454"/>
                  </a:lnTo>
                  <a:close/>
                </a:path>
                <a:path w="2381885" h="2181859">
                  <a:moveTo>
                    <a:pt x="1024982" y="1548009"/>
                  </a:moveTo>
                  <a:lnTo>
                    <a:pt x="1024420" y="1546516"/>
                  </a:lnTo>
                  <a:lnTo>
                    <a:pt x="1025715" y="1546516"/>
                  </a:lnTo>
                  <a:lnTo>
                    <a:pt x="1024982" y="1548009"/>
                  </a:lnTo>
                  <a:close/>
                </a:path>
                <a:path w="2381885" h="2181859">
                  <a:moveTo>
                    <a:pt x="1029202" y="1559216"/>
                  </a:moveTo>
                  <a:lnTo>
                    <a:pt x="1024982" y="1548009"/>
                  </a:lnTo>
                  <a:lnTo>
                    <a:pt x="1025715" y="1546516"/>
                  </a:lnTo>
                  <a:lnTo>
                    <a:pt x="1030833" y="1556407"/>
                  </a:lnTo>
                  <a:lnTo>
                    <a:pt x="1029202" y="1559216"/>
                  </a:lnTo>
                  <a:close/>
                </a:path>
                <a:path w="2381885" h="2181859">
                  <a:moveTo>
                    <a:pt x="1030833" y="1556407"/>
                  </a:moveTo>
                  <a:lnTo>
                    <a:pt x="1025715" y="1546516"/>
                  </a:lnTo>
                  <a:lnTo>
                    <a:pt x="1028604" y="1546516"/>
                  </a:lnTo>
                  <a:lnTo>
                    <a:pt x="1031010" y="1556101"/>
                  </a:lnTo>
                  <a:lnTo>
                    <a:pt x="1030833" y="1556407"/>
                  </a:lnTo>
                  <a:close/>
                </a:path>
                <a:path w="2381885" h="2181859">
                  <a:moveTo>
                    <a:pt x="1031010" y="1556101"/>
                  </a:moveTo>
                  <a:lnTo>
                    <a:pt x="1028604" y="1546516"/>
                  </a:lnTo>
                  <a:lnTo>
                    <a:pt x="1036575" y="1546516"/>
                  </a:lnTo>
                  <a:lnTo>
                    <a:pt x="1031010" y="1556101"/>
                  </a:lnTo>
                  <a:close/>
                </a:path>
                <a:path w="2381885" h="2181859">
                  <a:moveTo>
                    <a:pt x="1037372" y="1559216"/>
                  </a:moveTo>
                  <a:lnTo>
                    <a:pt x="1032286" y="1559216"/>
                  </a:lnTo>
                  <a:lnTo>
                    <a:pt x="1031327" y="1557363"/>
                  </a:lnTo>
                  <a:lnTo>
                    <a:pt x="1031010" y="1556101"/>
                  </a:lnTo>
                  <a:lnTo>
                    <a:pt x="1036575" y="1546516"/>
                  </a:lnTo>
                  <a:lnTo>
                    <a:pt x="1038766" y="1546516"/>
                  </a:lnTo>
                  <a:lnTo>
                    <a:pt x="1037372" y="1559216"/>
                  </a:lnTo>
                  <a:close/>
                </a:path>
                <a:path w="2381885" h="2181859">
                  <a:moveTo>
                    <a:pt x="1051619" y="1559216"/>
                  </a:moveTo>
                  <a:lnTo>
                    <a:pt x="1037471" y="1559216"/>
                  </a:lnTo>
                  <a:lnTo>
                    <a:pt x="1038866" y="1546516"/>
                  </a:lnTo>
                  <a:lnTo>
                    <a:pt x="1055305" y="1546516"/>
                  </a:lnTo>
                  <a:lnTo>
                    <a:pt x="1051619" y="1559216"/>
                  </a:lnTo>
                  <a:close/>
                </a:path>
                <a:path w="2381885" h="2181859">
                  <a:moveTo>
                    <a:pt x="1085891" y="1584616"/>
                  </a:moveTo>
                  <a:lnTo>
                    <a:pt x="1060498" y="1584616"/>
                  </a:lnTo>
                  <a:lnTo>
                    <a:pt x="1058326" y="1580371"/>
                  </a:lnTo>
                  <a:lnTo>
                    <a:pt x="1057198" y="1571916"/>
                  </a:lnTo>
                  <a:lnTo>
                    <a:pt x="1051121" y="1571916"/>
                  </a:lnTo>
                  <a:lnTo>
                    <a:pt x="1051101" y="1571633"/>
                  </a:lnTo>
                  <a:lnTo>
                    <a:pt x="1058174" y="1546516"/>
                  </a:lnTo>
                  <a:lnTo>
                    <a:pt x="1075070" y="1546516"/>
                  </a:lnTo>
                  <a:lnTo>
                    <a:pt x="1089213" y="1559178"/>
                  </a:lnTo>
                  <a:lnTo>
                    <a:pt x="1089090" y="1561375"/>
                  </a:lnTo>
                  <a:lnTo>
                    <a:pt x="1088283" y="1571916"/>
                  </a:lnTo>
                  <a:lnTo>
                    <a:pt x="1085891" y="1584616"/>
                  </a:lnTo>
                  <a:close/>
                </a:path>
                <a:path w="2381885" h="2181859">
                  <a:moveTo>
                    <a:pt x="1104722" y="1559216"/>
                  </a:moveTo>
                  <a:lnTo>
                    <a:pt x="1090276" y="1559216"/>
                  </a:lnTo>
                  <a:lnTo>
                    <a:pt x="1086788" y="1546516"/>
                  </a:lnTo>
                  <a:lnTo>
                    <a:pt x="1101833" y="1546516"/>
                  </a:lnTo>
                  <a:lnTo>
                    <a:pt x="1104554" y="1558080"/>
                  </a:lnTo>
                  <a:lnTo>
                    <a:pt x="1104675" y="1558765"/>
                  </a:lnTo>
                  <a:lnTo>
                    <a:pt x="1104722" y="1559216"/>
                  </a:lnTo>
                  <a:close/>
                </a:path>
                <a:path w="2381885" h="2181859">
                  <a:moveTo>
                    <a:pt x="1116457" y="1559216"/>
                  </a:moveTo>
                  <a:lnTo>
                    <a:pt x="1104822" y="1559216"/>
                  </a:lnTo>
                  <a:lnTo>
                    <a:pt x="1104716" y="1558765"/>
                  </a:lnTo>
                  <a:lnTo>
                    <a:pt x="1104603" y="1558080"/>
                  </a:lnTo>
                  <a:lnTo>
                    <a:pt x="1103391" y="1546516"/>
                  </a:lnTo>
                  <a:lnTo>
                    <a:pt x="1117973" y="1546516"/>
                  </a:lnTo>
                  <a:lnTo>
                    <a:pt x="1118377" y="1552867"/>
                  </a:lnTo>
                  <a:lnTo>
                    <a:pt x="1118361" y="1554974"/>
                  </a:lnTo>
                  <a:lnTo>
                    <a:pt x="1116457" y="1559216"/>
                  </a:lnTo>
                  <a:close/>
                </a:path>
                <a:path w="2381885" h="2181859">
                  <a:moveTo>
                    <a:pt x="1169880" y="1559216"/>
                  </a:moveTo>
                  <a:lnTo>
                    <a:pt x="1166892" y="1546516"/>
                  </a:lnTo>
                  <a:lnTo>
                    <a:pt x="1167090" y="1546516"/>
                  </a:lnTo>
                  <a:lnTo>
                    <a:pt x="1169836" y="1558582"/>
                  </a:lnTo>
                  <a:lnTo>
                    <a:pt x="1169880" y="1559216"/>
                  </a:lnTo>
                  <a:close/>
                </a:path>
                <a:path w="2381885" h="2181859">
                  <a:moveTo>
                    <a:pt x="1169946" y="1559068"/>
                  </a:moveTo>
                  <a:lnTo>
                    <a:pt x="1167090" y="1546516"/>
                  </a:lnTo>
                  <a:lnTo>
                    <a:pt x="1175560" y="1546516"/>
                  </a:lnTo>
                  <a:lnTo>
                    <a:pt x="1169946" y="1559068"/>
                  </a:lnTo>
                  <a:close/>
                </a:path>
                <a:path w="2381885" h="2181859">
                  <a:moveTo>
                    <a:pt x="1175589" y="1546672"/>
                  </a:moveTo>
                  <a:lnTo>
                    <a:pt x="1175560" y="1546516"/>
                  </a:lnTo>
                  <a:lnTo>
                    <a:pt x="1175589" y="1546672"/>
                  </a:lnTo>
                  <a:close/>
                </a:path>
                <a:path w="2381885" h="2181859">
                  <a:moveTo>
                    <a:pt x="1178149" y="1559216"/>
                  </a:moveTo>
                  <a:lnTo>
                    <a:pt x="1177951" y="1559216"/>
                  </a:lnTo>
                  <a:lnTo>
                    <a:pt x="1175589" y="1546672"/>
                  </a:lnTo>
                  <a:lnTo>
                    <a:pt x="1175659" y="1546516"/>
                  </a:lnTo>
                  <a:lnTo>
                    <a:pt x="1178149" y="1559216"/>
                  </a:lnTo>
                  <a:close/>
                </a:path>
                <a:path w="2381885" h="2181859">
                  <a:moveTo>
                    <a:pt x="1187914" y="1559216"/>
                  </a:moveTo>
                  <a:lnTo>
                    <a:pt x="1178149" y="1559216"/>
                  </a:lnTo>
                  <a:lnTo>
                    <a:pt x="1175659" y="1546516"/>
                  </a:lnTo>
                  <a:lnTo>
                    <a:pt x="1188910" y="1546516"/>
                  </a:lnTo>
                  <a:lnTo>
                    <a:pt x="1187914" y="1559216"/>
                  </a:lnTo>
                  <a:close/>
                </a:path>
                <a:path w="2381885" h="2181859">
                  <a:moveTo>
                    <a:pt x="1194689" y="1559216"/>
                  </a:moveTo>
                  <a:lnTo>
                    <a:pt x="1189010" y="1559216"/>
                  </a:lnTo>
                  <a:lnTo>
                    <a:pt x="1189110" y="1546516"/>
                  </a:lnTo>
                  <a:lnTo>
                    <a:pt x="1193792" y="1546516"/>
                  </a:lnTo>
                  <a:lnTo>
                    <a:pt x="1194667" y="1552382"/>
                  </a:lnTo>
                  <a:lnTo>
                    <a:pt x="1194689" y="1559216"/>
                  </a:lnTo>
                  <a:close/>
                </a:path>
                <a:path w="2381885" h="2181859">
                  <a:moveTo>
                    <a:pt x="1194754" y="1550960"/>
                  </a:moveTo>
                  <a:lnTo>
                    <a:pt x="1194091" y="1546516"/>
                  </a:lnTo>
                  <a:lnTo>
                    <a:pt x="1194789" y="1546516"/>
                  </a:lnTo>
                  <a:lnTo>
                    <a:pt x="1194754" y="1550960"/>
                  </a:lnTo>
                  <a:close/>
                </a:path>
                <a:path w="2381885" h="2181859">
                  <a:moveTo>
                    <a:pt x="1210829" y="1559216"/>
                  </a:moveTo>
                  <a:lnTo>
                    <a:pt x="1195984" y="1559216"/>
                  </a:lnTo>
                  <a:lnTo>
                    <a:pt x="1196012" y="1558582"/>
                  </a:lnTo>
                  <a:lnTo>
                    <a:pt x="1202231" y="1546516"/>
                  </a:lnTo>
                  <a:lnTo>
                    <a:pt x="1207442" y="1546516"/>
                  </a:lnTo>
                  <a:lnTo>
                    <a:pt x="1210829" y="1559216"/>
                  </a:lnTo>
                  <a:close/>
                </a:path>
                <a:path w="2381885" h="2181859">
                  <a:moveTo>
                    <a:pt x="1233184" y="1559216"/>
                  </a:moveTo>
                  <a:lnTo>
                    <a:pt x="1214726" y="1559216"/>
                  </a:lnTo>
                  <a:lnTo>
                    <a:pt x="1208376" y="1546516"/>
                  </a:lnTo>
                  <a:lnTo>
                    <a:pt x="1234527" y="1546516"/>
                  </a:lnTo>
                  <a:lnTo>
                    <a:pt x="1233184" y="1559216"/>
                  </a:lnTo>
                  <a:close/>
                </a:path>
                <a:path w="2381885" h="2181859">
                  <a:moveTo>
                    <a:pt x="1246696" y="1559216"/>
                  </a:moveTo>
                  <a:lnTo>
                    <a:pt x="1233445" y="1559216"/>
                  </a:lnTo>
                  <a:lnTo>
                    <a:pt x="1234812" y="1546516"/>
                  </a:lnTo>
                  <a:lnTo>
                    <a:pt x="1248590" y="1546516"/>
                  </a:lnTo>
                  <a:lnTo>
                    <a:pt x="1247594" y="1554974"/>
                  </a:lnTo>
                  <a:lnTo>
                    <a:pt x="1246696" y="1559216"/>
                  </a:lnTo>
                  <a:close/>
                </a:path>
                <a:path w="2381885" h="2181859">
                  <a:moveTo>
                    <a:pt x="1247229" y="1558080"/>
                  </a:moveTo>
                  <a:lnTo>
                    <a:pt x="1247594" y="1554974"/>
                  </a:lnTo>
                  <a:lnTo>
                    <a:pt x="1249386" y="1546516"/>
                  </a:lnTo>
                  <a:lnTo>
                    <a:pt x="1249551" y="1551799"/>
                  </a:lnTo>
                  <a:lnTo>
                    <a:pt x="1247229" y="1558080"/>
                  </a:lnTo>
                  <a:close/>
                </a:path>
                <a:path w="2381885" h="2181859">
                  <a:moveTo>
                    <a:pt x="1249785" y="1551167"/>
                  </a:moveTo>
                  <a:lnTo>
                    <a:pt x="1249785" y="1546516"/>
                  </a:lnTo>
                  <a:lnTo>
                    <a:pt x="1251505" y="1546516"/>
                  </a:lnTo>
                  <a:lnTo>
                    <a:pt x="1249785" y="1551167"/>
                  </a:lnTo>
                  <a:close/>
                </a:path>
                <a:path w="2381885" h="2181859">
                  <a:moveTo>
                    <a:pt x="1264530" y="1559216"/>
                  </a:moveTo>
                  <a:lnTo>
                    <a:pt x="1249785" y="1559216"/>
                  </a:lnTo>
                  <a:lnTo>
                    <a:pt x="1253969" y="1546516"/>
                  </a:lnTo>
                  <a:lnTo>
                    <a:pt x="1266024" y="1546516"/>
                  </a:lnTo>
                  <a:lnTo>
                    <a:pt x="1264530" y="1559216"/>
                  </a:lnTo>
                  <a:close/>
                </a:path>
                <a:path w="2381885" h="2181859">
                  <a:moveTo>
                    <a:pt x="1269272" y="1558582"/>
                  </a:moveTo>
                  <a:lnTo>
                    <a:pt x="1266622" y="1546516"/>
                  </a:lnTo>
                  <a:lnTo>
                    <a:pt x="1274991" y="1546516"/>
                  </a:lnTo>
                  <a:lnTo>
                    <a:pt x="1273749" y="1552382"/>
                  </a:lnTo>
                  <a:lnTo>
                    <a:pt x="1269272" y="1558582"/>
                  </a:lnTo>
                  <a:close/>
                </a:path>
                <a:path w="2381885" h="2181859">
                  <a:moveTo>
                    <a:pt x="1309050" y="1559216"/>
                  </a:moveTo>
                  <a:lnTo>
                    <a:pt x="1286748" y="1559216"/>
                  </a:lnTo>
                  <a:lnTo>
                    <a:pt x="1286526" y="1558454"/>
                  </a:lnTo>
                  <a:lnTo>
                    <a:pt x="1284807" y="1546516"/>
                  </a:lnTo>
                  <a:lnTo>
                    <a:pt x="1310859" y="1546516"/>
                  </a:lnTo>
                  <a:lnTo>
                    <a:pt x="1311628" y="1554060"/>
                  </a:lnTo>
                  <a:lnTo>
                    <a:pt x="1311576" y="1554974"/>
                  </a:lnTo>
                  <a:lnTo>
                    <a:pt x="1309050" y="1559216"/>
                  </a:lnTo>
                  <a:close/>
                </a:path>
                <a:path w="2381885" h="2181859">
                  <a:moveTo>
                    <a:pt x="1311700" y="1554766"/>
                  </a:moveTo>
                  <a:lnTo>
                    <a:pt x="1310859" y="1546516"/>
                  </a:lnTo>
                  <a:lnTo>
                    <a:pt x="1316613" y="1546516"/>
                  </a:lnTo>
                  <a:lnTo>
                    <a:pt x="1311700" y="1554766"/>
                  </a:lnTo>
                  <a:close/>
                </a:path>
                <a:path w="2381885" h="2181859">
                  <a:moveTo>
                    <a:pt x="1343837" y="1559216"/>
                  </a:moveTo>
                  <a:lnTo>
                    <a:pt x="1312154" y="1559216"/>
                  </a:lnTo>
                  <a:lnTo>
                    <a:pt x="1319971" y="1546516"/>
                  </a:lnTo>
                  <a:lnTo>
                    <a:pt x="1347424" y="1546516"/>
                  </a:lnTo>
                  <a:lnTo>
                    <a:pt x="1343837" y="1559216"/>
                  </a:lnTo>
                  <a:close/>
                </a:path>
                <a:path w="2381885" h="2181859">
                  <a:moveTo>
                    <a:pt x="1347922" y="1559216"/>
                  </a:moveTo>
                  <a:lnTo>
                    <a:pt x="1343837" y="1559216"/>
                  </a:lnTo>
                  <a:lnTo>
                    <a:pt x="1347523" y="1546516"/>
                  </a:lnTo>
                  <a:lnTo>
                    <a:pt x="1359279" y="1546516"/>
                  </a:lnTo>
                  <a:lnTo>
                    <a:pt x="1347922" y="1559216"/>
                  </a:lnTo>
                  <a:close/>
                </a:path>
                <a:path w="2381885" h="2181859">
                  <a:moveTo>
                    <a:pt x="1363863" y="1559216"/>
                  </a:moveTo>
                  <a:lnTo>
                    <a:pt x="1348022" y="1559216"/>
                  </a:lnTo>
                  <a:lnTo>
                    <a:pt x="1359379" y="1546516"/>
                  </a:lnTo>
                  <a:lnTo>
                    <a:pt x="1367649" y="1546516"/>
                  </a:lnTo>
                  <a:lnTo>
                    <a:pt x="1367028" y="1551458"/>
                  </a:lnTo>
                  <a:lnTo>
                    <a:pt x="1363863" y="1559216"/>
                  </a:lnTo>
                  <a:close/>
                </a:path>
                <a:path w="2381885" h="2181859">
                  <a:moveTo>
                    <a:pt x="1368191" y="1548610"/>
                  </a:moveTo>
                  <a:lnTo>
                    <a:pt x="1367649" y="1546516"/>
                  </a:lnTo>
                  <a:lnTo>
                    <a:pt x="1369045" y="1546516"/>
                  </a:lnTo>
                  <a:lnTo>
                    <a:pt x="1368191" y="1548610"/>
                  </a:lnTo>
                  <a:close/>
                </a:path>
                <a:path w="2381885" h="2181859">
                  <a:moveTo>
                    <a:pt x="1375719" y="1559216"/>
                  </a:moveTo>
                  <a:lnTo>
                    <a:pt x="1371771" y="1559216"/>
                  </a:lnTo>
                  <a:lnTo>
                    <a:pt x="1369045" y="1546516"/>
                  </a:lnTo>
                  <a:lnTo>
                    <a:pt x="1370638" y="1546516"/>
                  </a:lnTo>
                  <a:lnTo>
                    <a:pt x="1375719" y="1559216"/>
                  </a:lnTo>
                  <a:close/>
                </a:path>
                <a:path w="2381885" h="2181859">
                  <a:moveTo>
                    <a:pt x="1413404" y="1559216"/>
                  </a:moveTo>
                  <a:lnTo>
                    <a:pt x="1376616" y="1559216"/>
                  </a:lnTo>
                  <a:lnTo>
                    <a:pt x="1370738" y="1546516"/>
                  </a:lnTo>
                  <a:lnTo>
                    <a:pt x="1416157" y="1546516"/>
                  </a:lnTo>
                  <a:lnTo>
                    <a:pt x="1413404" y="1559216"/>
                  </a:lnTo>
                  <a:close/>
                </a:path>
                <a:path w="2381885" h="2181859">
                  <a:moveTo>
                    <a:pt x="1426033" y="1559216"/>
                  </a:moveTo>
                  <a:lnTo>
                    <a:pt x="1413504" y="1559216"/>
                  </a:lnTo>
                  <a:lnTo>
                    <a:pt x="1416256" y="1546516"/>
                  </a:lnTo>
                  <a:lnTo>
                    <a:pt x="1424555" y="1546516"/>
                  </a:lnTo>
                  <a:lnTo>
                    <a:pt x="1426033" y="1559216"/>
                  </a:lnTo>
                  <a:close/>
                </a:path>
                <a:path w="2381885" h="2181859">
                  <a:moveTo>
                    <a:pt x="1437490" y="1559216"/>
                  </a:moveTo>
                  <a:lnTo>
                    <a:pt x="1426232" y="1559216"/>
                  </a:lnTo>
                  <a:lnTo>
                    <a:pt x="1425534" y="1546516"/>
                  </a:lnTo>
                  <a:lnTo>
                    <a:pt x="1438686" y="1546516"/>
                  </a:lnTo>
                  <a:lnTo>
                    <a:pt x="1438354" y="1554974"/>
                  </a:lnTo>
                  <a:lnTo>
                    <a:pt x="1438239" y="1556407"/>
                  </a:lnTo>
                  <a:lnTo>
                    <a:pt x="1437490" y="1559216"/>
                  </a:lnTo>
                  <a:close/>
                </a:path>
                <a:path w="2381885" h="2181859">
                  <a:moveTo>
                    <a:pt x="1462672" y="1559216"/>
                  </a:moveTo>
                  <a:lnTo>
                    <a:pt x="1438188" y="1559216"/>
                  </a:lnTo>
                  <a:lnTo>
                    <a:pt x="1438321" y="1556101"/>
                  </a:lnTo>
                  <a:lnTo>
                    <a:pt x="1440878" y="1546516"/>
                  </a:lnTo>
                  <a:lnTo>
                    <a:pt x="1457133" y="1546516"/>
                  </a:lnTo>
                  <a:lnTo>
                    <a:pt x="1462672" y="1559216"/>
                  </a:lnTo>
                  <a:close/>
                </a:path>
                <a:path w="2381885" h="2181859">
                  <a:moveTo>
                    <a:pt x="1483221" y="1559216"/>
                  </a:moveTo>
                  <a:lnTo>
                    <a:pt x="1462672" y="1559216"/>
                  </a:lnTo>
                  <a:lnTo>
                    <a:pt x="1469668" y="1546516"/>
                  </a:lnTo>
                  <a:lnTo>
                    <a:pt x="1481515" y="1546516"/>
                  </a:lnTo>
                  <a:lnTo>
                    <a:pt x="1481867" y="1548009"/>
                  </a:lnTo>
                  <a:lnTo>
                    <a:pt x="1481991" y="1548765"/>
                  </a:lnTo>
                  <a:lnTo>
                    <a:pt x="1483221" y="1559216"/>
                  </a:lnTo>
                  <a:close/>
                </a:path>
                <a:path w="2381885" h="2181859">
                  <a:moveTo>
                    <a:pt x="1487705" y="1559216"/>
                  </a:moveTo>
                  <a:lnTo>
                    <a:pt x="1484508" y="1559216"/>
                  </a:lnTo>
                  <a:lnTo>
                    <a:pt x="1482008" y="1548610"/>
                  </a:lnTo>
                  <a:lnTo>
                    <a:pt x="1481902" y="1548009"/>
                  </a:lnTo>
                  <a:lnTo>
                    <a:pt x="1481726" y="1546516"/>
                  </a:lnTo>
                  <a:lnTo>
                    <a:pt x="1487605" y="1546516"/>
                  </a:lnTo>
                  <a:lnTo>
                    <a:pt x="1488302" y="1552867"/>
                  </a:lnTo>
                  <a:lnTo>
                    <a:pt x="1488304" y="1554974"/>
                  </a:lnTo>
                  <a:lnTo>
                    <a:pt x="1487705" y="1559216"/>
                  </a:lnTo>
                  <a:close/>
                </a:path>
                <a:path w="2381885" h="2181859">
                  <a:moveTo>
                    <a:pt x="1522638" y="1563308"/>
                  </a:moveTo>
                  <a:lnTo>
                    <a:pt x="1521579" y="1559216"/>
                  </a:lnTo>
                  <a:lnTo>
                    <a:pt x="1489000" y="1559216"/>
                  </a:lnTo>
                  <a:lnTo>
                    <a:pt x="1488433" y="1554060"/>
                  </a:lnTo>
                  <a:lnTo>
                    <a:pt x="1489499" y="1546516"/>
                  </a:lnTo>
                  <a:lnTo>
                    <a:pt x="1520924" y="1546516"/>
                  </a:lnTo>
                  <a:lnTo>
                    <a:pt x="1522901" y="1558765"/>
                  </a:lnTo>
                  <a:lnTo>
                    <a:pt x="1522797" y="1561375"/>
                  </a:lnTo>
                  <a:lnTo>
                    <a:pt x="1522638" y="1563308"/>
                  </a:lnTo>
                  <a:close/>
                </a:path>
                <a:path w="2381885" h="2181859">
                  <a:moveTo>
                    <a:pt x="1523075" y="1559216"/>
                  </a:moveTo>
                  <a:lnTo>
                    <a:pt x="1520924" y="1546516"/>
                  </a:lnTo>
                  <a:lnTo>
                    <a:pt x="1523075" y="1559216"/>
                  </a:lnTo>
                  <a:close/>
                </a:path>
                <a:path w="2381885" h="2181859">
                  <a:moveTo>
                    <a:pt x="1527955" y="1571916"/>
                  </a:moveTo>
                  <a:lnTo>
                    <a:pt x="1524867" y="1571916"/>
                  </a:lnTo>
                  <a:lnTo>
                    <a:pt x="1522800" y="1563931"/>
                  </a:lnTo>
                  <a:lnTo>
                    <a:pt x="1522785" y="1562781"/>
                  </a:lnTo>
                  <a:lnTo>
                    <a:pt x="1522899" y="1561375"/>
                  </a:lnTo>
                  <a:lnTo>
                    <a:pt x="1523000" y="1558765"/>
                  </a:lnTo>
                  <a:lnTo>
                    <a:pt x="1520982" y="1546516"/>
                  </a:lnTo>
                  <a:lnTo>
                    <a:pt x="1533212" y="1546516"/>
                  </a:lnTo>
                  <a:lnTo>
                    <a:pt x="1533658" y="1548311"/>
                  </a:lnTo>
                  <a:lnTo>
                    <a:pt x="1533553" y="1549573"/>
                  </a:lnTo>
                  <a:lnTo>
                    <a:pt x="1532040" y="1559216"/>
                  </a:lnTo>
                  <a:lnTo>
                    <a:pt x="1530944" y="1559216"/>
                  </a:lnTo>
                  <a:lnTo>
                    <a:pt x="1530853" y="1566713"/>
                  </a:lnTo>
                  <a:lnTo>
                    <a:pt x="1527955" y="1571916"/>
                  </a:lnTo>
                  <a:close/>
                </a:path>
                <a:path w="2381885" h="2181859">
                  <a:moveTo>
                    <a:pt x="1533770" y="1548765"/>
                  </a:moveTo>
                  <a:lnTo>
                    <a:pt x="1533798" y="1548009"/>
                  </a:lnTo>
                  <a:lnTo>
                    <a:pt x="1534033" y="1546516"/>
                  </a:lnTo>
                  <a:lnTo>
                    <a:pt x="1534107" y="1546672"/>
                  </a:lnTo>
                  <a:lnTo>
                    <a:pt x="1533770" y="1548765"/>
                  </a:lnTo>
                  <a:close/>
                </a:path>
                <a:path w="2381885" h="2181859">
                  <a:moveTo>
                    <a:pt x="1534109" y="1546662"/>
                  </a:moveTo>
                  <a:lnTo>
                    <a:pt x="1534033" y="1546516"/>
                  </a:lnTo>
                  <a:lnTo>
                    <a:pt x="1534109" y="1546662"/>
                  </a:lnTo>
                  <a:close/>
                </a:path>
                <a:path w="2381885" h="2181859">
                  <a:moveTo>
                    <a:pt x="1575480" y="1559216"/>
                  </a:moveTo>
                  <a:lnTo>
                    <a:pt x="1540642" y="1559216"/>
                  </a:lnTo>
                  <a:lnTo>
                    <a:pt x="1534114" y="1546672"/>
                  </a:lnTo>
                  <a:lnTo>
                    <a:pt x="1534133" y="1546516"/>
                  </a:lnTo>
                  <a:lnTo>
                    <a:pt x="1577870" y="1546516"/>
                  </a:lnTo>
                  <a:lnTo>
                    <a:pt x="1577277" y="1550960"/>
                  </a:lnTo>
                  <a:lnTo>
                    <a:pt x="1575480" y="1559216"/>
                  </a:lnTo>
                  <a:close/>
                </a:path>
                <a:path w="2381885" h="2181859">
                  <a:moveTo>
                    <a:pt x="1579166" y="1559216"/>
                  </a:moveTo>
                  <a:lnTo>
                    <a:pt x="1576177" y="1559216"/>
                  </a:lnTo>
                  <a:lnTo>
                    <a:pt x="1577211" y="1551458"/>
                  </a:lnTo>
                  <a:lnTo>
                    <a:pt x="1577294" y="1550960"/>
                  </a:lnTo>
                  <a:lnTo>
                    <a:pt x="1578270" y="1546516"/>
                  </a:lnTo>
                  <a:lnTo>
                    <a:pt x="1582254" y="1546516"/>
                  </a:lnTo>
                  <a:lnTo>
                    <a:pt x="1579166" y="1559216"/>
                  </a:lnTo>
                  <a:close/>
                </a:path>
                <a:path w="2381885" h="2181859">
                  <a:moveTo>
                    <a:pt x="1598549" y="1559216"/>
                  </a:moveTo>
                  <a:lnTo>
                    <a:pt x="1581923" y="1559216"/>
                  </a:lnTo>
                  <a:lnTo>
                    <a:pt x="1582292" y="1546516"/>
                  </a:lnTo>
                  <a:lnTo>
                    <a:pt x="1595107" y="1546516"/>
                  </a:lnTo>
                  <a:lnTo>
                    <a:pt x="1598549" y="1559216"/>
                  </a:lnTo>
                  <a:close/>
                </a:path>
                <a:path w="2381885" h="2181859">
                  <a:moveTo>
                    <a:pt x="1680690" y="1556920"/>
                  </a:moveTo>
                  <a:lnTo>
                    <a:pt x="1687826" y="1546516"/>
                  </a:lnTo>
                  <a:lnTo>
                    <a:pt x="1690254" y="1546516"/>
                  </a:lnTo>
                  <a:lnTo>
                    <a:pt x="1680690" y="1556920"/>
                  </a:lnTo>
                  <a:close/>
                </a:path>
                <a:path w="2381885" h="2181859">
                  <a:moveTo>
                    <a:pt x="1707192" y="1559216"/>
                  </a:moveTo>
                  <a:lnTo>
                    <a:pt x="1679116" y="1559216"/>
                  </a:lnTo>
                  <a:lnTo>
                    <a:pt x="1680690" y="1556920"/>
                  </a:lnTo>
                  <a:lnTo>
                    <a:pt x="1690254" y="1546516"/>
                  </a:lnTo>
                  <a:lnTo>
                    <a:pt x="1699394" y="1546516"/>
                  </a:lnTo>
                  <a:lnTo>
                    <a:pt x="1707012" y="1558765"/>
                  </a:lnTo>
                  <a:lnTo>
                    <a:pt x="1707115" y="1558979"/>
                  </a:lnTo>
                  <a:lnTo>
                    <a:pt x="1707192" y="1559216"/>
                  </a:lnTo>
                  <a:close/>
                </a:path>
                <a:path w="2381885" h="2181859">
                  <a:moveTo>
                    <a:pt x="1707292" y="1559216"/>
                  </a:moveTo>
                  <a:lnTo>
                    <a:pt x="1707144" y="1558979"/>
                  </a:lnTo>
                  <a:lnTo>
                    <a:pt x="1707047" y="1558765"/>
                  </a:lnTo>
                  <a:lnTo>
                    <a:pt x="1703107" y="1546516"/>
                  </a:lnTo>
                  <a:lnTo>
                    <a:pt x="1709483" y="1546516"/>
                  </a:lnTo>
                  <a:lnTo>
                    <a:pt x="1707292" y="1559216"/>
                  </a:lnTo>
                  <a:close/>
                </a:path>
                <a:path w="2381885" h="2181859">
                  <a:moveTo>
                    <a:pt x="1743271" y="1559216"/>
                  </a:moveTo>
                  <a:lnTo>
                    <a:pt x="1709184" y="1559216"/>
                  </a:lnTo>
                  <a:lnTo>
                    <a:pt x="1710280" y="1546516"/>
                  </a:lnTo>
                  <a:lnTo>
                    <a:pt x="1742779" y="1546516"/>
                  </a:lnTo>
                  <a:lnTo>
                    <a:pt x="1743385" y="1556407"/>
                  </a:lnTo>
                  <a:lnTo>
                    <a:pt x="1743271" y="1559216"/>
                  </a:lnTo>
                  <a:close/>
                </a:path>
                <a:path w="2381885" h="2181859">
                  <a:moveTo>
                    <a:pt x="1743421" y="1556995"/>
                  </a:moveTo>
                  <a:lnTo>
                    <a:pt x="1742779" y="1546516"/>
                  </a:lnTo>
                  <a:lnTo>
                    <a:pt x="1744129" y="1546516"/>
                  </a:lnTo>
                  <a:lnTo>
                    <a:pt x="1743421" y="1556995"/>
                  </a:lnTo>
                  <a:close/>
                </a:path>
                <a:path w="2381885" h="2181859">
                  <a:moveTo>
                    <a:pt x="1743557" y="1559216"/>
                  </a:moveTo>
                  <a:lnTo>
                    <a:pt x="1743460" y="1556407"/>
                  </a:lnTo>
                  <a:lnTo>
                    <a:pt x="1744129" y="1546516"/>
                  </a:lnTo>
                  <a:lnTo>
                    <a:pt x="1752712" y="1546516"/>
                  </a:lnTo>
                  <a:lnTo>
                    <a:pt x="1743557" y="1559216"/>
                  </a:lnTo>
                  <a:close/>
                </a:path>
                <a:path w="2381885" h="2181859">
                  <a:moveTo>
                    <a:pt x="1787793" y="1559216"/>
                  </a:moveTo>
                  <a:lnTo>
                    <a:pt x="1777718" y="1559216"/>
                  </a:lnTo>
                  <a:lnTo>
                    <a:pt x="1783265" y="1546516"/>
                  </a:lnTo>
                  <a:lnTo>
                    <a:pt x="1787793" y="1559216"/>
                  </a:lnTo>
                  <a:close/>
                </a:path>
                <a:path w="2381885" h="2181859">
                  <a:moveTo>
                    <a:pt x="1814899" y="1559216"/>
                  </a:moveTo>
                  <a:lnTo>
                    <a:pt x="1801701" y="1559216"/>
                  </a:lnTo>
                  <a:lnTo>
                    <a:pt x="1808417" y="1546516"/>
                  </a:lnTo>
                  <a:lnTo>
                    <a:pt x="1814899" y="1559216"/>
                  </a:lnTo>
                  <a:close/>
                </a:path>
                <a:path w="2381885" h="2181859">
                  <a:moveTo>
                    <a:pt x="1015054" y="1571916"/>
                  </a:moveTo>
                  <a:lnTo>
                    <a:pt x="1004991" y="1571916"/>
                  </a:lnTo>
                  <a:lnTo>
                    <a:pt x="1002099" y="1566933"/>
                  </a:lnTo>
                  <a:lnTo>
                    <a:pt x="1002053" y="1566713"/>
                  </a:lnTo>
                  <a:lnTo>
                    <a:pt x="1002700" y="1559216"/>
                  </a:lnTo>
                  <a:lnTo>
                    <a:pt x="1006884" y="1559216"/>
                  </a:lnTo>
                  <a:lnTo>
                    <a:pt x="1006287" y="1546516"/>
                  </a:lnTo>
                  <a:lnTo>
                    <a:pt x="1012999" y="1557628"/>
                  </a:lnTo>
                  <a:lnTo>
                    <a:pt x="1012290" y="1558979"/>
                  </a:lnTo>
                  <a:lnTo>
                    <a:pt x="1012349" y="1559626"/>
                  </a:lnTo>
                  <a:lnTo>
                    <a:pt x="1015013" y="1565585"/>
                  </a:lnTo>
                  <a:lnTo>
                    <a:pt x="1015054" y="1571916"/>
                  </a:lnTo>
                  <a:close/>
                </a:path>
                <a:path w="2381885" h="2181859">
                  <a:moveTo>
                    <a:pt x="1177951" y="1559216"/>
                  </a:moveTo>
                  <a:lnTo>
                    <a:pt x="1169980" y="1559216"/>
                  </a:lnTo>
                  <a:lnTo>
                    <a:pt x="1175589" y="1546672"/>
                  </a:lnTo>
                  <a:lnTo>
                    <a:pt x="1177951" y="1559216"/>
                  </a:lnTo>
                  <a:close/>
                </a:path>
                <a:path w="2381885" h="2181859">
                  <a:moveTo>
                    <a:pt x="1029202" y="1559216"/>
                  </a:moveTo>
                  <a:lnTo>
                    <a:pt x="1019695" y="1559216"/>
                  </a:lnTo>
                  <a:lnTo>
                    <a:pt x="1019871" y="1558425"/>
                  </a:lnTo>
                  <a:lnTo>
                    <a:pt x="1024982" y="1548009"/>
                  </a:lnTo>
                  <a:lnTo>
                    <a:pt x="1029202" y="1559216"/>
                  </a:lnTo>
                  <a:close/>
                </a:path>
                <a:path w="2381885" h="2181859">
                  <a:moveTo>
                    <a:pt x="1484508" y="1559216"/>
                  </a:moveTo>
                  <a:lnTo>
                    <a:pt x="1483221" y="1559216"/>
                  </a:lnTo>
                  <a:lnTo>
                    <a:pt x="1481938" y="1548311"/>
                  </a:lnTo>
                  <a:lnTo>
                    <a:pt x="1484508" y="1559216"/>
                  </a:lnTo>
                  <a:close/>
                </a:path>
                <a:path w="2381885" h="2181859">
                  <a:moveTo>
                    <a:pt x="1370937" y="1559216"/>
                  </a:moveTo>
                  <a:lnTo>
                    <a:pt x="1366055" y="1559216"/>
                  </a:lnTo>
                  <a:lnTo>
                    <a:pt x="1367028" y="1551458"/>
                  </a:lnTo>
                  <a:lnTo>
                    <a:pt x="1368191" y="1548610"/>
                  </a:lnTo>
                  <a:lnTo>
                    <a:pt x="1370937" y="1559216"/>
                  </a:lnTo>
                  <a:close/>
                </a:path>
                <a:path w="2381885" h="2181859">
                  <a:moveTo>
                    <a:pt x="1532403" y="1563931"/>
                  </a:moveTo>
                  <a:lnTo>
                    <a:pt x="1532269" y="1561937"/>
                  </a:lnTo>
                  <a:lnTo>
                    <a:pt x="1532160" y="1558765"/>
                  </a:lnTo>
                  <a:lnTo>
                    <a:pt x="1533770" y="1548765"/>
                  </a:lnTo>
                  <a:lnTo>
                    <a:pt x="1536366" y="1559216"/>
                  </a:lnTo>
                  <a:lnTo>
                    <a:pt x="1532240" y="1559216"/>
                  </a:lnTo>
                  <a:lnTo>
                    <a:pt x="1532547" y="1562781"/>
                  </a:lnTo>
                  <a:lnTo>
                    <a:pt x="1532442" y="1563861"/>
                  </a:lnTo>
                  <a:close/>
                </a:path>
                <a:path w="2381885" h="2181859">
                  <a:moveTo>
                    <a:pt x="1019600" y="1558979"/>
                  </a:moveTo>
                  <a:lnTo>
                    <a:pt x="1017485" y="1549573"/>
                  </a:lnTo>
                  <a:lnTo>
                    <a:pt x="1017437" y="1549186"/>
                  </a:lnTo>
                  <a:lnTo>
                    <a:pt x="1019552" y="1558582"/>
                  </a:lnTo>
                  <a:lnTo>
                    <a:pt x="1019600" y="1558979"/>
                  </a:lnTo>
                  <a:close/>
                </a:path>
                <a:path w="2381885" h="2181859">
                  <a:moveTo>
                    <a:pt x="1195685" y="1559216"/>
                  </a:moveTo>
                  <a:lnTo>
                    <a:pt x="1194739" y="1552867"/>
                  </a:lnTo>
                  <a:lnTo>
                    <a:pt x="1194754" y="1550960"/>
                  </a:lnTo>
                  <a:lnTo>
                    <a:pt x="1195871" y="1558454"/>
                  </a:lnTo>
                  <a:lnTo>
                    <a:pt x="1195761" y="1559068"/>
                  </a:lnTo>
                  <a:lnTo>
                    <a:pt x="1195685" y="1559216"/>
                  </a:lnTo>
                  <a:close/>
                </a:path>
                <a:path w="2381885" h="2181859">
                  <a:moveTo>
                    <a:pt x="1249784" y="1559216"/>
                  </a:moveTo>
                  <a:lnTo>
                    <a:pt x="1249677" y="1551458"/>
                  </a:lnTo>
                  <a:lnTo>
                    <a:pt x="1249785" y="1551167"/>
                  </a:lnTo>
                  <a:lnTo>
                    <a:pt x="1249784" y="1559216"/>
                  </a:lnTo>
                  <a:close/>
                </a:path>
                <a:path w="2381885" h="2181859">
                  <a:moveTo>
                    <a:pt x="1249784" y="1559216"/>
                  </a:moveTo>
                  <a:lnTo>
                    <a:pt x="1247095" y="1559216"/>
                  </a:lnTo>
                  <a:lnTo>
                    <a:pt x="1247229" y="1558080"/>
                  </a:lnTo>
                  <a:lnTo>
                    <a:pt x="1249551" y="1551799"/>
                  </a:lnTo>
                  <a:lnTo>
                    <a:pt x="1249784" y="1559216"/>
                  </a:lnTo>
                  <a:close/>
                </a:path>
                <a:path w="2381885" h="2181859">
                  <a:moveTo>
                    <a:pt x="1195685" y="1559216"/>
                  </a:moveTo>
                  <a:lnTo>
                    <a:pt x="1194689" y="1559216"/>
                  </a:lnTo>
                  <a:lnTo>
                    <a:pt x="1194739" y="1552867"/>
                  </a:lnTo>
                  <a:lnTo>
                    <a:pt x="1195685" y="1559216"/>
                  </a:lnTo>
                  <a:close/>
                </a:path>
                <a:path w="2381885" h="2181859">
                  <a:moveTo>
                    <a:pt x="1118781" y="1559216"/>
                  </a:moveTo>
                  <a:lnTo>
                    <a:pt x="1116457" y="1559216"/>
                  </a:lnTo>
                  <a:lnTo>
                    <a:pt x="1118492" y="1554680"/>
                  </a:lnTo>
                  <a:lnTo>
                    <a:pt x="1118781" y="1559216"/>
                  </a:lnTo>
                  <a:close/>
                </a:path>
                <a:path w="2381885" h="2181859">
                  <a:moveTo>
                    <a:pt x="1312154" y="1559216"/>
                  </a:moveTo>
                  <a:lnTo>
                    <a:pt x="1309050" y="1559216"/>
                  </a:lnTo>
                  <a:lnTo>
                    <a:pt x="1311700" y="1554766"/>
                  </a:lnTo>
                  <a:lnTo>
                    <a:pt x="1312154" y="1559216"/>
                  </a:lnTo>
                  <a:close/>
                </a:path>
                <a:path w="2381885" h="2181859">
                  <a:moveTo>
                    <a:pt x="1031792" y="1559216"/>
                  </a:moveTo>
                  <a:lnTo>
                    <a:pt x="1029202" y="1559216"/>
                  </a:lnTo>
                  <a:lnTo>
                    <a:pt x="1030833" y="1556407"/>
                  </a:lnTo>
                  <a:lnTo>
                    <a:pt x="1031327" y="1557363"/>
                  </a:lnTo>
                  <a:lnTo>
                    <a:pt x="1031792" y="1559216"/>
                  </a:lnTo>
                  <a:close/>
                </a:path>
                <a:path w="2381885" h="2181859">
                  <a:moveTo>
                    <a:pt x="1032286" y="1559216"/>
                  </a:moveTo>
                  <a:lnTo>
                    <a:pt x="1031792" y="1559216"/>
                  </a:lnTo>
                  <a:lnTo>
                    <a:pt x="1031327" y="1557363"/>
                  </a:lnTo>
                  <a:lnTo>
                    <a:pt x="1032286" y="1559216"/>
                  </a:lnTo>
                  <a:close/>
                </a:path>
                <a:path w="2381885" h="2181859">
                  <a:moveTo>
                    <a:pt x="1015102" y="1565784"/>
                  </a:moveTo>
                  <a:lnTo>
                    <a:pt x="1012349" y="1559626"/>
                  </a:lnTo>
                  <a:lnTo>
                    <a:pt x="1012290" y="1558979"/>
                  </a:lnTo>
                  <a:lnTo>
                    <a:pt x="1012999" y="1557628"/>
                  </a:lnTo>
                  <a:lnTo>
                    <a:pt x="1013958" y="1559216"/>
                  </a:lnTo>
                  <a:lnTo>
                    <a:pt x="1015154" y="1559216"/>
                  </a:lnTo>
                  <a:lnTo>
                    <a:pt x="1015102" y="1565784"/>
                  </a:lnTo>
                  <a:close/>
                </a:path>
                <a:path w="2381885" h="2181859">
                  <a:moveTo>
                    <a:pt x="1267519" y="1571916"/>
                  </a:moveTo>
                  <a:lnTo>
                    <a:pt x="1252376" y="1571916"/>
                  </a:lnTo>
                  <a:lnTo>
                    <a:pt x="1247126" y="1560377"/>
                  </a:lnTo>
                  <a:lnTo>
                    <a:pt x="1246921" y="1559626"/>
                  </a:lnTo>
                  <a:lnTo>
                    <a:pt x="1246863" y="1559068"/>
                  </a:lnTo>
                  <a:lnTo>
                    <a:pt x="1247229" y="1558080"/>
                  </a:lnTo>
                  <a:lnTo>
                    <a:pt x="1247095" y="1559216"/>
                  </a:lnTo>
                  <a:lnTo>
                    <a:pt x="1266224" y="1559216"/>
                  </a:lnTo>
                  <a:lnTo>
                    <a:pt x="1266433" y="1560377"/>
                  </a:lnTo>
                  <a:lnTo>
                    <a:pt x="1267519" y="1571916"/>
                  </a:lnTo>
                  <a:close/>
                </a:path>
                <a:path w="2381885" h="2181859">
                  <a:moveTo>
                    <a:pt x="1019695" y="1559216"/>
                  </a:moveTo>
                  <a:lnTo>
                    <a:pt x="1019755" y="1558765"/>
                  </a:lnTo>
                  <a:lnTo>
                    <a:pt x="1019871" y="1558425"/>
                  </a:lnTo>
                  <a:lnTo>
                    <a:pt x="1019695" y="1559216"/>
                  </a:lnTo>
                  <a:close/>
                </a:path>
                <a:path w="2381885" h="2181859">
                  <a:moveTo>
                    <a:pt x="1019674" y="1559122"/>
                  </a:moveTo>
                  <a:lnTo>
                    <a:pt x="1019704" y="1558765"/>
                  </a:lnTo>
                  <a:lnTo>
                    <a:pt x="1019798" y="1558574"/>
                  </a:lnTo>
                  <a:lnTo>
                    <a:pt x="1019674" y="1559122"/>
                  </a:lnTo>
                  <a:close/>
                </a:path>
                <a:path w="2381885" h="2181859">
                  <a:moveTo>
                    <a:pt x="1269412" y="1559216"/>
                  </a:moveTo>
                  <a:lnTo>
                    <a:pt x="1268815" y="1559216"/>
                  </a:lnTo>
                  <a:lnTo>
                    <a:pt x="1269272" y="1558582"/>
                  </a:lnTo>
                  <a:lnTo>
                    <a:pt x="1269412" y="1559216"/>
                  </a:lnTo>
                  <a:close/>
                </a:path>
                <a:path w="2381885" h="2181859">
                  <a:moveTo>
                    <a:pt x="1195984" y="1559216"/>
                  </a:moveTo>
                  <a:lnTo>
                    <a:pt x="1195685" y="1559216"/>
                  </a:lnTo>
                  <a:lnTo>
                    <a:pt x="1195917" y="1558765"/>
                  </a:lnTo>
                  <a:lnTo>
                    <a:pt x="1195984" y="1559216"/>
                  </a:lnTo>
                  <a:close/>
                </a:path>
                <a:path w="2381885" h="2181859">
                  <a:moveTo>
                    <a:pt x="1019653" y="1559216"/>
                  </a:moveTo>
                  <a:lnTo>
                    <a:pt x="1019483" y="1559216"/>
                  </a:lnTo>
                  <a:lnTo>
                    <a:pt x="1019600" y="1558979"/>
                  </a:lnTo>
                  <a:lnTo>
                    <a:pt x="1019653" y="1559216"/>
                  </a:lnTo>
                  <a:close/>
                </a:path>
                <a:path w="2381885" h="2181859">
                  <a:moveTo>
                    <a:pt x="1169980" y="1559216"/>
                  </a:moveTo>
                  <a:lnTo>
                    <a:pt x="1169946" y="1559068"/>
                  </a:lnTo>
                  <a:lnTo>
                    <a:pt x="1169980" y="1559216"/>
                  </a:lnTo>
                  <a:close/>
                </a:path>
                <a:path w="2381885" h="2181859">
                  <a:moveTo>
                    <a:pt x="1019695" y="1559216"/>
                  </a:moveTo>
                  <a:close/>
                </a:path>
                <a:path w="2381885" h="2181859">
                  <a:moveTo>
                    <a:pt x="1343837" y="1559216"/>
                  </a:moveTo>
                  <a:close/>
                </a:path>
                <a:path w="2381885" h="2181859">
                  <a:moveTo>
                    <a:pt x="295070" y="1590966"/>
                  </a:moveTo>
                  <a:lnTo>
                    <a:pt x="295024" y="1585124"/>
                  </a:lnTo>
                  <a:lnTo>
                    <a:pt x="294897" y="1583158"/>
                  </a:lnTo>
                  <a:lnTo>
                    <a:pt x="294095" y="1573614"/>
                  </a:lnTo>
                  <a:lnTo>
                    <a:pt x="293991" y="1571878"/>
                  </a:lnTo>
                  <a:lnTo>
                    <a:pt x="307100" y="1559216"/>
                  </a:lnTo>
                  <a:lnTo>
                    <a:pt x="317969" y="1571916"/>
                  </a:lnTo>
                  <a:lnTo>
                    <a:pt x="310064" y="1584616"/>
                  </a:lnTo>
                  <a:lnTo>
                    <a:pt x="296315" y="1584616"/>
                  </a:lnTo>
                  <a:lnTo>
                    <a:pt x="295070" y="1590966"/>
                  </a:lnTo>
                  <a:close/>
                </a:path>
                <a:path w="2381885" h="2181859">
                  <a:moveTo>
                    <a:pt x="350612" y="1584616"/>
                  </a:moveTo>
                  <a:lnTo>
                    <a:pt x="340352" y="1571916"/>
                  </a:lnTo>
                  <a:lnTo>
                    <a:pt x="334175" y="1571916"/>
                  </a:lnTo>
                  <a:lnTo>
                    <a:pt x="333604" y="1567682"/>
                  </a:lnTo>
                  <a:lnTo>
                    <a:pt x="333481" y="1566549"/>
                  </a:lnTo>
                  <a:lnTo>
                    <a:pt x="334673" y="1559216"/>
                  </a:lnTo>
                  <a:lnTo>
                    <a:pt x="361606" y="1559216"/>
                  </a:lnTo>
                  <a:lnTo>
                    <a:pt x="358771" y="1571916"/>
                  </a:lnTo>
                  <a:lnTo>
                    <a:pt x="350612" y="1584616"/>
                  </a:lnTo>
                  <a:close/>
                </a:path>
                <a:path w="2381885" h="2181859">
                  <a:moveTo>
                    <a:pt x="423444" y="1571916"/>
                  </a:moveTo>
                  <a:lnTo>
                    <a:pt x="408599" y="1571916"/>
                  </a:lnTo>
                  <a:lnTo>
                    <a:pt x="411887" y="1559216"/>
                  </a:lnTo>
                  <a:lnTo>
                    <a:pt x="424441" y="1559216"/>
                  </a:lnTo>
                  <a:lnTo>
                    <a:pt x="423444" y="1571916"/>
                  </a:lnTo>
                  <a:close/>
                </a:path>
                <a:path w="2381885" h="2181859">
                  <a:moveTo>
                    <a:pt x="476921" y="1571916"/>
                  </a:moveTo>
                  <a:lnTo>
                    <a:pt x="462051" y="1571916"/>
                  </a:lnTo>
                  <a:lnTo>
                    <a:pt x="464278" y="1559216"/>
                  </a:lnTo>
                  <a:lnTo>
                    <a:pt x="475234" y="1559216"/>
                  </a:lnTo>
                  <a:lnTo>
                    <a:pt x="476921" y="1571916"/>
                  </a:lnTo>
                  <a:close/>
                </a:path>
                <a:path w="2381885" h="2181859">
                  <a:moveTo>
                    <a:pt x="498168" y="1571916"/>
                  </a:moveTo>
                  <a:lnTo>
                    <a:pt x="481729" y="1571916"/>
                  </a:lnTo>
                  <a:lnTo>
                    <a:pt x="483821" y="1559216"/>
                  </a:lnTo>
                  <a:lnTo>
                    <a:pt x="493884" y="1559216"/>
                  </a:lnTo>
                  <a:lnTo>
                    <a:pt x="498168" y="1571916"/>
                  </a:lnTo>
                  <a:close/>
                </a:path>
                <a:path w="2381885" h="2181859">
                  <a:moveTo>
                    <a:pt x="540891" y="1571916"/>
                  </a:moveTo>
                  <a:lnTo>
                    <a:pt x="510921" y="1571916"/>
                  </a:lnTo>
                  <a:lnTo>
                    <a:pt x="510024" y="1559216"/>
                  </a:lnTo>
                  <a:lnTo>
                    <a:pt x="537821" y="1559216"/>
                  </a:lnTo>
                  <a:lnTo>
                    <a:pt x="540891" y="1571916"/>
                  </a:lnTo>
                  <a:close/>
                </a:path>
                <a:path w="2381885" h="2181859">
                  <a:moveTo>
                    <a:pt x="616629" y="1584616"/>
                  </a:moveTo>
                  <a:lnTo>
                    <a:pt x="600389" y="1584616"/>
                  </a:lnTo>
                  <a:lnTo>
                    <a:pt x="600290" y="1559216"/>
                  </a:lnTo>
                  <a:lnTo>
                    <a:pt x="606367" y="1571916"/>
                  </a:lnTo>
                  <a:lnTo>
                    <a:pt x="617028" y="1571916"/>
                  </a:lnTo>
                  <a:lnTo>
                    <a:pt x="616629" y="1584616"/>
                  </a:lnTo>
                  <a:close/>
                </a:path>
                <a:path w="2381885" h="2181859">
                  <a:moveTo>
                    <a:pt x="658736" y="1571916"/>
                  </a:moveTo>
                  <a:lnTo>
                    <a:pt x="646182" y="1571916"/>
                  </a:lnTo>
                  <a:lnTo>
                    <a:pt x="647902" y="1559216"/>
                  </a:lnTo>
                  <a:lnTo>
                    <a:pt x="654489" y="1559216"/>
                  </a:lnTo>
                  <a:lnTo>
                    <a:pt x="658736" y="1571916"/>
                  </a:lnTo>
                  <a:close/>
                </a:path>
                <a:path w="2381885" h="2181859">
                  <a:moveTo>
                    <a:pt x="660400" y="1561375"/>
                  </a:moveTo>
                  <a:lnTo>
                    <a:pt x="659570" y="1559216"/>
                  </a:lnTo>
                  <a:lnTo>
                    <a:pt x="660567" y="1559216"/>
                  </a:lnTo>
                  <a:lnTo>
                    <a:pt x="660558" y="1560377"/>
                  </a:lnTo>
                  <a:lnTo>
                    <a:pt x="660400" y="1561375"/>
                  </a:lnTo>
                  <a:close/>
                </a:path>
                <a:path w="2381885" h="2181859">
                  <a:moveTo>
                    <a:pt x="660676" y="1559626"/>
                  </a:moveTo>
                  <a:lnTo>
                    <a:pt x="660567" y="1559216"/>
                  </a:lnTo>
                  <a:lnTo>
                    <a:pt x="660741" y="1559216"/>
                  </a:lnTo>
                  <a:lnTo>
                    <a:pt x="660676" y="1559626"/>
                  </a:lnTo>
                  <a:close/>
                </a:path>
                <a:path w="2381885" h="2181859">
                  <a:moveTo>
                    <a:pt x="684478" y="1571916"/>
                  </a:moveTo>
                  <a:lnTo>
                    <a:pt x="664452" y="1571916"/>
                  </a:lnTo>
                  <a:lnTo>
                    <a:pt x="662825" y="1567682"/>
                  </a:lnTo>
                  <a:lnTo>
                    <a:pt x="660808" y="1560121"/>
                  </a:lnTo>
                  <a:lnTo>
                    <a:pt x="660741" y="1559216"/>
                  </a:lnTo>
                  <a:lnTo>
                    <a:pt x="685773" y="1559216"/>
                  </a:lnTo>
                  <a:lnTo>
                    <a:pt x="684478" y="1571916"/>
                  </a:lnTo>
                  <a:close/>
                </a:path>
                <a:path w="2381885" h="2181859">
                  <a:moveTo>
                    <a:pt x="686824" y="1584616"/>
                  </a:moveTo>
                  <a:lnTo>
                    <a:pt x="663556" y="1584616"/>
                  </a:lnTo>
                  <a:lnTo>
                    <a:pt x="661094" y="1577145"/>
                  </a:lnTo>
                  <a:lnTo>
                    <a:pt x="660068" y="1571916"/>
                  </a:lnTo>
                  <a:lnTo>
                    <a:pt x="688463" y="1571916"/>
                  </a:lnTo>
                  <a:lnTo>
                    <a:pt x="687766" y="1559216"/>
                  </a:lnTo>
                  <a:lnTo>
                    <a:pt x="698697" y="1559216"/>
                  </a:lnTo>
                  <a:lnTo>
                    <a:pt x="693047" y="1571916"/>
                  </a:lnTo>
                  <a:lnTo>
                    <a:pt x="686824" y="1584616"/>
                  </a:lnTo>
                  <a:close/>
                </a:path>
                <a:path w="2381885" h="2181859">
                  <a:moveTo>
                    <a:pt x="718432" y="1571916"/>
                  </a:moveTo>
                  <a:lnTo>
                    <a:pt x="710620" y="1571916"/>
                  </a:lnTo>
                  <a:lnTo>
                    <a:pt x="706011" y="1559216"/>
                  </a:lnTo>
                  <a:lnTo>
                    <a:pt x="720943" y="1559216"/>
                  </a:lnTo>
                  <a:lnTo>
                    <a:pt x="719483" y="1570846"/>
                  </a:lnTo>
                  <a:lnTo>
                    <a:pt x="718432" y="1571916"/>
                  </a:lnTo>
                  <a:close/>
                </a:path>
                <a:path w="2381885" h="2181859">
                  <a:moveTo>
                    <a:pt x="746747" y="1571916"/>
                  </a:moveTo>
                  <a:lnTo>
                    <a:pt x="719349" y="1571916"/>
                  </a:lnTo>
                  <a:lnTo>
                    <a:pt x="719483" y="1570846"/>
                  </a:lnTo>
                  <a:lnTo>
                    <a:pt x="730918" y="1559216"/>
                  </a:lnTo>
                  <a:lnTo>
                    <a:pt x="743050" y="1559216"/>
                  </a:lnTo>
                  <a:lnTo>
                    <a:pt x="746747" y="1571916"/>
                  </a:lnTo>
                  <a:close/>
                </a:path>
                <a:path w="2381885" h="2181859">
                  <a:moveTo>
                    <a:pt x="761792" y="1571916"/>
                  </a:moveTo>
                  <a:lnTo>
                    <a:pt x="759002" y="1571916"/>
                  </a:lnTo>
                  <a:lnTo>
                    <a:pt x="761592" y="1559216"/>
                  </a:lnTo>
                  <a:lnTo>
                    <a:pt x="765976" y="1559216"/>
                  </a:lnTo>
                  <a:lnTo>
                    <a:pt x="761792" y="1571916"/>
                  </a:lnTo>
                  <a:close/>
                </a:path>
                <a:path w="2381885" h="2181859">
                  <a:moveTo>
                    <a:pt x="782291" y="1584616"/>
                  </a:moveTo>
                  <a:lnTo>
                    <a:pt x="758923" y="1584616"/>
                  </a:lnTo>
                  <a:lnTo>
                    <a:pt x="759986" y="1571916"/>
                  </a:lnTo>
                  <a:lnTo>
                    <a:pt x="764543" y="1571916"/>
                  </a:lnTo>
                  <a:lnTo>
                    <a:pt x="771855" y="1559216"/>
                  </a:lnTo>
                  <a:lnTo>
                    <a:pt x="781955" y="1571878"/>
                  </a:lnTo>
                  <a:lnTo>
                    <a:pt x="782072" y="1575518"/>
                  </a:lnTo>
                  <a:lnTo>
                    <a:pt x="782291" y="1584616"/>
                  </a:lnTo>
                  <a:close/>
                </a:path>
                <a:path w="2381885" h="2181859">
                  <a:moveTo>
                    <a:pt x="787397" y="1584616"/>
                  </a:moveTo>
                  <a:lnTo>
                    <a:pt x="782714" y="1584616"/>
                  </a:lnTo>
                  <a:lnTo>
                    <a:pt x="785099" y="1572457"/>
                  </a:lnTo>
                  <a:lnTo>
                    <a:pt x="785186" y="1571878"/>
                  </a:lnTo>
                  <a:lnTo>
                    <a:pt x="778829" y="1559216"/>
                  </a:lnTo>
                  <a:lnTo>
                    <a:pt x="786600" y="1559216"/>
                  </a:lnTo>
                  <a:lnTo>
                    <a:pt x="786799" y="1571916"/>
                  </a:lnTo>
                  <a:lnTo>
                    <a:pt x="787895" y="1571916"/>
                  </a:lnTo>
                  <a:lnTo>
                    <a:pt x="787397" y="1584616"/>
                  </a:lnTo>
                  <a:close/>
                </a:path>
                <a:path w="2381885" h="2181859">
                  <a:moveTo>
                    <a:pt x="807522" y="1571916"/>
                  </a:moveTo>
                  <a:lnTo>
                    <a:pt x="789150" y="1571916"/>
                  </a:lnTo>
                  <a:lnTo>
                    <a:pt x="793175" y="1559216"/>
                  </a:lnTo>
                  <a:lnTo>
                    <a:pt x="804135" y="1559216"/>
                  </a:lnTo>
                  <a:lnTo>
                    <a:pt x="807522" y="1571916"/>
                  </a:lnTo>
                  <a:close/>
                </a:path>
                <a:path w="2381885" h="2181859">
                  <a:moveTo>
                    <a:pt x="816364" y="1571916"/>
                  </a:moveTo>
                  <a:lnTo>
                    <a:pt x="808419" y="1571916"/>
                  </a:lnTo>
                  <a:lnTo>
                    <a:pt x="813466" y="1559216"/>
                  </a:lnTo>
                  <a:lnTo>
                    <a:pt x="816364" y="1571916"/>
                  </a:lnTo>
                  <a:close/>
                </a:path>
                <a:path w="2381885" h="2181859">
                  <a:moveTo>
                    <a:pt x="826015" y="1571916"/>
                  </a:moveTo>
                  <a:lnTo>
                    <a:pt x="817884" y="1571916"/>
                  </a:lnTo>
                  <a:lnTo>
                    <a:pt x="815792" y="1559216"/>
                  </a:lnTo>
                  <a:lnTo>
                    <a:pt x="826015" y="1571916"/>
                  </a:lnTo>
                  <a:close/>
                </a:path>
                <a:path w="2381885" h="2181859">
                  <a:moveTo>
                    <a:pt x="895273" y="1571916"/>
                  </a:moveTo>
                  <a:lnTo>
                    <a:pt x="859829" y="1571916"/>
                  </a:lnTo>
                  <a:lnTo>
                    <a:pt x="858733" y="1559216"/>
                  </a:lnTo>
                  <a:lnTo>
                    <a:pt x="892586" y="1559216"/>
                  </a:lnTo>
                  <a:lnTo>
                    <a:pt x="895273" y="1571916"/>
                  </a:lnTo>
                  <a:close/>
                </a:path>
                <a:path w="2381885" h="2181859">
                  <a:moveTo>
                    <a:pt x="916320" y="1571916"/>
                  </a:moveTo>
                  <a:lnTo>
                    <a:pt x="900279" y="1571916"/>
                  </a:lnTo>
                  <a:lnTo>
                    <a:pt x="908785" y="1559216"/>
                  </a:lnTo>
                  <a:lnTo>
                    <a:pt x="916453" y="1569491"/>
                  </a:lnTo>
                  <a:lnTo>
                    <a:pt x="916320" y="1571916"/>
                  </a:lnTo>
                  <a:close/>
                </a:path>
                <a:path w="2381885" h="2181859">
                  <a:moveTo>
                    <a:pt x="953781" y="1571916"/>
                  </a:moveTo>
                  <a:lnTo>
                    <a:pt x="918263" y="1571916"/>
                  </a:lnTo>
                  <a:lnTo>
                    <a:pt x="916453" y="1569491"/>
                  </a:lnTo>
                  <a:lnTo>
                    <a:pt x="917017" y="1559216"/>
                  </a:lnTo>
                  <a:lnTo>
                    <a:pt x="951091" y="1559216"/>
                  </a:lnTo>
                  <a:lnTo>
                    <a:pt x="953781" y="1571916"/>
                  </a:lnTo>
                  <a:close/>
                </a:path>
                <a:path w="2381885" h="2181859">
                  <a:moveTo>
                    <a:pt x="958463" y="1571916"/>
                  </a:moveTo>
                  <a:lnTo>
                    <a:pt x="953781" y="1571916"/>
                  </a:lnTo>
                  <a:lnTo>
                    <a:pt x="951091" y="1559216"/>
                  </a:lnTo>
                  <a:lnTo>
                    <a:pt x="959161" y="1559216"/>
                  </a:lnTo>
                  <a:lnTo>
                    <a:pt x="958463" y="1571916"/>
                  </a:lnTo>
                  <a:close/>
                </a:path>
                <a:path w="2381885" h="2181859">
                  <a:moveTo>
                    <a:pt x="972088" y="1571916"/>
                  </a:moveTo>
                  <a:lnTo>
                    <a:pt x="959062" y="1571916"/>
                  </a:lnTo>
                  <a:lnTo>
                    <a:pt x="960157" y="1559216"/>
                  </a:lnTo>
                  <a:lnTo>
                    <a:pt x="968187" y="1559216"/>
                  </a:lnTo>
                  <a:lnTo>
                    <a:pt x="972088" y="1571916"/>
                  </a:lnTo>
                  <a:close/>
                </a:path>
                <a:path w="2381885" h="2181859">
                  <a:moveTo>
                    <a:pt x="972711" y="1571916"/>
                  </a:moveTo>
                  <a:lnTo>
                    <a:pt x="972088" y="1571916"/>
                  </a:lnTo>
                  <a:lnTo>
                    <a:pt x="968187" y="1559216"/>
                  </a:lnTo>
                  <a:lnTo>
                    <a:pt x="972711" y="1559216"/>
                  </a:lnTo>
                  <a:lnTo>
                    <a:pt x="972711" y="1571916"/>
                  </a:lnTo>
                  <a:close/>
                </a:path>
                <a:path w="2381885" h="2181859">
                  <a:moveTo>
                    <a:pt x="977394" y="1571916"/>
                  </a:moveTo>
                  <a:lnTo>
                    <a:pt x="972711" y="1571916"/>
                  </a:lnTo>
                  <a:lnTo>
                    <a:pt x="972711" y="1559216"/>
                  </a:lnTo>
                  <a:lnTo>
                    <a:pt x="976995" y="1559216"/>
                  </a:lnTo>
                  <a:lnTo>
                    <a:pt x="977394" y="1571916"/>
                  </a:lnTo>
                  <a:close/>
                </a:path>
                <a:path w="2381885" h="2181859">
                  <a:moveTo>
                    <a:pt x="995825" y="1571916"/>
                  </a:moveTo>
                  <a:lnTo>
                    <a:pt x="977493" y="1571916"/>
                  </a:lnTo>
                  <a:lnTo>
                    <a:pt x="976995" y="1559216"/>
                  </a:lnTo>
                  <a:lnTo>
                    <a:pt x="994730" y="1559216"/>
                  </a:lnTo>
                  <a:lnTo>
                    <a:pt x="995825" y="1571916"/>
                  </a:lnTo>
                  <a:close/>
                </a:path>
                <a:path w="2381885" h="2181859">
                  <a:moveTo>
                    <a:pt x="995822" y="1571878"/>
                  </a:moveTo>
                  <a:lnTo>
                    <a:pt x="994730" y="1559216"/>
                  </a:lnTo>
                  <a:lnTo>
                    <a:pt x="995822" y="1571878"/>
                  </a:lnTo>
                  <a:close/>
                </a:path>
                <a:path w="2381885" h="2181859">
                  <a:moveTo>
                    <a:pt x="999512" y="1571916"/>
                  </a:moveTo>
                  <a:lnTo>
                    <a:pt x="995826" y="1571916"/>
                  </a:lnTo>
                  <a:lnTo>
                    <a:pt x="994829" y="1559216"/>
                  </a:lnTo>
                  <a:lnTo>
                    <a:pt x="997619" y="1559216"/>
                  </a:lnTo>
                  <a:lnTo>
                    <a:pt x="999119" y="1561800"/>
                  </a:lnTo>
                  <a:lnTo>
                    <a:pt x="999242" y="1563308"/>
                  </a:lnTo>
                  <a:lnTo>
                    <a:pt x="999512" y="1571916"/>
                  </a:lnTo>
                  <a:close/>
                </a:path>
                <a:path w="2381885" h="2181859">
                  <a:moveTo>
                    <a:pt x="999199" y="1561937"/>
                  </a:moveTo>
                  <a:lnTo>
                    <a:pt x="997619" y="1559216"/>
                  </a:lnTo>
                  <a:lnTo>
                    <a:pt x="999113" y="1559216"/>
                  </a:lnTo>
                  <a:lnTo>
                    <a:pt x="999199" y="1561937"/>
                  </a:lnTo>
                  <a:close/>
                </a:path>
                <a:path w="2381885" h="2181859">
                  <a:moveTo>
                    <a:pt x="999688" y="1562781"/>
                  </a:moveTo>
                  <a:lnTo>
                    <a:pt x="999199" y="1561937"/>
                  </a:lnTo>
                  <a:lnTo>
                    <a:pt x="999113" y="1559216"/>
                  </a:lnTo>
                  <a:lnTo>
                    <a:pt x="999688" y="1562781"/>
                  </a:lnTo>
                  <a:close/>
                </a:path>
                <a:path w="2381885" h="2181859">
                  <a:moveTo>
                    <a:pt x="1015102" y="1565785"/>
                  </a:moveTo>
                  <a:lnTo>
                    <a:pt x="1015154" y="1559216"/>
                  </a:lnTo>
                  <a:lnTo>
                    <a:pt x="1015102" y="1565785"/>
                  </a:lnTo>
                  <a:close/>
                </a:path>
                <a:path w="2381885" h="2181859">
                  <a:moveTo>
                    <a:pt x="1032291" y="1571916"/>
                  </a:moveTo>
                  <a:lnTo>
                    <a:pt x="1022327" y="1571916"/>
                  </a:lnTo>
                  <a:lnTo>
                    <a:pt x="1017070" y="1559216"/>
                  </a:lnTo>
                  <a:lnTo>
                    <a:pt x="1033187" y="1559216"/>
                  </a:lnTo>
                  <a:lnTo>
                    <a:pt x="1032772" y="1565785"/>
                  </a:lnTo>
                  <a:lnTo>
                    <a:pt x="1032291" y="1571916"/>
                  </a:lnTo>
                  <a:close/>
                </a:path>
                <a:path w="2381885" h="2181859">
                  <a:moveTo>
                    <a:pt x="1032787" y="1565585"/>
                  </a:moveTo>
                  <a:lnTo>
                    <a:pt x="1033187" y="1559216"/>
                  </a:lnTo>
                  <a:lnTo>
                    <a:pt x="1033073" y="1561937"/>
                  </a:lnTo>
                  <a:lnTo>
                    <a:pt x="1032787" y="1565585"/>
                  </a:lnTo>
                  <a:close/>
                </a:path>
                <a:path w="2381885" h="2181859">
                  <a:moveTo>
                    <a:pt x="1033262" y="1559537"/>
                  </a:moveTo>
                  <a:lnTo>
                    <a:pt x="1033187" y="1559216"/>
                  </a:lnTo>
                  <a:lnTo>
                    <a:pt x="1033262" y="1559537"/>
                  </a:lnTo>
                  <a:close/>
                </a:path>
                <a:path w="2381885" h="2181859">
                  <a:moveTo>
                    <a:pt x="1036774" y="1571916"/>
                  </a:moveTo>
                  <a:lnTo>
                    <a:pt x="1036131" y="1571916"/>
                  </a:lnTo>
                  <a:lnTo>
                    <a:pt x="1033397" y="1560121"/>
                  </a:lnTo>
                  <a:lnTo>
                    <a:pt x="1033287" y="1559216"/>
                  </a:lnTo>
                  <a:lnTo>
                    <a:pt x="1036176" y="1559216"/>
                  </a:lnTo>
                  <a:lnTo>
                    <a:pt x="1036774" y="1571916"/>
                  </a:lnTo>
                  <a:close/>
                </a:path>
                <a:path w="2381885" h="2181859">
                  <a:moveTo>
                    <a:pt x="1051021" y="1571916"/>
                  </a:moveTo>
                  <a:lnTo>
                    <a:pt x="1036873" y="1571916"/>
                  </a:lnTo>
                  <a:lnTo>
                    <a:pt x="1036375" y="1559216"/>
                  </a:lnTo>
                  <a:lnTo>
                    <a:pt x="1050224" y="1559216"/>
                  </a:lnTo>
                  <a:lnTo>
                    <a:pt x="1051045" y="1570846"/>
                  </a:lnTo>
                  <a:lnTo>
                    <a:pt x="1051021" y="1571916"/>
                  </a:lnTo>
                  <a:close/>
                </a:path>
                <a:path w="2381885" h="2181859">
                  <a:moveTo>
                    <a:pt x="1091571" y="1571916"/>
                  </a:moveTo>
                  <a:lnTo>
                    <a:pt x="1089877" y="1571916"/>
                  </a:lnTo>
                  <a:lnTo>
                    <a:pt x="1090475" y="1559216"/>
                  </a:lnTo>
                  <a:lnTo>
                    <a:pt x="1091571" y="1571916"/>
                  </a:lnTo>
                  <a:close/>
                </a:path>
                <a:path w="2381885" h="2181859">
                  <a:moveTo>
                    <a:pt x="1101484" y="1571916"/>
                  </a:moveTo>
                  <a:lnTo>
                    <a:pt x="1095699" y="1571916"/>
                  </a:lnTo>
                  <a:lnTo>
                    <a:pt x="1090475" y="1559216"/>
                  </a:lnTo>
                  <a:lnTo>
                    <a:pt x="1104921" y="1559216"/>
                  </a:lnTo>
                  <a:lnTo>
                    <a:pt x="1104248" y="1562781"/>
                  </a:lnTo>
                  <a:lnTo>
                    <a:pt x="1101484" y="1571916"/>
                  </a:lnTo>
                  <a:close/>
                </a:path>
                <a:path w="2381885" h="2181859">
                  <a:moveTo>
                    <a:pt x="1104254" y="1562760"/>
                  </a:moveTo>
                  <a:lnTo>
                    <a:pt x="1104921" y="1559216"/>
                  </a:lnTo>
                  <a:lnTo>
                    <a:pt x="1105326" y="1559216"/>
                  </a:lnTo>
                  <a:lnTo>
                    <a:pt x="1104254" y="1562760"/>
                  </a:lnTo>
                  <a:close/>
                </a:path>
                <a:path w="2381885" h="2181859">
                  <a:moveTo>
                    <a:pt x="1110999" y="1571916"/>
                  </a:moveTo>
                  <a:lnTo>
                    <a:pt x="1102530" y="1571916"/>
                  </a:lnTo>
                  <a:lnTo>
                    <a:pt x="1104254" y="1562760"/>
                  </a:lnTo>
                  <a:lnTo>
                    <a:pt x="1105326" y="1559216"/>
                  </a:lnTo>
                  <a:lnTo>
                    <a:pt x="1108807" y="1559216"/>
                  </a:lnTo>
                  <a:lnTo>
                    <a:pt x="1110999" y="1571916"/>
                  </a:lnTo>
                  <a:close/>
                </a:path>
                <a:path w="2381885" h="2181859">
                  <a:moveTo>
                    <a:pt x="1125744" y="1571916"/>
                  </a:moveTo>
                  <a:lnTo>
                    <a:pt x="1111397" y="1571916"/>
                  </a:lnTo>
                  <a:lnTo>
                    <a:pt x="1109903" y="1559216"/>
                  </a:lnTo>
                  <a:lnTo>
                    <a:pt x="1128472" y="1559216"/>
                  </a:lnTo>
                  <a:lnTo>
                    <a:pt x="1130820" y="1561800"/>
                  </a:lnTo>
                  <a:lnTo>
                    <a:pt x="1130874" y="1561937"/>
                  </a:lnTo>
                  <a:lnTo>
                    <a:pt x="1125744" y="1571916"/>
                  </a:lnTo>
                  <a:close/>
                </a:path>
                <a:path w="2381885" h="2181859">
                  <a:moveTo>
                    <a:pt x="1133815" y="1565096"/>
                  </a:moveTo>
                  <a:lnTo>
                    <a:pt x="1130945" y="1561937"/>
                  </a:lnTo>
                  <a:lnTo>
                    <a:pt x="1130945" y="1561800"/>
                  </a:lnTo>
                  <a:lnTo>
                    <a:pt x="1132273" y="1559216"/>
                  </a:lnTo>
                  <a:lnTo>
                    <a:pt x="1134347" y="1559216"/>
                  </a:lnTo>
                  <a:lnTo>
                    <a:pt x="1136266" y="1561800"/>
                  </a:lnTo>
                  <a:lnTo>
                    <a:pt x="1133815" y="1565096"/>
                  </a:lnTo>
                  <a:close/>
                </a:path>
                <a:path w="2381885" h="2181859">
                  <a:moveTo>
                    <a:pt x="1137914" y="1559597"/>
                  </a:moveTo>
                  <a:lnTo>
                    <a:pt x="1137775" y="1559216"/>
                  </a:lnTo>
                  <a:lnTo>
                    <a:pt x="1138198" y="1559216"/>
                  </a:lnTo>
                  <a:lnTo>
                    <a:pt x="1137914" y="1559597"/>
                  </a:lnTo>
                  <a:close/>
                </a:path>
                <a:path w="2381885" h="2181859">
                  <a:moveTo>
                    <a:pt x="1149855" y="1571916"/>
                  </a:moveTo>
                  <a:lnTo>
                    <a:pt x="1143777" y="1571916"/>
                  </a:lnTo>
                  <a:lnTo>
                    <a:pt x="1141098" y="1568308"/>
                  </a:lnTo>
                  <a:lnTo>
                    <a:pt x="1139383" y="1563614"/>
                  </a:lnTo>
                  <a:lnTo>
                    <a:pt x="1138198" y="1559216"/>
                  </a:lnTo>
                  <a:lnTo>
                    <a:pt x="1152843" y="1559216"/>
                  </a:lnTo>
                  <a:lnTo>
                    <a:pt x="1149855" y="1571916"/>
                  </a:lnTo>
                  <a:close/>
                </a:path>
                <a:path w="2381885" h="2181859">
                  <a:moveTo>
                    <a:pt x="1156430" y="1571916"/>
                  </a:moveTo>
                  <a:lnTo>
                    <a:pt x="1149855" y="1571916"/>
                  </a:lnTo>
                  <a:lnTo>
                    <a:pt x="1152844" y="1559216"/>
                  </a:lnTo>
                  <a:lnTo>
                    <a:pt x="1155234" y="1559216"/>
                  </a:lnTo>
                  <a:lnTo>
                    <a:pt x="1156430" y="1571916"/>
                  </a:lnTo>
                  <a:close/>
                </a:path>
                <a:path w="2381885" h="2181859">
                  <a:moveTo>
                    <a:pt x="1158125" y="1571916"/>
                  </a:moveTo>
                  <a:lnTo>
                    <a:pt x="1156431" y="1571916"/>
                  </a:lnTo>
                  <a:lnTo>
                    <a:pt x="1155235" y="1559216"/>
                  </a:lnTo>
                  <a:lnTo>
                    <a:pt x="1160913" y="1559216"/>
                  </a:lnTo>
                  <a:lnTo>
                    <a:pt x="1159180" y="1567682"/>
                  </a:lnTo>
                  <a:lnTo>
                    <a:pt x="1158125" y="1571916"/>
                  </a:lnTo>
                  <a:close/>
                </a:path>
                <a:path w="2381885" h="2181859">
                  <a:moveTo>
                    <a:pt x="1175261" y="1571916"/>
                  </a:moveTo>
                  <a:lnTo>
                    <a:pt x="1158323" y="1571916"/>
                  </a:lnTo>
                  <a:lnTo>
                    <a:pt x="1159273" y="1567309"/>
                  </a:lnTo>
                  <a:lnTo>
                    <a:pt x="1161291" y="1559216"/>
                  </a:lnTo>
                  <a:lnTo>
                    <a:pt x="1175162" y="1559216"/>
                  </a:lnTo>
                  <a:lnTo>
                    <a:pt x="1175261" y="1571916"/>
                  </a:lnTo>
                  <a:close/>
                </a:path>
                <a:path w="2381885" h="2181859">
                  <a:moveTo>
                    <a:pt x="1175660" y="1571916"/>
                  </a:moveTo>
                  <a:lnTo>
                    <a:pt x="1175261" y="1571916"/>
                  </a:lnTo>
                  <a:lnTo>
                    <a:pt x="1175162" y="1559216"/>
                  </a:lnTo>
                  <a:lnTo>
                    <a:pt x="1175660" y="1571916"/>
                  </a:lnTo>
                  <a:close/>
                </a:path>
                <a:path w="2381885" h="2181859">
                  <a:moveTo>
                    <a:pt x="1175660" y="1571916"/>
                  </a:moveTo>
                  <a:lnTo>
                    <a:pt x="1175162" y="1559216"/>
                  </a:lnTo>
                  <a:lnTo>
                    <a:pt x="1176490" y="1567682"/>
                  </a:lnTo>
                  <a:lnTo>
                    <a:pt x="1176565" y="1568308"/>
                  </a:lnTo>
                  <a:lnTo>
                    <a:pt x="1175660" y="1571916"/>
                  </a:lnTo>
                  <a:close/>
                </a:path>
                <a:path w="2381885" h="2181859">
                  <a:moveTo>
                    <a:pt x="1176579" y="1568252"/>
                  </a:moveTo>
                  <a:lnTo>
                    <a:pt x="1175162" y="1559216"/>
                  </a:lnTo>
                  <a:lnTo>
                    <a:pt x="1175460" y="1559216"/>
                  </a:lnTo>
                  <a:lnTo>
                    <a:pt x="1177129" y="1565471"/>
                  </a:lnTo>
                  <a:lnTo>
                    <a:pt x="1177199" y="1565785"/>
                  </a:lnTo>
                  <a:lnTo>
                    <a:pt x="1176579" y="1568252"/>
                  </a:lnTo>
                  <a:close/>
                </a:path>
                <a:path w="2381885" h="2181859">
                  <a:moveTo>
                    <a:pt x="1185759" y="1571916"/>
                  </a:moveTo>
                  <a:lnTo>
                    <a:pt x="1178848" y="1571916"/>
                  </a:lnTo>
                  <a:lnTo>
                    <a:pt x="1177213" y="1565785"/>
                  </a:lnTo>
                  <a:lnTo>
                    <a:pt x="1178848" y="1559216"/>
                  </a:lnTo>
                  <a:lnTo>
                    <a:pt x="1185674" y="1559216"/>
                  </a:lnTo>
                  <a:lnTo>
                    <a:pt x="1185759" y="1571916"/>
                  </a:lnTo>
                  <a:close/>
                </a:path>
                <a:path w="2381885" h="2181859">
                  <a:moveTo>
                    <a:pt x="1219970" y="1571916"/>
                  </a:moveTo>
                  <a:lnTo>
                    <a:pt x="1185971" y="1571916"/>
                  </a:lnTo>
                  <a:lnTo>
                    <a:pt x="1185931" y="1559216"/>
                  </a:lnTo>
                  <a:lnTo>
                    <a:pt x="1218859" y="1559216"/>
                  </a:lnTo>
                  <a:lnTo>
                    <a:pt x="1219970" y="1571916"/>
                  </a:lnTo>
                  <a:close/>
                </a:path>
                <a:path w="2381885" h="2181859">
                  <a:moveTo>
                    <a:pt x="1246596" y="1571916"/>
                  </a:moveTo>
                  <a:lnTo>
                    <a:pt x="1220268" y="1571916"/>
                  </a:lnTo>
                  <a:lnTo>
                    <a:pt x="1219157" y="1559216"/>
                  </a:lnTo>
                  <a:lnTo>
                    <a:pt x="1244803" y="1559216"/>
                  </a:lnTo>
                  <a:lnTo>
                    <a:pt x="1246596" y="1571916"/>
                  </a:lnTo>
                  <a:close/>
                </a:path>
                <a:path w="2381885" h="2181859">
                  <a:moveTo>
                    <a:pt x="1250757" y="1584616"/>
                  </a:moveTo>
                  <a:lnTo>
                    <a:pt x="1241715" y="1584616"/>
                  </a:lnTo>
                  <a:lnTo>
                    <a:pt x="1242711" y="1571916"/>
                  </a:lnTo>
                  <a:lnTo>
                    <a:pt x="1249342" y="1571916"/>
                  </a:lnTo>
                  <a:lnTo>
                    <a:pt x="1246597" y="1559216"/>
                  </a:lnTo>
                  <a:lnTo>
                    <a:pt x="1247126" y="1560377"/>
                  </a:lnTo>
                  <a:lnTo>
                    <a:pt x="1250276" y="1571916"/>
                  </a:lnTo>
                  <a:lnTo>
                    <a:pt x="1251175" y="1573050"/>
                  </a:lnTo>
                  <a:lnTo>
                    <a:pt x="1250757" y="1584616"/>
                  </a:lnTo>
                  <a:close/>
                </a:path>
                <a:path w="2381885" h="2181859">
                  <a:moveTo>
                    <a:pt x="1274891" y="1571916"/>
                  </a:moveTo>
                  <a:lnTo>
                    <a:pt x="1272220" y="1571916"/>
                  </a:lnTo>
                  <a:lnTo>
                    <a:pt x="1266418" y="1559626"/>
                  </a:lnTo>
                  <a:lnTo>
                    <a:pt x="1266324" y="1559216"/>
                  </a:lnTo>
                  <a:lnTo>
                    <a:pt x="1272500" y="1559216"/>
                  </a:lnTo>
                  <a:lnTo>
                    <a:pt x="1274891" y="1571916"/>
                  </a:lnTo>
                  <a:close/>
                </a:path>
                <a:path w="2381885" h="2181859">
                  <a:moveTo>
                    <a:pt x="1275546" y="1570724"/>
                  </a:moveTo>
                  <a:lnTo>
                    <a:pt x="1273199" y="1559216"/>
                  </a:lnTo>
                  <a:lnTo>
                    <a:pt x="1281865" y="1559216"/>
                  </a:lnTo>
                  <a:lnTo>
                    <a:pt x="1275546" y="1570724"/>
                  </a:lnTo>
                  <a:close/>
                </a:path>
                <a:path w="2381885" h="2181859">
                  <a:moveTo>
                    <a:pt x="1283062" y="1571916"/>
                  </a:moveTo>
                  <a:lnTo>
                    <a:pt x="1275789" y="1571916"/>
                  </a:lnTo>
                  <a:lnTo>
                    <a:pt x="1285752" y="1559216"/>
                  </a:lnTo>
                  <a:lnTo>
                    <a:pt x="1289040" y="1559216"/>
                  </a:lnTo>
                  <a:lnTo>
                    <a:pt x="1283062" y="1571916"/>
                  </a:lnTo>
                  <a:close/>
                </a:path>
                <a:path w="2381885" h="2181859">
                  <a:moveTo>
                    <a:pt x="1294020" y="1571916"/>
                  </a:moveTo>
                  <a:lnTo>
                    <a:pt x="1283161" y="1571916"/>
                  </a:lnTo>
                  <a:lnTo>
                    <a:pt x="1289138" y="1559216"/>
                  </a:lnTo>
                  <a:lnTo>
                    <a:pt x="1294020" y="1571916"/>
                  </a:lnTo>
                  <a:close/>
                </a:path>
                <a:path w="2381885" h="2181859">
                  <a:moveTo>
                    <a:pt x="1302804" y="1561800"/>
                  </a:moveTo>
                  <a:lnTo>
                    <a:pt x="1300797" y="1559216"/>
                  </a:lnTo>
                  <a:lnTo>
                    <a:pt x="1304183" y="1559216"/>
                  </a:lnTo>
                  <a:lnTo>
                    <a:pt x="1302804" y="1561800"/>
                  </a:lnTo>
                  <a:close/>
                </a:path>
                <a:path w="2381885" h="2181859">
                  <a:moveTo>
                    <a:pt x="1319431" y="1571916"/>
                  </a:moveTo>
                  <a:lnTo>
                    <a:pt x="1310660" y="1571916"/>
                  </a:lnTo>
                  <a:lnTo>
                    <a:pt x="1305655" y="1565471"/>
                  </a:lnTo>
                  <a:lnTo>
                    <a:pt x="1304183" y="1559216"/>
                  </a:lnTo>
                  <a:lnTo>
                    <a:pt x="1326014" y="1559216"/>
                  </a:lnTo>
                  <a:lnTo>
                    <a:pt x="1319431" y="1571916"/>
                  </a:lnTo>
                  <a:close/>
                </a:path>
                <a:path w="2381885" h="2181859">
                  <a:moveTo>
                    <a:pt x="1343139" y="1571916"/>
                  </a:moveTo>
                  <a:lnTo>
                    <a:pt x="1321476" y="1571916"/>
                  </a:lnTo>
                  <a:lnTo>
                    <a:pt x="1330113" y="1559216"/>
                  </a:lnTo>
                  <a:lnTo>
                    <a:pt x="1341046" y="1559216"/>
                  </a:lnTo>
                  <a:lnTo>
                    <a:pt x="1343139" y="1571916"/>
                  </a:lnTo>
                  <a:close/>
                </a:path>
                <a:path w="2381885" h="2181859">
                  <a:moveTo>
                    <a:pt x="1346129" y="1571916"/>
                  </a:moveTo>
                  <a:lnTo>
                    <a:pt x="1343439" y="1571916"/>
                  </a:lnTo>
                  <a:lnTo>
                    <a:pt x="1341845" y="1559216"/>
                  </a:lnTo>
                  <a:lnTo>
                    <a:pt x="1349416" y="1559216"/>
                  </a:lnTo>
                  <a:lnTo>
                    <a:pt x="1346129" y="1571916"/>
                  </a:lnTo>
                  <a:close/>
                </a:path>
                <a:path w="2381885" h="2181859">
                  <a:moveTo>
                    <a:pt x="1370403" y="1571916"/>
                  </a:moveTo>
                  <a:lnTo>
                    <a:pt x="1359081" y="1571916"/>
                  </a:lnTo>
                  <a:lnTo>
                    <a:pt x="1349416" y="1559216"/>
                  </a:lnTo>
                  <a:lnTo>
                    <a:pt x="1369741" y="1559216"/>
                  </a:lnTo>
                  <a:lnTo>
                    <a:pt x="1370403" y="1571916"/>
                  </a:lnTo>
                  <a:close/>
                </a:path>
                <a:path w="2381885" h="2181859">
                  <a:moveTo>
                    <a:pt x="1371435" y="1571916"/>
                  </a:moveTo>
                  <a:lnTo>
                    <a:pt x="1370403" y="1571916"/>
                  </a:lnTo>
                  <a:lnTo>
                    <a:pt x="1369741" y="1559216"/>
                  </a:lnTo>
                  <a:lnTo>
                    <a:pt x="1370325" y="1559216"/>
                  </a:lnTo>
                  <a:lnTo>
                    <a:pt x="1371435" y="1571916"/>
                  </a:lnTo>
                  <a:close/>
                </a:path>
                <a:path w="2381885" h="2181859">
                  <a:moveTo>
                    <a:pt x="1417165" y="1571916"/>
                  </a:moveTo>
                  <a:lnTo>
                    <a:pt x="1371435" y="1571916"/>
                  </a:lnTo>
                  <a:lnTo>
                    <a:pt x="1370325" y="1559216"/>
                  </a:lnTo>
                  <a:lnTo>
                    <a:pt x="1417265" y="1559216"/>
                  </a:lnTo>
                  <a:lnTo>
                    <a:pt x="1418433" y="1566549"/>
                  </a:lnTo>
                  <a:lnTo>
                    <a:pt x="1418332" y="1567543"/>
                  </a:lnTo>
                  <a:lnTo>
                    <a:pt x="1417165" y="1571916"/>
                  </a:lnTo>
                  <a:close/>
                </a:path>
                <a:path w="2381885" h="2181859">
                  <a:moveTo>
                    <a:pt x="1428423" y="1571916"/>
                  </a:moveTo>
                  <a:lnTo>
                    <a:pt x="1419289" y="1571916"/>
                  </a:lnTo>
                  <a:lnTo>
                    <a:pt x="1418714" y="1568308"/>
                  </a:lnTo>
                  <a:lnTo>
                    <a:pt x="1418597" y="1566549"/>
                  </a:lnTo>
                  <a:lnTo>
                    <a:pt x="1420553" y="1559216"/>
                  </a:lnTo>
                  <a:lnTo>
                    <a:pt x="1429220" y="1559216"/>
                  </a:lnTo>
                  <a:lnTo>
                    <a:pt x="1428423" y="1571916"/>
                  </a:lnTo>
                  <a:close/>
                </a:path>
                <a:path w="2381885" h="2181859">
                  <a:moveTo>
                    <a:pt x="1429216" y="1559291"/>
                  </a:moveTo>
                  <a:close/>
                </a:path>
                <a:path w="2381885" h="2181859">
                  <a:moveTo>
                    <a:pt x="1429400" y="1571916"/>
                  </a:moveTo>
                  <a:lnTo>
                    <a:pt x="1428523" y="1571916"/>
                  </a:lnTo>
                  <a:lnTo>
                    <a:pt x="1429221" y="1559216"/>
                  </a:lnTo>
                  <a:lnTo>
                    <a:pt x="1432621" y="1559216"/>
                  </a:lnTo>
                  <a:lnTo>
                    <a:pt x="1429400" y="1571916"/>
                  </a:lnTo>
                  <a:close/>
                </a:path>
                <a:path w="2381885" h="2181859">
                  <a:moveTo>
                    <a:pt x="1440878" y="1571916"/>
                  </a:moveTo>
                  <a:lnTo>
                    <a:pt x="1431699" y="1571916"/>
                  </a:lnTo>
                  <a:lnTo>
                    <a:pt x="1433978" y="1559216"/>
                  </a:lnTo>
                  <a:lnTo>
                    <a:pt x="1444863" y="1559216"/>
                  </a:lnTo>
                  <a:lnTo>
                    <a:pt x="1444353" y="1563861"/>
                  </a:lnTo>
                  <a:lnTo>
                    <a:pt x="1440878" y="1571916"/>
                  </a:lnTo>
                  <a:close/>
                </a:path>
                <a:path w="2381885" h="2181859">
                  <a:moveTo>
                    <a:pt x="1461999" y="1584616"/>
                  </a:moveTo>
                  <a:lnTo>
                    <a:pt x="1461501" y="1584616"/>
                  </a:lnTo>
                  <a:lnTo>
                    <a:pt x="1454826" y="1571916"/>
                  </a:lnTo>
                  <a:lnTo>
                    <a:pt x="1443469" y="1571916"/>
                  </a:lnTo>
                  <a:lnTo>
                    <a:pt x="1444345" y="1563931"/>
                  </a:lnTo>
                  <a:lnTo>
                    <a:pt x="1446358" y="1559216"/>
                  </a:lnTo>
                  <a:lnTo>
                    <a:pt x="1452796" y="1559216"/>
                  </a:lnTo>
                  <a:lnTo>
                    <a:pt x="1456141" y="1571916"/>
                  </a:lnTo>
                  <a:lnTo>
                    <a:pt x="1461999" y="1584616"/>
                  </a:lnTo>
                  <a:close/>
                </a:path>
                <a:path w="2381885" h="2181859">
                  <a:moveTo>
                    <a:pt x="1461999" y="1584616"/>
                  </a:moveTo>
                  <a:lnTo>
                    <a:pt x="1456141" y="1571916"/>
                  </a:lnTo>
                  <a:lnTo>
                    <a:pt x="1452796" y="1559216"/>
                  </a:lnTo>
                  <a:lnTo>
                    <a:pt x="1454987" y="1559216"/>
                  </a:lnTo>
                  <a:lnTo>
                    <a:pt x="1461949" y="1584078"/>
                  </a:lnTo>
                  <a:lnTo>
                    <a:pt x="1461999" y="1584616"/>
                  </a:lnTo>
                  <a:close/>
                </a:path>
                <a:path w="2381885" h="2181859">
                  <a:moveTo>
                    <a:pt x="1461949" y="1584078"/>
                  </a:moveTo>
                  <a:lnTo>
                    <a:pt x="1454987" y="1559216"/>
                  </a:lnTo>
                  <a:lnTo>
                    <a:pt x="1455225" y="1559216"/>
                  </a:lnTo>
                  <a:lnTo>
                    <a:pt x="1458405" y="1570846"/>
                  </a:lnTo>
                  <a:lnTo>
                    <a:pt x="1458612" y="1571916"/>
                  </a:lnTo>
                  <a:lnTo>
                    <a:pt x="1460804" y="1571916"/>
                  </a:lnTo>
                  <a:lnTo>
                    <a:pt x="1461949" y="1584078"/>
                  </a:lnTo>
                  <a:close/>
                </a:path>
                <a:path w="2381885" h="2181859">
                  <a:moveTo>
                    <a:pt x="1458712" y="1571916"/>
                  </a:moveTo>
                  <a:lnTo>
                    <a:pt x="1458375" y="1570690"/>
                  </a:lnTo>
                  <a:lnTo>
                    <a:pt x="1456159" y="1559216"/>
                  </a:lnTo>
                  <a:lnTo>
                    <a:pt x="1462099" y="1559216"/>
                  </a:lnTo>
                  <a:lnTo>
                    <a:pt x="1462043" y="1560121"/>
                  </a:lnTo>
                  <a:lnTo>
                    <a:pt x="1458712" y="1571916"/>
                  </a:lnTo>
                  <a:close/>
                </a:path>
                <a:path w="2381885" h="2181859">
                  <a:moveTo>
                    <a:pt x="1464789" y="1584616"/>
                  </a:moveTo>
                  <a:lnTo>
                    <a:pt x="1462099" y="1584616"/>
                  </a:lnTo>
                  <a:lnTo>
                    <a:pt x="1460904" y="1571916"/>
                  </a:lnTo>
                  <a:lnTo>
                    <a:pt x="1461402" y="1571916"/>
                  </a:lnTo>
                  <a:lnTo>
                    <a:pt x="1462051" y="1560091"/>
                  </a:lnTo>
                  <a:lnTo>
                    <a:pt x="1462298" y="1559216"/>
                  </a:lnTo>
                  <a:lnTo>
                    <a:pt x="1468307" y="1559216"/>
                  </a:lnTo>
                  <a:lnTo>
                    <a:pt x="1467555" y="1565096"/>
                  </a:lnTo>
                  <a:lnTo>
                    <a:pt x="1467376" y="1565785"/>
                  </a:lnTo>
                  <a:lnTo>
                    <a:pt x="1465609" y="1571633"/>
                  </a:lnTo>
                  <a:lnTo>
                    <a:pt x="1465678" y="1573614"/>
                  </a:lnTo>
                  <a:lnTo>
                    <a:pt x="1465566" y="1576363"/>
                  </a:lnTo>
                  <a:lnTo>
                    <a:pt x="1464789" y="1584616"/>
                  </a:lnTo>
                  <a:close/>
                </a:path>
                <a:path w="2381885" h="2181859">
                  <a:moveTo>
                    <a:pt x="1490853" y="1571916"/>
                  </a:moveTo>
                  <a:lnTo>
                    <a:pt x="1466682" y="1571916"/>
                  </a:lnTo>
                  <a:lnTo>
                    <a:pt x="1467467" y="1565785"/>
                  </a:lnTo>
                  <a:lnTo>
                    <a:pt x="1467584" y="1565096"/>
                  </a:lnTo>
                  <a:lnTo>
                    <a:pt x="1469361" y="1559216"/>
                  </a:lnTo>
                  <a:lnTo>
                    <a:pt x="1486609" y="1559216"/>
                  </a:lnTo>
                  <a:lnTo>
                    <a:pt x="1490853" y="1571916"/>
                  </a:lnTo>
                  <a:close/>
                </a:path>
                <a:path w="2381885" h="2181859">
                  <a:moveTo>
                    <a:pt x="1521933" y="1571916"/>
                  </a:moveTo>
                  <a:lnTo>
                    <a:pt x="1492586" y="1571916"/>
                  </a:lnTo>
                  <a:lnTo>
                    <a:pt x="1489896" y="1559216"/>
                  </a:lnTo>
                  <a:lnTo>
                    <a:pt x="1518889" y="1559216"/>
                  </a:lnTo>
                  <a:lnTo>
                    <a:pt x="1522283" y="1566549"/>
                  </a:lnTo>
                  <a:lnTo>
                    <a:pt x="1522228" y="1568308"/>
                  </a:lnTo>
                  <a:lnTo>
                    <a:pt x="1521933" y="1571916"/>
                  </a:lnTo>
                  <a:close/>
                </a:path>
                <a:path w="2381885" h="2181859">
                  <a:moveTo>
                    <a:pt x="1532614" y="1563552"/>
                  </a:moveTo>
                  <a:lnTo>
                    <a:pt x="1532240" y="1559216"/>
                  </a:lnTo>
                  <a:lnTo>
                    <a:pt x="1535029" y="1559216"/>
                  </a:lnTo>
                  <a:lnTo>
                    <a:pt x="1532614" y="1563552"/>
                  </a:lnTo>
                  <a:close/>
                </a:path>
                <a:path w="2381885" h="2181859">
                  <a:moveTo>
                    <a:pt x="1562889" y="1571916"/>
                  </a:moveTo>
                  <a:lnTo>
                    <a:pt x="1533335" y="1571916"/>
                  </a:lnTo>
                  <a:lnTo>
                    <a:pt x="1532762" y="1565266"/>
                  </a:lnTo>
                  <a:lnTo>
                    <a:pt x="1532643" y="1563500"/>
                  </a:lnTo>
                  <a:lnTo>
                    <a:pt x="1535029" y="1559216"/>
                  </a:lnTo>
                  <a:lnTo>
                    <a:pt x="1554852" y="1559216"/>
                  </a:lnTo>
                  <a:lnTo>
                    <a:pt x="1562889" y="1571916"/>
                  </a:lnTo>
                  <a:close/>
                </a:path>
                <a:path w="2381885" h="2181859">
                  <a:moveTo>
                    <a:pt x="1569750" y="1571916"/>
                  </a:moveTo>
                  <a:lnTo>
                    <a:pt x="1563424" y="1571916"/>
                  </a:lnTo>
                  <a:lnTo>
                    <a:pt x="1556366" y="1559216"/>
                  </a:lnTo>
                  <a:lnTo>
                    <a:pt x="1575181" y="1559216"/>
                  </a:lnTo>
                  <a:lnTo>
                    <a:pt x="1569750" y="1571916"/>
                  </a:lnTo>
                  <a:close/>
                </a:path>
                <a:path w="2381885" h="2181859">
                  <a:moveTo>
                    <a:pt x="1574512" y="1563750"/>
                  </a:moveTo>
                  <a:lnTo>
                    <a:pt x="1575579" y="1559216"/>
                  </a:lnTo>
                  <a:lnTo>
                    <a:pt x="1576077" y="1559216"/>
                  </a:lnTo>
                  <a:lnTo>
                    <a:pt x="1574512" y="1563750"/>
                  </a:lnTo>
                  <a:close/>
                </a:path>
                <a:path w="2381885" h="2181859">
                  <a:moveTo>
                    <a:pt x="1584048" y="1571916"/>
                  </a:moveTo>
                  <a:lnTo>
                    <a:pt x="1572590" y="1571916"/>
                  </a:lnTo>
                  <a:lnTo>
                    <a:pt x="1574469" y="1563931"/>
                  </a:lnTo>
                  <a:lnTo>
                    <a:pt x="1576077" y="1559216"/>
                  </a:lnTo>
                  <a:lnTo>
                    <a:pt x="1584048" y="1571916"/>
                  </a:lnTo>
                  <a:close/>
                </a:path>
                <a:path w="2381885" h="2181859">
                  <a:moveTo>
                    <a:pt x="1590424" y="1571916"/>
                  </a:moveTo>
                  <a:lnTo>
                    <a:pt x="1584048" y="1571916"/>
                  </a:lnTo>
                  <a:lnTo>
                    <a:pt x="1576077" y="1559216"/>
                  </a:lnTo>
                  <a:lnTo>
                    <a:pt x="1586738" y="1559216"/>
                  </a:lnTo>
                  <a:lnTo>
                    <a:pt x="1590424" y="1571916"/>
                  </a:lnTo>
                  <a:close/>
                </a:path>
                <a:path w="2381885" h="2181859">
                  <a:moveTo>
                    <a:pt x="1596302" y="1571916"/>
                  </a:moveTo>
                  <a:lnTo>
                    <a:pt x="1590424" y="1571916"/>
                  </a:lnTo>
                  <a:lnTo>
                    <a:pt x="1596501" y="1559216"/>
                  </a:lnTo>
                  <a:lnTo>
                    <a:pt x="1604870" y="1559216"/>
                  </a:lnTo>
                  <a:lnTo>
                    <a:pt x="1596302" y="1571916"/>
                  </a:lnTo>
                  <a:close/>
                </a:path>
                <a:path w="2381885" h="2181859">
                  <a:moveTo>
                    <a:pt x="1666841" y="1571916"/>
                  </a:moveTo>
                  <a:lnTo>
                    <a:pt x="1659070" y="1571916"/>
                  </a:lnTo>
                  <a:lnTo>
                    <a:pt x="1661959" y="1559216"/>
                  </a:lnTo>
                  <a:lnTo>
                    <a:pt x="1667339" y="1559216"/>
                  </a:lnTo>
                  <a:lnTo>
                    <a:pt x="1666841" y="1571916"/>
                  </a:lnTo>
                  <a:close/>
                </a:path>
                <a:path w="2381885" h="2181859">
                  <a:moveTo>
                    <a:pt x="1681722" y="1571916"/>
                  </a:moveTo>
                  <a:lnTo>
                    <a:pt x="1674513" y="1571916"/>
                  </a:lnTo>
                  <a:lnTo>
                    <a:pt x="1667339" y="1559216"/>
                  </a:lnTo>
                  <a:lnTo>
                    <a:pt x="1678759" y="1559216"/>
                  </a:lnTo>
                  <a:lnTo>
                    <a:pt x="1681722" y="1571916"/>
                  </a:lnTo>
                  <a:close/>
                </a:path>
                <a:path w="2381885" h="2181859">
                  <a:moveTo>
                    <a:pt x="1739771" y="1571916"/>
                  </a:moveTo>
                  <a:lnTo>
                    <a:pt x="1682185" y="1571916"/>
                  </a:lnTo>
                  <a:lnTo>
                    <a:pt x="1679793" y="1559216"/>
                  </a:lnTo>
                  <a:lnTo>
                    <a:pt x="1740489" y="1559216"/>
                  </a:lnTo>
                  <a:lnTo>
                    <a:pt x="1739771" y="1571916"/>
                  </a:lnTo>
                  <a:close/>
                </a:path>
                <a:path w="2381885" h="2181859">
                  <a:moveTo>
                    <a:pt x="1786199" y="1571916"/>
                  </a:moveTo>
                  <a:lnTo>
                    <a:pt x="1770557" y="1571916"/>
                  </a:lnTo>
                  <a:lnTo>
                    <a:pt x="1772900" y="1559216"/>
                  </a:lnTo>
                  <a:lnTo>
                    <a:pt x="1783808" y="1559216"/>
                  </a:lnTo>
                  <a:lnTo>
                    <a:pt x="1786199" y="1571916"/>
                  </a:lnTo>
                  <a:close/>
                </a:path>
                <a:path w="2381885" h="2181859">
                  <a:moveTo>
                    <a:pt x="1786299" y="1571916"/>
                  </a:moveTo>
                  <a:lnTo>
                    <a:pt x="1783808" y="1559216"/>
                  </a:lnTo>
                  <a:lnTo>
                    <a:pt x="1786299" y="1571916"/>
                  </a:lnTo>
                  <a:close/>
                </a:path>
                <a:path w="2381885" h="2181859">
                  <a:moveTo>
                    <a:pt x="1798155" y="1571916"/>
                  </a:moveTo>
                  <a:lnTo>
                    <a:pt x="1786299" y="1571916"/>
                  </a:lnTo>
                  <a:lnTo>
                    <a:pt x="1783808" y="1559216"/>
                  </a:lnTo>
                  <a:lnTo>
                    <a:pt x="1799052" y="1559216"/>
                  </a:lnTo>
                  <a:lnTo>
                    <a:pt x="1798155" y="1571916"/>
                  </a:lnTo>
                  <a:close/>
                </a:path>
                <a:path w="2381885" h="2181859">
                  <a:moveTo>
                    <a:pt x="1815422" y="1571916"/>
                  </a:moveTo>
                  <a:lnTo>
                    <a:pt x="1800823" y="1571916"/>
                  </a:lnTo>
                  <a:lnTo>
                    <a:pt x="1799077" y="1559216"/>
                  </a:lnTo>
                  <a:lnTo>
                    <a:pt x="1817608" y="1559216"/>
                  </a:lnTo>
                  <a:lnTo>
                    <a:pt x="1815422" y="1571916"/>
                  </a:lnTo>
                  <a:close/>
                </a:path>
                <a:path w="2381885" h="2181859">
                  <a:moveTo>
                    <a:pt x="1847771" y="1571916"/>
                  </a:moveTo>
                  <a:lnTo>
                    <a:pt x="1821668" y="1571916"/>
                  </a:lnTo>
                  <a:lnTo>
                    <a:pt x="1827456" y="1559216"/>
                  </a:lnTo>
                  <a:lnTo>
                    <a:pt x="1846243" y="1559216"/>
                  </a:lnTo>
                  <a:lnTo>
                    <a:pt x="1847771" y="1571916"/>
                  </a:lnTo>
                  <a:close/>
                </a:path>
                <a:path w="2381885" h="2181859">
                  <a:moveTo>
                    <a:pt x="1876066" y="1597316"/>
                  </a:moveTo>
                  <a:lnTo>
                    <a:pt x="1840896" y="1597316"/>
                  </a:lnTo>
                  <a:lnTo>
                    <a:pt x="1838605" y="1584616"/>
                  </a:lnTo>
                  <a:lnTo>
                    <a:pt x="1850960" y="1584616"/>
                  </a:lnTo>
                  <a:lnTo>
                    <a:pt x="1850163" y="1571916"/>
                  </a:lnTo>
                  <a:lnTo>
                    <a:pt x="1847970" y="1571916"/>
                  </a:lnTo>
                  <a:lnTo>
                    <a:pt x="1860068" y="1559216"/>
                  </a:lnTo>
                  <a:lnTo>
                    <a:pt x="1867635" y="1571916"/>
                  </a:lnTo>
                  <a:lnTo>
                    <a:pt x="1873179" y="1584808"/>
                  </a:lnTo>
                  <a:lnTo>
                    <a:pt x="1875042" y="1588913"/>
                  </a:lnTo>
                  <a:lnTo>
                    <a:pt x="1875151" y="1589532"/>
                  </a:lnTo>
                  <a:lnTo>
                    <a:pt x="1876066" y="1597316"/>
                  </a:lnTo>
                  <a:close/>
                </a:path>
                <a:path w="2381885" h="2181859">
                  <a:moveTo>
                    <a:pt x="1266409" y="1560121"/>
                  </a:moveTo>
                  <a:lnTo>
                    <a:pt x="1266225" y="1559219"/>
                  </a:lnTo>
                  <a:lnTo>
                    <a:pt x="1266349" y="1559481"/>
                  </a:lnTo>
                  <a:lnTo>
                    <a:pt x="1266409" y="1560121"/>
                  </a:lnTo>
                  <a:close/>
                </a:path>
                <a:path w="2381885" h="2181859">
                  <a:moveTo>
                    <a:pt x="1272219" y="1571916"/>
                  </a:moveTo>
                  <a:lnTo>
                    <a:pt x="1268815" y="1571916"/>
                  </a:lnTo>
                  <a:lnTo>
                    <a:pt x="1266461" y="1560377"/>
                  </a:lnTo>
                  <a:lnTo>
                    <a:pt x="1266349" y="1559481"/>
                  </a:lnTo>
                  <a:lnTo>
                    <a:pt x="1272219" y="1571916"/>
                  </a:lnTo>
                  <a:close/>
                </a:path>
                <a:path w="2381885" h="2181859">
                  <a:moveTo>
                    <a:pt x="1036131" y="1571916"/>
                  </a:moveTo>
                  <a:lnTo>
                    <a:pt x="1032390" y="1571916"/>
                  </a:lnTo>
                  <a:lnTo>
                    <a:pt x="1032826" y="1565096"/>
                  </a:lnTo>
                  <a:lnTo>
                    <a:pt x="1033262" y="1559538"/>
                  </a:lnTo>
                  <a:lnTo>
                    <a:pt x="1036131" y="1571916"/>
                  </a:lnTo>
                  <a:close/>
                </a:path>
                <a:path w="2381885" h="2181859">
                  <a:moveTo>
                    <a:pt x="1140357" y="1567309"/>
                  </a:moveTo>
                  <a:lnTo>
                    <a:pt x="1136272" y="1561800"/>
                  </a:lnTo>
                  <a:lnTo>
                    <a:pt x="1137914" y="1559597"/>
                  </a:lnTo>
                  <a:lnTo>
                    <a:pt x="1139371" y="1563614"/>
                  </a:lnTo>
                  <a:lnTo>
                    <a:pt x="1140357" y="1567309"/>
                  </a:lnTo>
                  <a:close/>
                </a:path>
                <a:path w="2381885" h="2181859">
                  <a:moveTo>
                    <a:pt x="1461402" y="1571916"/>
                  </a:moveTo>
                  <a:lnTo>
                    <a:pt x="1458712" y="1571916"/>
                  </a:lnTo>
                  <a:lnTo>
                    <a:pt x="1462051" y="1560091"/>
                  </a:lnTo>
                  <a:lnTo>
                    <a:pt x="1461402" y="1571916"/>
                  </a:lnTo>
                  <a:close/>
                </a:path>
                <a:path w="2381885" h="2181859">
                  <a:moveTo>
                    <a:pt x="1252376" y="1571916"/>
                  </a:moveTo>
                  <a:lnTo>
                    <a:pt x="1250276" y="1571916"/>
                  </a:lnTo>
                  <a:lnTo>
                    <a:pt x="1247126" y="1560377"/>
                  </a:lnTo>
                  <a:lnTo>
                    <a:pt x="1252376" y="1571916"/>
                  </a:lnTo>
                  <a:close/>
                </a:path>
                <a:path w="2381885" h="2181859">
                  <a:moveTo>
                    <a:pt x="663954" y="1571916"/>
                  </a:moveTo>
                  <a:lnTo>
                    <a:pt x="658736" y="1571916"/>
                  </a:lnTo>
                  <a:lnTo>
                    <a:pt x="660400" y="1561375"/>
                  </a:lnTo>
                  <a:lnTo>
                    <a:pt x="662825" y="1567682"/>
                  </a:lnTo>
                  <a:lnTo>
                    <a:pt x="663954" y="1571916"/>
                  </a:lnTo>
                  <a:close/>
                </a:path>
                <a:path w="2381885" h="2181859">
                  <a:moveTo>
                    <a:pt x="1307172" y="1571916"/>
                  </a:moveTo>
                  <a:lnTo>
                    <a:pt x="1297408" y="1571916"/>
                  </a:lnTo>
                  <a:lnTo>
                    <a:pt x="1302804" y="1561800"/>
                  </a:lnTo>
                  <a:lnTo>
                    <a:pt x="1305655" y="1565471"/>
                  </a:lnTo>
                  <a:lnTo>
                    <a:pt x="1307172" y="1571916"/>
                  </a:lnTo>
                  <a:close/>
                </a:path>
                <a:path w="2381885" h="2181859">
                  <a:moveTo>
                    <a:pt x="1141586" y="1571916"/>
                  </a:moveTo>
                  <a:lnTo>
                    <a:pt x="1140012" y="1571916"/>
                  </a:lnTo>
                  <a:lnTo>
                    <a:pt x="1133815" y="1565096"/>
                  </a:lnTo>
                  <a:lnTo>
                    <a:pt x="1136269" y="1561804"/>
                  </a:lnTo>
                  <a:lnTo>
                    <a:pt x="1140357" y="1567309"/>
                  </a:lnTo>
                  <a:lnTo>
                    <a:pt x="1141586" y="1571916"/>
                  </a:lnTo>
                  <a:close/>
                </a:path>
                <a:path w="2381885" h="2181859">
                  <a:moveTo>
                    <a:pt x="1001604" y="1571916"/>
                  </a:moveTo>
                  <a:lnTo>
                    <a:pt x="1000906" y="1571916"/>
                  </a:lnTo>
                  <a:lnTo>
                    <a:pt x="999688" y="1562781"/>
                  </a:lnTo>
                  <a:lnTo>
                    <a:pt x="1001971" y="1566713"/>
                  </a:lnTo>
                  <a:lnTo>
                    <a:pt x="1001915" y="1568308"/>
                  </a:lnTo>
                  <a:lnTo>
                    <a:pt x="1001604" y="1571916"/>
                  </a:lnTo>
                  <a:close/>
                </a:path>
                <a:path w="2381885" h="2181859">
                  <a:moveTo>
                    <a:pt x="1522450" y="1566910"/>
                  </a:moveTo>
                  <a:lnTo>
                    <a:pt x="1522461" y="1565471"/>
                  </a:lnTo>
                  <a:lnTo>
                    <a:pt x="1522638" y="1563308"/>
                  </a:lnTo>
                  <a:lnTo>
                    <a:pt x="1522542" y="1565785"/>
                  </a:lnTo>
                  <a:lnTo>
                    <a:pt x="1522450" y="1566910"/>
                  </a:lnTo>
                  <a:close/>
                </a:path>
                <a:path w="2381885" h="2181859">
                  <a:moveTo>
                    <a:pt x="1572590" y="1571916"/>
                  </a:moveTo>
                  <a:lnTo>
                    <a:pt x="1571693" y="1571916"/>
                  </a:lnTo>
                  <a:lnTo>
                    <a:pt x="1574512" y="1563750"/>
                  </a:lnTo>
                  <a:lnTo>
                    <a:pt x="1572590" y="1571916"/>
                  </a:lnTo>
                  <a:close/>
                </a:path>
                <a:path w="2381885" h="2181859">
                  <a:moveTo>
                    <a:pt x="1532937" y="1571916"/>
                  </a:moveTo>
                  <a:lnTo>
                    <a:pt x="1530944" y="1571916"/>
                  </a:lnTo>
                  <a:lnTo>
                    <a:pt x="1530944" y="1566549"/>
                  </a:lnTo>
                  <a:lnTo>
                    <a:pt x="1532403" y="1563931"/>
                  </a:lnTo>
                  <a:lnTo>
                    <a:pt x="1532937" y="1571916"/>
                  </a:lnTo>
                  <a:close/>
                </a:path>
                <a:path w="2381885" h="2181859">
                  <a:moveTo>
                    <a:pt x="1140012" y="1571916"/>
                  </a:moveTo>
                  <a:lnTo>
                    <a:pt x="1128733" y="1571916"/>
                  </a:lnTo>
                  <a:lnTo>
                    <a:pt x="1133815" y="1565096"/>
                  </a:lnTo>
                  <a:lnTo>
                    <a:pt x="1140012" y="1571916"/>
                  </a:lnTo>
                  <a:close/>
                </a:path>
                <a:path w="2381885" h="2181859">
                  <a:moveTo>
                    <a:pt x="1465750" y="1574411"/>
                  </a:moveTo>
                  <a:lnTo>
                    <a:pt x="1465678" y="1573614"/>
                  </a:lnTo>
                  <a:lnTo>
                    <a:pt x="1465609" y="1571633"/>
                  </a:lnTo>
                  <a:lnTo>
                    <a:pt x="1467533" y="1565266"/>
                  </a:lnTo>
                  <a:lnTo>
                    <a:pt x="1466682" y="1571916"/>
                  </a:lnTo>
                  <a:lnTo>
                    <a:pt x="1465985" y="1571916"/>
                  </a:lnTo>
                  <a:lnTo>
                    <a:pt x="1465750" y="1574411"/>
                  </a:lnTo>
                  <a:close/>
                </a:path>
                <a:path w="2381885" h="2181859">
                  <a:moveTo>
                    <a:pt x="1178848" y="1571916"/>
                  </a:moveTo>
                  <a:lnTo>
                    <a:pt x="1177154" y="1571916"/>
                  </a:lnTo>
                  <a:lnTo>
                    <a:pt x="1176579" y="1568252"/>
                  </a:lnTo>
                  <a:lnTo>
                    <a:pt x="1177205" y="1565758"/>
                  </a:lnTo>
                  <a:lnTo>
                    <a:pt x="1178848" y="1571916"/>
                  </a:lnTo>
                  <a:close/>
                </a:path>
                <a:path w="2381885" h="2181859">
                  <a:moveTo>
                    <a:pt x="1017844" y="1571916"/>
                  </a:moveTo>
                  <a:lnTo>
                    <a:pt x="1015054" y="1571916"/>
                  </a:lnTo>
                  <a:lnTo>
                    <a:pt x="1015102" y="1565785"/>
                  </a:lnTo>
                  <a:lnTo>
                    <a:pt x="1017844" y="1571916"/>
                  </a:lnTo>
                  <a:close/>
                </a:path>
                <a:path w="2381885" h="2181859">
                  <a:moveTo>
                    <a:pt x="334175" y="1571916"/>
                  </a:moveTo>
                  <a:lnTo>
                    <a:pt x="332609" y="1571916"/>
                  </a:lnTo>
                  <a:lnTo>
                    <a:pt x="333465" y="1566649"/>
                  </a:lnTo>
                  <a:lnTo>
                    <a:pt x="334175" y="1571916"/>
                  </a:lnTo>
                  <a:close/>
                </a:path>
                <a:path w="2381885" h="2181859">
                  <a:moveTo>
                    <a:pt x="1522044" y="1571916"/>
                  </a:moveTo>
                  <a:lnTo>
                    <a:pt x="1522359" y="1566713"/>
                  </a:lnTo>
                  <a:lnTo>
                    <a:pt x="1522241" y="1569491"/>
                  </a:lnTo>
                  <a:lnTo>
                    <a:pt x="1522044" y="1571916"/>
                  </a:lnTo>
                  <a:close/>
                </a:path>
                <a:path w="2381885" h="2181859">
                  <a:moveTo>
                    <a:pt x="1524767" y="1571916"/>
                  </a:moveTo>
                  <a:lnTo>
                    <a:pt x="1522044" y="1571916"/>
                  </a:lnTo>
                  <a:lnTo>
                    <a:pt x="1522450" y="1566910"/>
                  </a:lnTo>
                  <a:lnTo>
                    <a:pt x="1524767" y="1571916"/>
                  </a:lnTo>
                  <a:close/>
                </a:path>
                <a:path w="2381885" h="2181859">
                  <a:moveTo>
                    <a:pt x="1142417" y="1571916"/>
                  </a:moveTo>
                  <a:lnTo>
                    <a:pt x="1141586" y="1571916"/>
                  </a:lnTo>
                  <a:lnTo>
                    <a:pt x="1140357" y="1567309"/>
                  </a:lnTo>
                  <a:lnTo>
                    <a:pt x="1141098" y="1568308"/>
                  </a:lnTo>
                  <a:lnTo>
                    <a:pt x="1142417" y="1571916"/>
                  </a:lnTo>
                  <a:close/>
                </a:path>
                <a:path w="2381885" h="2181859">
                  <a:moveTo>
                    <a:pt x="1177154" y="1571916"/>
                  </a:moveTo>
                  <a:lnTo>
                    <a:pt x="1175660" y="1571916"/>
                  </a:lnTo>
                  <a:lnTo>
                    <a:pt x="1176579" y="1568252"/>
                  </a:lnTo>
                  <a:lnTo>
                    <a:pt x="1177154" y="1571916"/>
                  </a:lnTo>
                  <a:close/>
                </a:path>
                <a:path w="2381885" h="2181859">
                  <a:moveTo>
                    <a:pt x="918263" y="1571916"/>
                  </a:moveTo>
                  <a:lnTo>
                    <a:pt x="916320" y="1571916"/>
                  </a:lnTo>
                  <a:lnTo>
                    <a:pt x="916453" y="1569491"/>
                  </a:lnTo>
                  <a:lnTo>
                    <a:pt x="918263" y="1571916"/>
                  </a:lnTo>
                  <a:close/>
                </a:path>
                <a:path w="2381885" h="2181859">
                  <a:moveTo>
                    <a:pt x="1458712" y="1571916"/>
                  </a:moveTo>
                  <a:lnTo>
                    <a:pt x="1458375" y="1570690"/>
                  </a:lnTo>
                  <a:lnTo>
                    <a:pt x="1458712" y="1571916"/>
                  </a:lnTo>
                  <a:close/>
                </a:path>
                <a:path w="2381885" h="2181859">
                  <a:moveTo>
                    <a:pt x="1275789" y="1571916"/>
                  </a:moveTo>
                  <a:lnTo>
                    <a:pt x="1274891" y="1571916"/>
                  </a:lnTo>
                  <a:lnTo>
                    <a:pt x="1275546" y="1570724"/>
                  </a:lnTo>
                  <a:lnTo>
                    <a:pt x="1275789" y="1571916"/>
                  </a:lnTo>
                  <a:close/>
                </a:path>
                <a:path w="2381885" h="2181859">
                  <a:moveTo>
                    <a:pt x="732301" y="1584616"/>
                  </a:moveTo>
                  <a:lnTo>
                    <a:pt x="713670" y="1584616"/>
                  </a:lnTo>
                  <a:lnTo>
                    <a:pt x="718432" y="1571916"/>
                  </a:lnTo>
                  <a:lnTo>
                    <a:pt x="719483" y="1570846"/>
                  </a:lnTo>
                  <a:lnTo>
                    <a:pt x="719349" y="1571916"/>
                  </a:lnTo>
                  <a:lnTo>
                    <a:pt x="734293" y="1571916"/>
                  </a:lnTo>
                  <a:lnTo>
                    <a:pt x="734634" y="1579158"/>
                  </a:lnTo>
                  <a:lnTo>
                    <a:pt x="734549" y="1579497"/>
                  </a:lnTo>
                  <a:lnTo>
                    <a:pt x="732301" y="1584616"/>
                  </a:lnTo>
                  <a:close/>
                </a:path>
                <a:path w="2381885" h="2181859">
                  <a:moveTo>
                    <a:pt x="1051121" y="1571916"/>
                  </a:moveTo>
                  <a:lnTo>
                    <a:pt x="1051101" y="1571633"/>
                  </a:lnTo>
                  <a:lnTo>
                    <a:pt x="1051121" y="1571916"/>
                  </a:lnTo>
                  <a:close/>
                </a:path>
                <a:path w="2381885" h="2181859">
                  <a:moveTo>
                    <a:pt x="104226" y="1584616"/>
                  </a:moveTo>
                  <a:lnTo>
                    <a:pt x="85495" y="1584616"/>
                  </a:lnTo>
                  <a:lnTo>
                    <a:pt x="85245" y="1571916"/>
                  </a:lnTo>
                  <a:lnTo>
                    <a:pt x="101735" y="1571916"/>
                  </a:lnTo>
                  <a:lnTo>
                    <a:pt x="104226" y="1584616"/>
                  </a:lnTo>
                  <a:close/>
                </a:path>
                <a:path w="2381885" h="2181859">
                  <a:moveTo>
                    <a:pt x="119638" y="1584616"/>
                  </a:moveTo>
                  <a:lnTo>
                    <a:pt x="105123" y="1584616"/>
                  </a:lnTo>
                  <a:lnTo>
                    <a:pt x="102732" y="1571916"/>
                  </a:lnTo>
                  <a:lnTo>
                    <a:pt x="114687" y="1571916"/>
                  </a:lnTo>
                  <a:lnTo>
                    <a:pt x="119638" y="1584616"/>
                  </a:lnTo>
                  <a:close/>
                </a:path>
                <a:path w="2381885" h="2181859">
                  <a:moveTo>
                    <a:pt x="267322" y="1584616"/>
                  </a:moveTo>
                  <a:lnTo>
                    <a:pt x="257459" y="1584616"/>
                  </a:lnTo>
                  <a:lnTo>
                    <a:pt x="257957" y="1571916"/>
                  </a:lnTo>
                  <a:lnTo>
                    <a:pt x="268917" y="1571916"/>
                  </a:lnTo>
                  <a:lnTo>
                    <a:pt x="267322" y="1584616"/>
                  </a:lnTo>
                  <a:close/>
                </a:path>
                <a:path w="2381885" h="2181859">
                  <a:moveTo>
                    <a:pt x="292330" y="1584616"/>
                  </a:moveTo>
                  <a:lnTo>
                    <a:pt x="286053" y="1584616"/>
                  </a:lnTo>
                  <a:lnTo>
                    <a:pt x="291334" y="1571916"/>
                  </a:lnTo>
                  <a:lnTo>
                    <a:pt x="292330" y="1584616"/>
                  </a:lnTo>
                  <a:close/>
                </a:path>
                <a:path w="2381885" h="2181859">
                  <a:moveTo>
                    <a:pt x="411879" y="1584616"/>
                  </a:moveTo>
                  <a:lnTo>
                    <a:pt x="400705" y="1584616"/>
                  </a:lnTo>
                  <a:lnTo>
                    <a:pt x="406470" y="1571916"/>
                  </a:lnTo>
                  <a:lnTo>
                    <a:pt x="411879" y="1584616"/>
                  </a:lnTo>
                  <a:close/>
                </a:path>
                <a:path w="2381885" h="2181859">
                  <a:moveTo>
                    <a:pt x="424842" y="1584616"/>
                  </a:moveTo>
                  <a:lnTo>
                    <a:pt x="415374" y="1584616"/>
                  </a:lnTo>
                  <a:lnTo>
                    <a:pt x="407703" y="1571916"/>
                  </a:lnTo>
                  <a:lnTo>
                    <a:pt x="427230" y="1571916"/>
                  </a:lnTo>
                  <a:lnTo>
                    <a:pt x="424842" y="1584616"/>
                  </a:lnTo>
                  <a:close/>
                </a:path>
                <a:path w="2381885" h="2181859">
                  <a:moveTo>
                    <a:pt x="478864" y="1584616"/>
                  </a:moveTo>
                  <a:lnTo>
                    <a:pt x="459312" y="1584616"/>
                  </a:lnTo>
                  <a:lnTo>
                    <a:pt x="460208" y="1571916"/>
                  </a:lnTo>
                  <a:lnTo>
                    <a:pt x="472634" y="1571916"/>
                  </a:lnTo>
                  <a:lnTo>
                    <a:pt x="478864" y="1584616"/>
                  </a:lnTo>
                  <a:close/>
                </a:path>
                <a:path w="2381885" h="2181859">
                  <a:moveTo>
                    <a:pt x="495179" y="1584616"/>
                  </a:moveTo>
                  <a:lnTo>
                    <a:pt x="482264" y="1584616"/>
                  </a:lnTo>
                  <a:lnTo>
                    <a:pt x="481618" y="1571916"/>
                  </a:lnTo>
                  <a:lnTo>
                    <a:pt x="501655" y="1571916"/>
                  </a:lnTo>
                  <a:lnTo>
                    <a:pt x="495179" y="1584616"/>
                  </a:lnTo>
                  <a:close/>
                </a:path>
                <a:path w="2381885" h="2181859">
                  <a:moveTo>
                    <a:pt x="550175" y="1584616"/>
                  </a:moveTo>
                  <a:lnTo>
                    <a:pt x="545991" y="1571916"/>
                  </a:lnTo>
                  <a:lnTo>
                    <a:pt x="554061" y="1571916"/>
                  </a:lnTo>
                  <a:lnTo>
                    <a:pt x="550175" y="1584616"/>
                  </a:lnTo>
                  <a:close/>
                </a:path>
                <a:path w="2381885" h="2181859">
                  <a:moveTo>
                    <a:pt x="616629" y="1584616"/>
                  </a:moveTo>
                  <a:lnTo>
                    <a:pt x="617028" y="1571916"/>
                  </a:lnTo>
                  <a:lnTo>
                    <a:pt x="617924" y="1571916"/>
                  </a:lnTo>
                  <a:lnTo>
                    <a:pt x="616629" y="1584616"/>
                  </a:lnTo>
                  <a:close/>
                </a:path>
                <a:path w="2381885" h="2181859">
                  <a:moveTo>
                    <a:pt x="616629" y="1584616"/>
                  </a:moveTo>
                  <a:lnTo>
                    <a:pt x="617924" y="1571916"/>
                  </a:lnTo>
                  <a:lnTo>
                    <a:pt x="618893" y="1571916"/>
                  </a:lnTo>
                  <a:lnTo>
                    <a:pt x="616629" y="1584616"/>
                  </a:lnTo>
                  <a:close/>
                </a:path>
                <a:path w="2381885" h="2181859">
                  <a:moveTo>
                    <a:pt x="649906" y="1584616"/>
                  </a:moveTo>
                  <a:lnTo>
                    <a:pt x="647470" y="1571916"/>
                  </a:lnTo>
                  <a:lnTo>
                    <a:pt x="648013" y="1571916"/>
                  </a:lnTo>
                  <a:lnTo>
                    <a:pt x="649906" y="1584616"/>
                  </a:lnTo>
                  <a:close/>
                </a:path>
                <a:path w="2381885" h="2181859">
                  <a:moveTo>
                    <a:pt x="662559" y="1584616"/>
                  </a:moveTo>
                  <a:lnTo>
                    <a:pt x="651204" y="1584616"/>
                  </a:lnTo>
                  <a:lnTo>
                    <a:pt x="651425" y="1571916"/>
                  </a:lnTo>
                  <a:lnTo>
                    <a:pt x="659371" y="1571916"/>
                  </a:lnTo>
                  <a:lnTo>
                    <a:pt x="661094" y="1577145"/>
                  </a:lnTo>
                  <a:lnTo>
                    <a:pt x="662559" y="1584616"/>
                  </a:lnTo>
                  <a:close/>
                </a:path>
                <a:path w="2381885" h="2181859">
                  <a:moveTo>
                    <a:pt x="755073" y="1584616"/>
                  </a:moveTo>
                  <a:lnTo>
                    <a:pt x="734891" y="1584616"/>
                  </a:lnTo>
                  <a:lnTo>
                    <a:pt x="734823" y="1583158"/>
                  </a:lnTo>
                  <a:lnTo>
                    <a:pt x="734699" y="1579158"/>
                  </a:lnTo>
                  <a:lnTo>
                    <a:pt x="737880" y="1571916"/>
                  </a:lnTo>
                  <a:lnTo>
                    <a:pt x="751231" y="1571916"/>
                  </a:lnTo>
                  <a:lnTo>
                    <a:pt x="755073" y="1584616"/>
                  </a:lnTo>
                  <a:close/>
                </a:path>
                <a:path w="2381885" h="2181859">
                  <a:moveTo>
                    <a:pt x="793864" y="1574973"/>
                  </a:moveTo>
                  <a:lnTo>
                    <a:pt x="792755" y="1571916"/>
                  </a:lnTo>
                  <a:lnTo>
                    <a:pt x="793674" y="1571916"/>
                  </a:lnTo>
                  <a:lnTo>
                    <a:pt x="793864" y="1574973"/>
                  </a:lnTo>
                  <a:close/>
                </a:path>
                <a:path w="2381885" h="2181859">
                  <a:moveTo>
                    <a:pt x="795432" y="1579299"/>
                  </a:moveTo>
                  <a:lnTo>
                    <a:pt x="793864" y="1574973"/>
                  </a:lnTo>
                  <a:lnTo>
                    <a:pt x="793674" y="1571916"/>
                  </a:lnTo>
                  <a:lnTo>
                    <a:pt x="794969" y="1571916"/>
                  </a:lnTo>
                  <a:lnTo>
                    <a:pt x="795432" y="1579299"/>
                  </a:lnTo>
                  <a:close/>
                </a:path>
                <a:path w="2381885" h="2181859">
                  <a:moveTo>
                    <a:pt x="795504" y="1579497"/>
                  </a:moveTo>
                  <a:lnTo>
                    <a:pt x="795424" y="1579158"/>
                  </a:lnTo>
                  <a:lnTo>
                    <a:pt x="794969" y="1571916"/>
                  </a:lnTo>
                  <a:lnTo>
                    <a:pt x="795504" y="1579497"/>
                  </a:lnTo>
                  <a:close/>
                </a:path>
                <a:path w="2381885" h="2181859">
                  <a:moveTo>
                    <a:pt x="797360" y="1584616"/>
                  </a:moveTo>
                  <a:lnTo>
                    <a:pt x="795504" y="1579497"/>
                  </a:lnTo>
                  <a:lnTo>
                    <a:pt x="794969" y="1571916"/>
                  </a:lnTo>
                  <a:lnTo>
                    <a:pt x="795766" y="1571916"/>
                  </a:lnTo>
                  <a:lnTo>
                    <a:pt x="797360" y="1584616"/>
                  </a:lnTo>
                  <a:close/>
                </a:path>
                <a:path w="2381885" h="2181859">
                  <a:moveTo>
                    <a:pt x="812106" y="1584616"/>
                  </a:moveTo>
                  <a:lnTo>
                    <a:pt x="797360" y="1584616"/>
                  </a:lnTo>
                  <a:lnTo>
                    <a:pt x="795766" y="1571916"/>
                  </a:lnTo>
                  <a:lnTo>
                    <a:pt x="813999" y="1571916"/>
                  </a:lnTo>
                  <a:lnTo>
                    <a:pt x="812106" y="1584616"/>
                  </a:lnTo>
                  <a:close/>
                </a:path>
                <a:path w="2381885" h="2181859">
                  <a:moveTo>
                    <a:pt x="812417" y="1584616"/>
                  </a:moveTo>
                  <a:lnTo>
                    <a:pt x="812106" y="1584616"/>
                  </a:lnTo>
                  <a:lnTo>
                    <a:pt x="813999" y="1571916"/>
                  </a:lnTo>
                  <a:lnTo>
                    <a:pt x="812417" y="1584616"/>
                  </a:lnTo>
                  <a:close/>
                </a:path>
                <a:path w="2381885" h="2181859">
                  <a:moveTo>
                    <a:pt x="832562" y="1584616"/>
                  </a:moveTo>
                  <a:lnTo>
                    <a:pt x="812417" y="1584616"/>
                  </a:lnTo>
                  <a:lnTo>
                    <a:pt x="814075" y="1571916"/>
                  </a:lnTo>
                  <a:lnTo>
                    <a:pt x="832194" y="1571916"/>
                  </a:lnTo>
                  <a:lnTo>
                    <a:pt x="832562" y="1584616"/>
                  </a:lnTo>
                  <a:close/>
                </a:path>
                <a:path w="2381885" h="2181859">
                  <a:moveTo>
                    <a:pt x="868497" y="1584616"/>
                  </a:moveTo>
                  <a:lnTo>
                    <a:pt x="860850" y="1584616"/>
                  </a:lnTo>
                  <a:lnTo>
                    <a:pt x="862161" y="1571916"/>
                  </a:lnTo>
                  <a:lnTo>
                    <a:pt x="870334" y="1571916"/>
                  </a:lnTo>
                  <a:lnTo>
                    <a:pt x="868497" y="1584616"/>
                  </a:lnTo>
                  <a:close/>
                </a:path>
                <a:path w="2381885" h="2181859">
                  <a:moveTo>
                    <a:pt x="885932" y="1584616"/>
                  </a:moveTo>
                  <a:lnTo>
                    <a:pt x="882345" y="1571916"/>
                  </a:lnTo>
                  <a:lnTo>
                    <a:pt x="891013" y="1571916"/>
                  </a:lnTo>
                  <a:lnTo>
                    <a:pt x="885932" y="1584616"/>
                  </a:lnTo>
                  <a:close/>
                </a:path>
                <a:path w="2381885" h="2181859">
                  <a:moveTo>
                    <a:pt x="913829" y="1584616"/>
                  </a:moveTo>
                  <a:lnTo>
                    <a:pt x="898498" y="1584616"/>
                  </a:lnTo>
                  <a:lnTo>
                    <a:pt x="899001" y="1571916"/>
                  </a:lnTo>
                  <a:lnTo>
                    <a:pt x="922136" y="1571916"/>
                  </a:lnTo>
                  <a:lnTo>
                    <a:pt x="913829" y="1584616"/>
                  </a:lnTo>
                  <a:close/>
                </a:path>
                <a:path w="2381885" h="2181859">
                  <a:moveTo>
                    <a:pt x="919828" y="1584616"/>
                  </a:moveTo>
                  <a:lnTo>
                    <a:pt x="924091" y="1571916"/>
                  </a:lnTo>
                  <a:lnTo>
                    <a:pt x="924602" y="1571916"/>
                  </a:lnTo>
                  <a:lnTo>
                    <a:pt x="919828" y="1584616"/>
                  </a:lnTo>
                  <a:close/>
                </a:path>
                <a:path w="2381885" h="2181859">
                  <a:moveTo>
                    <a:pt x="926283" y="1584616"/>
                  </a:moveTo>
                  <a:lnTo>
                    <a:pt x="923693" y="1584616"/>
                  </a:lnTo>
                  <a:lnTo>
                    <a:pt x="925287" y="1571916"/>
                  </a:lnTo>
                  <a:lnTo>
                    <a:pt x="926582" y="1571916"/>
                  </a:lnTo>
                  <a:lnTo>
                    <a:pt x="926283" y="1584616"/>
                  </a:lnTo>
                  <a:close/>
                </a:path>
                <a:path w="2381885" h="2181859">
                  <a:moveTo>
                    <a:pt x="926482" y="1584616"/>
                  </a:moveTo>
                  <a:lnTo>
                    <a:pt x="926283" y="1584616"/>
                  </a:lnTo>
                  <a:lnTo>
                    <a:pt x="926582" y="1571916"/>
                  </a:lnTo>
                  <a:lnTo>
                    <a:pt x="927219" y="1572871"/>
                  </a:lnTo>
                  <a:lnTo>
                    <a:pt x="926482" y="1584616"/>
                  </a:lnTo>
                  <a:close/>
                </a:path>
                <a:path w="2381885" h="2181859">
                  <a:moveTo>
                    <a:pt x="927219" y="1572871"/>
                  </a:moveTo>
                  <a:lnTo>
                    <a:pt x="926582" y="1571916"/>
                  </a:lnTo>
                  <a:lnTo>
                    <a:pt x="927279" y="1571916"/>
                  </a:lnTo>
                  <a:lnTo>
                    <a:pt x="927219" y="1572871"/>
                  </a:lnTo>
                  <a:close/>
                </a:path>
                <a:path w="2381885" h="2181859">
                  <a:moveTo>
                    <a:pt x="934944" y="1584456"/>
                  </a:moveTo>
                  <a:lnTo>
                    <a:pt x="933987" y="1583021"/>
                  </a:lnTo>
                  <a:lnTo>
                    <a:pt x="927279" y="1571916"/>
                  </a:lnTo>
                  <a:lnTo>
                    <a:pt x="934452" y="1571916"/>
                  </a:lnTo>
                  <a:lnTo>
                    <a:pt x="934944" y="1584456"/>
                  </a:lnTo>
                  <a:close/>
                </a:path>
                <a:path w="2381885" h="2181859">
                  <a:moveTo>
                    <a:pt x="943021" y="1584616"/>
                  </a:moveTo>
                  <a:lnTo>
                    <a:pt x="935051" y="1584616"/>
                  </a:lnTo>
                  <a:lnTo>
                    <a:pt x="934553" y="1571916"/>
                  </a:lnTo>
                  <a:lnTo>
                    <a:pt x="942722" y="1571916"/>
                  </a:lnTo>
                  <a:lnTo>
                    <a:pt x="943021" y="1584616"/>
                  </a:lnTo>
                  <a:close/>
                </a:path>
                <a:path w="2381885" h="2181859">
                  <a:moveTo>
                    <a:pt x="949098" y="1584616"/>
                  </a:moveTo>
                  <a:lnTo>
                    <a:pt x="943021" y="1584616"/>
                  </a:lnTo>
                  <a:lnTo>
                    <a:pt x="942723" y="1571916"/>
                  </a:lnTo>
                  <a:lnTo>
                    <a:pt x="943619" y="1571916"/>
                  </a:lnTo>
                  <a:lnTo>
                    <a:pt x="949118" y="1582076"/>
                  </a:lnTo>
                  <a:lnTo>
                    <a:pt x="949098" y="1584616"/>
                  </a:lnTo>
                  <a:close/>
                </a:path>
                <a:path w="2381885" h="2181859">
                  <a:moveTo>
                    <a:pt x="964541" y="1584616"/>
                  </a:moveTo>
                  <a:lnTo>
                    <a:pt x="950493" y="1584616"/>
                  </a:lnTo>
                  <a:lnTo>
                    <a:pt x="949118" y="1582076"/>
                  </a:lnTo>
                  <a:lnTo>
                    <a:pt x="949198" y="1571916"/>
                  </a:lnTo>
                  <a:lnTo>
                    <a:pt x="960058" y="1571916"/>
                  </a:lnTo>
                  <a:lnTo>
                    <a:pt x="964541" y="1584616"/>
                  </a:lnTo>
                  <a:close/>
                </a:path>
                <a:path w="2381885" h="2181859">
                  <a:moveTo>
                    <a:pt x="964740" y="1584616"/>
                  </a:moveTo>
                  <a:lnTo>
                    <a:pt x="964541" y="1584616"/>
                  </a:lnTo>
                  <a:lnTo>
                    <a:pt x="960058" y="1571916"/>
                  </a:lnTo>
                  <a:lnTo>
                    <a:pt x="960257" y="1571916"/>
                  </a:lnTo>
                  <a:lnTo>
                    <a:pt x="964740" y="1584616"/>
                  </a:lnTo>
                  <a:close/>
                </a:path>
                <a:path w="2381885" h="2181859">
                  <a:moveTo>
                    <a:pt x="976634" y="1584616"/>
                  </a:moveTo>
                  <a:lnTo>
                    <a:pt x="964740" y="1584616"/>
                  </a:lnTo>
                  <a:lnTo>
                    <a:pt x="960257" y="1571916"/>
                  </a:lnTo>
                  <a:lnTo>
                    <a:pt x="977095" y="1571916"/>
                  </a:lnTo>
                  <a:lnTo>
                    <a:pt x="976742" y="1583158"/>
                  </a:lnTo>
                  <a:lnTo>
                    <a:pt x="976634" y="1584616"/>
                  </a:lnTo>
                  <a:close/>
                </a:path>
                <a:path w="2381885" h="2181859">
                  <a:moveTo>
                    <a:pt x="984965" y="1584616"/>
                  </a:moveTo>
                  <a:lnTo>
                    <a:pt x="976696" y="1584616"/>
                  </a:lnTo>
                  <a:lnTo>
                    <a:pt x="976716" y="1583987"/>
                  </a:lnTo>
                  <a:lnTo>
                    <a:pt x="978290" y="1571916"/>
                  </a:lnTo>
                  <a:lnTo>
                    <a:pt x="986161" y="1571916"/>
                  </a:lnTo>
                  <a:lnTo>
                    <a:pt x="984965" y="1584616"/>
                  </a:lnTo>
                  <a:close/>
                </a:path>
                <a:path w="2381885" h="2181859">
                  <a:moveTo>
                    <a:pt x="997818" y="1584616"/>
                  </a:moveTo>
                  <a:lnTo>
                    <a:pt x="984966" y="1584616"/>
                  </a:lnTo>
                  <a:lnTo>
                    <a:pt x="986161" y="1571916"/>
                  </a:lnTo>
                  <a:lnTo>
                    <a:pt x="993434" y="1571916"/>
                  </a:lnTo>
                  <a:lnTo>
                    <a:pt x="997818" y="1584616"/>
                  </a:lnTo>
                  <a:close/>
                </a:path>
                <a:path w="2381885" h="2181859">
                  <a:moveTo>
                    <a:pt x="1034582" y="1584616"/>
                  </a:moveTo>
                  <a:lnTo>
                    <a:pt x="997918" y="1584616"/>
                  </a:lnTo>
                  <a:lnTo>
                    <a:pt x="993534" y="1571916"/>
                  </a:lnTo>
                  <a:lnTo>
                    <a:pt x="1035877" y="1571916"/>
                  </a:lnTo>
                  <a:lnTo>
                    <a:pt x="1034582" y="1584616"/>
                  </a:lnTo>
                  <a:close/>
                </a:path>
                <a:path w="2381885" h="2181859">
                  <a:moveTo>
                    <a:pt x="1034682" y="1584616"/>
                  </a:moveTo>
                  <a:lnTo>
                    <a:pt x="1035877" y="1571916"/>
                  </a:lnTo>
                  <a:lnTo>
                    <a:pt x="1036176" y="1571916"/>
                  </a:lnTo>
                  <a:lnTo>
                    <a:pt x="1034682" y="1584616"/>
                  </a:lnTo>
                  <a:close/>
                </a:path>
                <a:path w="2381885" h="2181859">
                  <a:moveTo>
                    <a:pt x="1037073" y="1584616"/>
                  </a:moveTo>
                  <a:lnTo>
                    <a:pt x="1034682" y="1584616"/>
                  </a:lnTo>
                  <a:lnTo>
                    <a:pt x="1036176" y="1571916"/>
                  </a:lnTo>
                  <a:lnTo>
                    <a:pt x="1040460" y="1571916"/>
                  </a:lnTo>
                  <a:lnTo>
                    <a:pt x="1037073" y="1584616"/>
                  </a:lnTo>
                  <a:close/>
                </a:path>
                <a:path w="2381885" h="2181859">
                  <a:moveTo>
                    <a:pt x="1058195" y="1584616"/>
                  </a:moveTo>
                  <a:lnTo>
                    <a:pt x="1037073" y="1584616"/>
                  </a:lnTo>
                  <a:lnTo>
                    <a:pt x="1040460" y="1571916"/>
                  </a:lnTo>
                  <a:lnTo>
                    <a:pt x="1053999" y="1571916"/>
                  </a:lnTo>
                  <a:lnTo>
                    <a:pt x="1057705" y="1579158"/>
                  </a:lnTo>
                  <a:lnTo>
                    <a:pt x="1057829" y="1579960"/>
                  </a:lnTo>
                  <a:lnTo>
                    <a:pt x="1058195" y="1584616"/>
                  </a:lnTo>
                  <a:close/>
                </a:path>
                <a:path w="2381885" h="2181859">
                  <a:moveTo>
                    <a:pt x="1057778" y="1579299"/>
                  </a:moveTo>
                  <a:lnTo>
                    <a:pt x="1053999" y="1571916"/>
                  </a:lnTo>
                  <a:lnTo>
                    <a:pt x="1057198" y="1571916"/>
                  </a:lnTo>
                  <a:lnTo>
                    <a:pt x="1057778" y="1579299"/>
                  </a:lnTo>
                  <a:close/>
                </a:path>
                <a:path w="2381885" h="2181859">
                  <a:moveTo>
                    <a:pt x="1058326" y="1580371"/>
                  </a:moveTo>
                  <a:lnTo>
                    <a:pt x="1057778" y="1579299"/>
                  </a:lnTo>
                  <a:lnTo>
                    <a:pt x="1057198" y="1571916"/>
                  </a:lnTo>
                  <a:lnTo>
                    <a:pt x="1058326" y="1580371"/>
                  </a:lnTo>
                  <a:close/>
                </a:path>
                <a:path w="2381885" h="2181859">
                  <a:moveTo>
                    <a:pt x="1127040" y="1584616"/>
                  </a:moveTo>
                  <a:lnTo>
                    <a:pt x="1086689" y="1584616"/>
                  </a:lnTo>
                  <a:lnTo>
                    <a:pt x="1088383" y="1571916"/>
                  </a:lnTo>
                  <a:lnTo>
                    <a:pt x="1128534" y="1571916"/>
                  </a:lnTo>
                  <a:lnTo>
                    <a:pt x="1127040" y="1584616"/>
                  </a:lnTo>
                  <a:close/>
                </a:path>
                <a:path w="2381885" h="2181859">
                  <a:moveTo>
                    <a:pt x="1151051" y="1584616"/>
                  </a:moveTo>
                  <a:lnTo>
                    <a:pt x="1127139" y="1584616"/>
                  </a:lnTo>
                  <a:lnTo>
                    <a:pt x="1128634" y="1571916"/>
                  </a:lnTo>
                  <a:lnTo>
                    <a:pt x="1154737" y="1571916"/>
                  </a:lnTo>
                  <a:lnTo>
                    <a:pt x="1154773" y="1576572"/>
                  </a:lnTo>
                  <a:lnTo>
                    <a:pt x="1151051" y="1584616"/>
                  </a:lnTo>
                  <a:close/>
                </a:path>
                <a:path w="2381885" h="2181859">
                  <a:moveTo>
                    <a:pt x="1154773" y="1576572"/>
                  </a:moveTo>
                  <a:lnTo>
                    <a:pt x="1154737" y="1571916"/>
                  </a:lnTo>
                  <a:lnTo>
                    <a:pt x="1156929" y="1571916"/>
                  </a:lnTo>
                  <a:lnTo>
                    <a:pt x="1154773" y="1576572"/>
                  </a:lnTo>
                  <a:close/>
                </a:path>
                <a:path w="2381885" h="2181859">
                  <a:moveTo>
                    <a:pt x="1166568" y="1584616"/>
                  </a:moveTo>
                  <a:lnTo>
                    <a:pt x="1154837" y="1584616"/>
                  </a:lnTo>
                  <a:lnTo>
                    <a:pt x="1154871" y="1576363"/>
                  </a:lnTo>
                  <a:lnTo>
                    <a:pt x="1156929" y="1571916"/>
                  </a:lnTo>
                  <a:lnTo>
                    <a:pt x="1161724" y="1571916"/>
                  </a:lnTo>
                  <a:lnTo>
                    <a:pt x="1166568" y="1584616"/>
                  </a:lnTo>
                  <a:close/>
                </a:path>
                <a:path w="2381885" h="2181859">
                  <a:moveTo>
                    <a:pt x="1189085" y="1584616"/>
                  </a:moveTo>
                  <a:lnTo>
                    <a:pt x="1168759" y="1584616"/>
                  </a:lnTo>
                  <a:lnTo>
                    <a:pt x="1165360" y="1571916"/>
                  </a:lnTo>
                  <a:lnTo>
                    <a:pt x="1181915" y="1571916"/>
                  </a:lnTo>
                  <a:lnTo>
                    <a:pt x="1189085" y="1584616"/>
                  </a:lnTo>
                  <a:close/>
                </a:path>
                <a:path w="2381885" h="2181859">
                  <a:moveTo>
                    <a:pt x="1196582" y="1584616"/>
                  </a:moveTo>
                  <a:lnTo>
                    <a:pt x="1193294" y="1584616"/>
                  </a:lnTo>
                  <a:lnTo>
                    <a:pt x="1186516" y="1571916"/>
                  </a:lnTo>
                  <a:lnTo>
                    <a:pt x="1201590" y="1571916"/>
                  </a:lnTo>
                  <a:lnTo>
                    <a:pt x="1196582" y="1584616"/>
                  </a:lnTo>
                  <a:close/>
                </a:path>
                <a:path w="2381885" h="2181859">
                  <a:moveTo>
                    <a:pt x="1202001" y="1573614"/>
                  </a:moveTo>
                  <a:lnTo>
                    <a:pt x="1201590" y="1571916"/>
                  </a:lnTo>
                  <a:lnTo>
                    <a:pt x="1202607" y="1571916"/>
                  </a:lnTo>
                  <a:lnTo>
                    <a:pt x="1202001" y="1573614"/>
                  </a:lnTo>
                  <a:close/>
                </a:path>
                <a:path w="2381885" h="2181859">
                  <a:moveTo>
                    <a:pt x="1211029" y="1584616"/>
                  </a:moveTo>
                  <a:lnTo>
                    <a:pt x="1205848" y="1584616"/>
                  </a:lnTo>
                  <a:lnTo>
                    <a:pt x="1202607" y="1571916"/>
                  </a:lnTo>
                  <a:lnTo>
                    <a:pt x="1208239" y="1571916"/>
                  </a:lnTo>
                  <a:lnTo>
                    <a:pt x="1211029" y="1584616"/>
                  </a:lnTo>
                  <a:close/>
                </a:path>
                <a:path w="2381885" h="2181859">
                  <a:moveTo>
                    <a:pt x="1215130" y="1572457"/>
                  </a:moveTo>
                  <a:lnTo>
                    <a:pt x="1215113" y="1571916"/>
                  </a:lnTo>
                  <a:lnTo>
                    <a:pt x="1215313" y="1571916"/>
                  </a:lnTo>
                  <a:lnTo>
                    <a:pt x="1215130" y="1572457"/>
                  </a:lnTo>
                  <a:close/>
                </a:path>
                <a:path w="2381885" h="2181859">
                  <a:moveTo>
                    <a:pt x="1217380" y="1584616"/>
                  </a:moveTo>
                  <a:lnTo>
                    <a:pt x="1215512" y="1584616"/>
                  </a:lnTo>
                  <a:lnTo>
                    <a:pt x="1215526" y="1583158"/>
                  </a:lnTo>
                  <a:lnTo>
                    <a:pt x="1216408" y="1571916"/>
                  </a:lnTo>
                  <a:lnTo>
                    <a:pt x="1226570" y="1571916"/>
                  </a:lnTo>
                  <a:lnTo>
                    <a:pt x="1223825" y="1578165"/>
                  </a:lnTo>
                  <a:lnTo>
                    <a:pt x="1217380" y="1584616"/>
                  </a:lnTo>
                  <a:close/>
                </a:path>
                <a:path w="2381885" h="2181859">
                  <a:moveTo>
                    <a:pt x="1237431" y="1584616"/>
                  </a:moveTo>
                  <a:lnTo>
                    <a:pt x="1220991" y="1584616"/>
                  </a:lnTo>
                  <a:lnTo>
                    <a:pt x="1223825" y="1578165"/>
                  </a:lnTo>
                  <a:lnTo>
                    <a:pt x="1230068" y="1571916"/>
                  </a:lnTo>
                  <a:lnTo>
                    <a:pt x="1236720" y="1579848"/>
                  </a:lnTo>
                  <a:lnTo>
                    <a:pt x="1237431" y="1584616"/>
                  </a:lnTo>
                  <a:close/>
                </a:path>
                <a:path w="2381885" h="2181859">
                  <a:moveTo>
                    <a:pt x="1241714" y="1584616"/>
                  </a:moveTo>
                  <a:lnTo>
                    <a:pt x="1240719" y="1584616"/>
                  </a:lnTo>
                  <a:lnTo>
                    <a:pt x="1236720" y="1579848"/>
                  </a:lnTo>
                  <a:lnTo>
                    <a:pt x="1235538" y="1571916"/>
                  </a:lnTo>
                  <a:lnTo>
                    <a:pt x="1242710" y="1571916"/>
                  </a:lnTo>
                  <a:lnTo>
                    <a:pt x="1241714" y="1584616"/>
                  </a:lnTo>
                  <a:close/>
                </a:path>
                <a:path w="2381885" h="2181859">
                  <a:moveTo>
                    <a:pt x="1251176" y="1573052"/>
                  </a:moveTo>
                  <a:lnTo>
                    <a:pt x="1251216" y="1571916"/>
                  </a:lnTo>
                  <a:lnTo>
                    <a:pt x="1251176" y="1573052"/>
                  </a:lnTo>
                  <a:close/>
                </a:path>
                <a:path w="2381885" h="2181859">
                  <a:moveTo>
                    <a:pt x="1260346" y="1584616"/>
                  </a:moveTo>
                  <a:lnTo>
                    <a:pt x="1251176" y="1573052"/>
                  </a:lnTo>
                  <a:lnTo>
                    <a:pt x="1251218" y="1571916"/>
                  </a:lnTo>
                  <a:lnTo>
                    <a:pt x="1254169" y="1571916"/>
                  </a:lnTo>
                  <a:lnTo>
                    <a:pt x="1260367" y="1584456"/>
                  </a:lnTo>
                  <a:lnTo>
                    <a:pt x="1260346" y="1584616"/>
                  </a:lnTo>
                  <a:close/>
                </a:path>
                <a:path w="2381885" h="2181859">
                  <a:moveTo>
                    <a:pt x="1260402" y="1584527"/>
                  </a:moveTo>
                  <a:lnTo>
                    <a:pt x="1254169" y="1571916"/>
                  </a:lnTo>
                  <a:lnTo>
                    <a:pt x="1267121" y="1571916"/>
                  </a:lnTo>
                  <a:lnTo>
                    <a:pt x="1260852" y="1583820"/>
                  </a:lnTo>
                  <a:lnTo>
                    <a:pt x="1260402" y="1584527"/>
                  </a:lnTo>
                  <a:close/>
                </a:path>
                <a:path w="2381885" h="2181859">
                  <a:moveTo>
                    <a:pt x="1260925" y="1583705"/>
                  </a:moveTo>
                  <a:lnTo>
                    <a:pt x="1267121" y="1571916"/>
                  </a:lnTo>
                  <a:lnTo>
                    <a:pt x="1268416" y="1571916"/>
                  </a:lnTo>
                  <a:lnTo>
                    <a:pt x="1260925" y="1583705"/>
                  </a:lnTo>
                  <a:close/>
                </a:path>
                <a:path w="2381885" h="2181859">
                  <a:moveTo>
                    <a:pt x="1265005" y="1584616"/>
                  </a:moveTo>
                  <a:lnTo>
                    <a:pt x="1260446" y="1584616"/>
                  </a:lnTo>
                  <a:lnTo>
                    <a:pt x="1260926" y="1583702"/>
                  </a:lnTo>
                  <a:lnTo>
                    <a:pt x="1268416" y="1571916"/>
                  </a:lnTo>
                  <a:lnTo>
                    <a:pt x="1271068" y="1571916"/>
                  </a:lnTo>
                  <a:lnTo>
                    <a:pt x="1265005" y="1584616"/>
                  </a:lnTo>
                  <a:close/>
                </a:path>
                <a:path w="2381885" h="2181859">
                  <a:moveTo>
                    <a:pt x="1288243" y="1584616"/>
                  </a:moveTo>
                  <a:lnTo>
                    <a:pt x="1265006" y="1584616"/>
                  </a:lnTo>
                  <a:lnTo>
                    <a:pt x="1271069" y="1571916"/>
                  </a:lnTo>
                  <a:lnTo>
                    <a:pt x="1290634" y="1571916"/>
                  </a:lnTo>
                  <a:lnTo>
                    <a:pt x="1288243" y="1584616"/>
                  </a:lnTo>
                  <a:close/>
                </a:path>
                <a:path w="2381885" h="2181859">
                  <a:moveTo>
                    <a:pt x="1308169" y="1584616"/>
                  </a:moveTo>
                  <a:lnTo>
                    <a:pt x="1288342" y="1584616"/>
                  </a:lnTo>
                  <a:lnTo>
                    <a:pt x="1290733" y="1571916"/>
                  </a:lnTo>
                  <a:lnTo>
                    <a:pt x="1308468" y="1571916"/>
                  </a:lnTo>
                  <a:lnTo>
                    <a:pt x="1308169" y="1584616"/>
                  </a:lnTo>
                  <a:close/>
                </a:path>
                <a:path w="2381885" h="2181859">
                  <a:moveTo>
                    <a:pt x="1314619" y="1584616"/>
                  </a:moveTo>
                  <a:lnTo>
                    <a:pt x="1309363" y="1584616"/>
                  </a:lnTo>
                  <a:lnTo>
                    <a:pt x="1313318" y="1571916"/>
                  </a:lnTo>
                  <a:lnTo>
                    <a:pt x="1314619" y="1584616"/>
                  </a:lnTo>
                  <a:close/>
                </a:path>
                <a:path w="2381885" h="2181859">
                  <a:moveTo>
                    <a:pt x="1318330" y="1584616"/>
                  </a:moveTo>
                  <a:lnTo>
                    <a:pt x="1314944" y="1584616"/>
                  </a:lnTo>
                  <a:lnTo>
                    <a:pt x="1313848" y="1571916"/>
                  </a:lnTo>
                  <a:lnTo>
                    <a:pt x="1325603" y="1571916"/>
                  </a:lnTo>
                  <a:lnTo>
                    <a:pt x="1318330" y="1584616"/>
                  </a:lnTo>
                  <a:close/>
                </a:path>
                <a:path w="2381885" h="2181859">
                  <a:moveTo>
                    <a:pt x="1343937" y="1584616"/>
                  </a:moveTo>
                  <a:lnTo>
                    <a:pt x="1323165" y="1584616"/>
                  </a:lnTo>
                  <a:lnTo>
                    <a:pt x="1328332" y="1571916"/>
                  </a:lnTo>
                  <a:lnTo>
                    <a:pt x="1341645" y="1571916"/>
                  </a:lnTo>
                  <a:lnTo>
                    <a:pt x="1343918" y="1583820"/>
                  </a:lnTo>
                  <a:lnTo>
                    <a:pt x="1343937" y="1584616"/>
                  </a:lnTo>
                  <a:close/>
                </a:path>
                <a:path w="2381885" h="2181859">
                  <a:moveTo>
                    <a:pt x="1346926" y="1584616"/>
                  </a:moveTo>
                  <a:lnTo>
                    <a:pt x="1344070" y="1584616"/>
                  </a:lnTo>
                  <a:lnTo>
                    <a:pt x="1343968" y="1584078"/>
                  </a:lnTo>
                  <a:lnTo>
                    <a:pt x="1343877" y="1582076"/>
                  </a:lnTo>
                  <a:lnTo>
                    <a:pt x="1343638" y="1571916"/>
                  </a:lnTo>
                  <a:lnTo>
                    <a:pt x="1347722" y="1571916"/>
                  </a:lnTo>
                  <a:lnTo>
                    <a:pt x="1346926" y="1584616"/>
                  </a:lnTo>
                  <a:close/>
                </a:path>
                <a:path w="2381885" h="2181859">
                  <a:moveTo>
                    <a:pt x="1350014" y="1584616"/>
                  </a:moveTo>
                  <a:lnTo>
                    <a:pt x="1347024" y="1584616"/>
                  </a:lnTo>
                  <a:lnTo>
                    <a:pt x="1347821" y="1571916"/>
                  </a:lnTo>
                  <a:lnTo>
                    <a:pt x="1348719" y="1571916"/>
                  </a:lnTo>
                  <a:lnTo>
                    <a:pt x="1350306" y="1583158"/>
                  </a:lnTo>
                  <a:lnTo>
                    <a:pt x="1350242" y="1584078"/>
                  </a:lnTo>
                  <a:lnTo>
                    <a:pt x="1350014" y="1584616"/>
                  </a:lnTo>
                  <a:close/>
                </a:path>
                <a:path w="2381885" h="2181859">
                  <a:moveTo>
                    <a:pt x="1351986" y="1579960"/>
                  </a:moveTo>
                  <a:lnTo>
                    <a:pt x="1349714" y="1571916"/>
                  </a:lnTo>
                  <a:lnTo>
                    <a:pt x="1355394" y="1571916"/>
                  </a:lnTo>
                  <a:lnTo>
                    <a:pt x="1351986" y="1579960"/>
                  </a:lnTo>
                  <a:close/>
                </a:path>
                <a:path w="2381885" h="2181859">
                  <a:moveTo>
                    <a:pt x="1356091" y="1584616"/>
                  </a:moveTo>
                  <a:lnTo>
                    <a:pt x="1353301" y="1584616"/>
                  </a:lnTo>
                  <a:lnTo>
                    <a:pt x="1352102" y="1580371"/>
                  </a:lnTo>
                  <a:lnTo>
                    <a:pt x="1352034" y="1579848"/>
                  </a:lnTo>
                  <a:lnTo>
                    <a:pt x="1355394" y="1571916"/>
                  </a:lnTo>
                  <a:lnTo>
                    <a:pt x="1358779" y="1578453"/>
                  </a:lnTo>
                  <a:lnTo>
                    <a:pt x="1356091" y="1584616"/>
                  </a:lnTo>
                  <a:close/>
                </a:path>
                <a:path w="2381885" h="2181859">
                  <a:moveTo>
                    <a:pt x="1358779" y="1578453"/>
                  </a:moveTo>
                  <a:lnTo>
                    <a:pt x="1355394" y="1571916"/>
                  </a:lnTo>
                  <a:lnTo>
                    <a:pt x="1359579" y="1571916"/>
                  </a:lnTo>
                  <a:lnTo>
                    <a:pt x="1359129" y="1577652"/>
                  </a:lnTo>
                  <a:lnTo>
                    <a:pt x="1358779" y="1578453"/>
                  </a:lnTo>
                  <a:close/>
                </a:path>
                <a:path w="2381885" h="2181859">
                  <a:moveTo>
                    <a:pt x="1359129" y="1577652"/>
                  </a:moveTo>
                  <a:lnTo>
                    <a:pt x="1359579" y="1571916"/>
                  </a:lnTo>
                  <a:lnTo>
                    <a:pt x="1360059" y="1575518"/>
                  </a:lnTo>
                  <a:lnTo>
                    <a:pt x="1359129" y="1577652"/>
                  </a:lnTo>
                  <a:close/>
                </a:path>
                <a:path w="2381885" h="2181859">
                  <a:moveTo>
                    <a:pt x="1360059" y="1575518"/>
                  </a:moveTo>
                  <a:lnTo>
                    <a:pt x="1359579" y="1571916"/>
                  </a:lnTo>
                  <a:lnTo>
                    <a:pt x="1361630" y="1571916"/>
                  </a:lnTo>
                  <a:lnTo>
                    <a:pt x="1360059" y="1575518"/>
                  </a:lnTo>
                  <a:close/>
                </a:path>
                <a:path w="2381885" h="2181859">
                  <a:moveTo>
                    <a:pt x="1365524" y="1584616"/>
                  </a:moveTo>
                  <a:lnTo>
                    <a:pt x="1361970" y="1584616"/>
                  </a:lnTo>
                  <a:lnTo>
                    <a:pt x="1361030" y="1582801"/>
                  </a:lnTo>
                  <a:lnTo>
                    <a:pt x="1360059" y="1575518"/>
                  </a:lnTo>
                  <a:lnTo>
                    <a:pt x="1361630" y="1571916"/>
                  </a:lnTo>
                  <a:lnTo>
                    <a:pt x="1364560" y="1571916"/>
                  </a:lnTo>
                  <a:lnTo>
                    <a:pt x="1365530" y="1583158"/>
                  </a:lnTo>
                  <a:lnTo>
                    <a:pt x="1365524" y="1584616"/>
                  </a:lnTo>
                  <a:close/>
                </a:path>
                <a:path w="2381885" h="2181859">
                  <a:moveTo>
                    <a:pt x="1423841" y="1584616"/>
                  </a:moveTo>
                  <a:lnTo>
                    <a:pt x="1365656" y="1584616"/>
                  </a:lnTo>
                  <a:lnTo>
                    <a:pt x="1365732" y="1583158"/>
                  </a:lnTo>
                  <a:lnTo>
                    <a:pt x="1367337" y="1571916"/>
                  </a:lnTo>
                  <a:lnTo>
                    <a:pt x="1425933" y="1571916"/>
                  </a:lnTo>
                  <a:lnTo>
                    <a:pt x="1423841" y="1584616"/>
                  </a:lnTo>
                  <a:close/>
                </a:path>
                <a:path w="2381885" h="2181859">
                  <a:moveTo>
                    <a:pt x="1428025" y="1584616"/>
                  </a:moveTo>
                  <a:lnTo>
                    <a:pt x="1425640" y="1584616"/>
                  </a:lnTo>
                  <a:lnTo>
                    <a:pt x="1427776" y="1571916"/>
                  </a:lnTo>
                  <a:lnTo>
                    <a:pt x="1428225" y="1571916"/>
                  </a:lnTo>
                  <a:lnTo>
                    <a:pt x="1428025" y="1584616"/>
                  </a:lnTo>
                  <a:close/>
                </a:path>
                <a:path w="2381885" h="2181859">
                  <a:moveTo>
                    <a:pt x="1441376" y="1584616"/>
                  </a:moveTo>
                  <a:lnTo>
                    <a:pt x="1428026" y="1584616"/>
                  </a:lnTo>
                  <a:lnTo>
                    <a:pt x="1428225" y="1571916"/>
                  </a:lnTo>
                  <a:lnTo>
                    <a:pt x="1442273" y="1571916"/>
                  </a:lnTo>
                  <a:lnTo>
                    <a:pt x="1443254" y="1576363"/>
                  </a:lnTo>
                  <a:lnTo>
                    <a:pt x="1441376" y="1584616"/>
                  </a:lnTo>
                  <a:close/>
                </a:path>
                <a:path w="2381885" h="2181859">
                  <a:moveTo>
                    <a:pt x="1443623" y="1574740"/>
                  </a:moveTo>
                  <a:lnTo>
                    <a:pt x="1443468" y="1571916"/>
                  </a:lnTo>
                  <a:lnTo>
                    <a:pt x="1444266" y="1571916"/>
                  </a:lnTo>
                  <a:lnTo>
                    <a:pt x="1443623" y="1574740"/>
                  </a:lnTo>
                  <a:close/>
                </a:path>
                <a:path w="2381885" h="2181859">
                  <a:moveTo>
                    <a:pt x="1446311" y="1579158"/>
                  </a:moveTo>
                  <a:lnTo>
                    <a:pt x="1444266" y="1571916"/>
                  </a:lnTo>
                  <a:lnTo>
                    <a:pt x="1447952" y="1571916"/>
                  </a:lnTo>
                  <a:lnTo>
                    <a:pt x="1446311" y="1579158"/>
                  </a:lnTo>
                  <a:close/>
                </a:path>
                <a:path w="2381885" h="2181859">
                  <a:moveTo>
                    <a:pt x="1450244" y="1584616"/>
                  </a:moveTo>
                  <a:lnTo>
                    <a:pt x="1447852" y="1584616"/>
                  </a:lnTo>
                  <a:lnTo>
                    <a:pt x="1452136" y="1571916"/>
                  </a:lnTo>
                  <a:lnTo>
                    <a:pt x="1453532" y="1571916"/>
                  </a:lnTo>
                  <a:lnTo>
                    <a:pt x="1450244" y="1584616"/>
                  </a:lnTo>
                  <a:close/>
                </a:path>
                <a:path w="2381885" h="2181859">
                  <a:moveTo>
                    <a:pt x="1454387" y="1574861"/>
                  </a:moveTo>
                  <a:lnTo>
                    <a:pt x="1453532" y="1571916"/>
                  </a:lnTo>
                  <a:lnTo>
                    <a:pt x="1454826" y="1571916"/>
                  </a:lnTo>
                  <a:lnTo>
                    <a:pt x="1454387" y="1574861"/>
                  </a:lnTo>
                  <a:close/>
                </a:path>
                <a:path w="2381885" h="2181859">
                  <a:moveTo>
                    <a:pt x="1478778" y="1597316"/>
                  </a:moveTo>
                  <a:lnTo>
                    <a:pt x="1473158" y="1597316"/>
                  </a:lnTo>
                  <a:lnTo>
                    <a:pt x="1466773" y="1584808"/>
                  </a:lnTo>
                  <a:lnTo>
                    <a:pt x="1466666" y="1584527"/>
                  </a:lnTo>
                  <a:lnTo>
                    <a:pt x="1465946" y="1576572"/>
                  </a:lnTo>
                  <a:lnTo>
                    <a:pt x="1465825" y="1573614"/>
                  </a:lnTo>
                  <a:lnTo>
                    <a:pt x="1465985" y="1571916"/>
                  </a:lnTo>
                  <a:lnTo>
                    <a:pt x="1489398" y="1571916"/>
                  </a:lnTo>
                  <a:lnTo>
                    <a:pt x="1485011" y="1584616"/>
                  </a:lnTo>
                  <a:lnTo>
                    <a:pt x="1482027" y="1584616"/>
                  </a:lnTo>
                  <a:lnTo>
                    <a:pt x="1481856" y="1585549"/>
                  </a:lnTo>
                  <a:lnTo>
                    <a:pt x="1478778" y="1597316"/>
                  </a:lnTo>
                  <a:close/>
                </a:path>
                <a:path w="2381885" h="2181859">
                  <a:moveTo>
                    <a:pt x="1517384" y="1584616"/>
                  </a:moveTo>
                  <a:lnTo>
                    <a:pt x="1485629" y="1584616"/>
                  </a:lnTo>
                  <a:lnTo>
                    <a:pt x="1489549" y="1571916"/>
                  </a:lnTo>
                  <a:lnTo>
                    <a:pt x="1520247" y="1571916"/>
                  </a:lnTo>
                  <a:lnTo>
                    <a:pt x="1517384" y="1584616"/>
                  </a:lnTo>
                  <a:close/>
                </a:path>
                <a:path w="2381885" h="2181859">
                  <a:moveTo>
                    <a:pt x="1517779" y="1584616"/>
                  </a:moveTo>
                  <a:lnTo>
                    <a:pt x="1517384" y="1584616"/>
                  </a:lnTo>
                  <a:lnTo>
                    <a:pt x="1520247" y="1571916"/>
                  </a:lnTo>
                  <a:lnTo>
                    <a:pt x="1520434" y="1571916"/>
                  </a:lnTo>
                  <a:lnTo>
                    <a:pt x="1517779" y="1584616"/>
                  </a:lnTo>
                  <a:close/>
                </a:path>
                <a:path w="2381885" h="2181859">
                  <a:moveTo>
                    <a:pt x="1540310" y="1584616"/>
                  </a:moveTo>
                  <a:lnTo>
                    <a:pt x="1517779" y="1584616"/>
                  </a:lnTo>
                  <a:lnTo>
                    <a:pt x="1520434" y="1571916"/>
                  </a:lnTo>
                  <a:lnTo>
                    <a:pt x="1535954" y="1571916"/>
                  </a:lnTo>
                  <a:lnTo>
                    <a:pt x="1539898" y="1583158"/>
                  </a:lnTo>
                  <a:lnTo>
                    <a:pt x="1540310" y="1584616"/>
                  </a:lnTo>
                  <a:close/>
                </a:path>
                <a:path w="2381885" h="2181859">
                  <a:moveTo>
                    <a:pt x="1543896" y="1584616"/>
                  </a:moveTo>
                  <a:lnTo>
                    <a:pt x="1540409" y="1584616"/>
                  </a:lnTo>
                  <a:lnTo>
                    <a:pt x="1539898" y="1583158"/>
                  </a:lnTo>
                  <a:lnTo>
                    <a:pt x="1536723" y="1571916"/>
                  </a:lnTo>
                  <a:lnTo>
                    <a:pt x="1545490" y="1571916"/>
                  </a:lnTo>
                  <a:lnTo>
                    <a:pt x="1543896" y="1584616"/>
                  </a:lnTo>
                  <a:close/>
                </a:path>
                <a:path w="2381885" h="2181859">
                  <a:moveTo>
                    <a:pt x="1551269" y="1584616"/>
                  </a:moveTo>
                  <a:lnTo>
                    <a:pt x="1543896" y="1584616"/>
                  </a:lnTo>
                  <a:lnTo>
                    <a:pt x="1545490" y="1571916"/>
                  </a:lnTo>
                  <a:lnTo>
                    <a:pt x="1551269" y="1571916"/>
                  </a:lnTo>
                  <a:lnTo>
                    <a:pt x="1551269" y="1584616"/>
                  </a:lnTo>
                  <a:close/>
                </a:path>
                <a:path w="2381885" h="2181859">
                  <a:moveTo>
                    <a:pt x="1563623" y="1584616"/>
                  </a:moveTo>
                  <a:lnTo>
                    <a:pt x="1551867" y="1584616"/>
                  </a:lnTo>
                  <a:lnTo>
                    <a:pt x="1551369" y="1571916"/>
                  </a:lnTo>
                  <a:lnTo>
                    <a:pt x="1561332" y="1571916"/>
                  </a:lnTo>
                  <a:lnTo>
                    <a:pt x="1563650" y="1583734"/>
                  </a:lnTo>
                  <a:lnTo>
                    <a:pt x="1563623" y="1584616"/>
                  </a:lnTo>
                  <a:close/>
                </a:path>
                <a:path w="2381885" h="2181859">
                  <a:moveTo>
                    <a:pt x="1563667" y="1583820"/>
                  </a:moveTo>
                  <a:lnTo>
                    <a:pt x="1561332" y="1571916"/>
                  </a:lnTo>
                  <a:lnTo>
                    <a:pt x="1564320" y="1571916"/>
                  </a:lnTo>
                  <a:lnTo>
                    <a:pt x="1563667" y="1583820"/>
                  </a:lnTo>
                  <a:close/>
                </a:path>
                <a:path w="2381885" h="2181859">
                  <a:moveTo>
                    <a:pt x="1566712" y="1584616"/>
                  </a:moveTo>
                  <a:lnTo>
                    <a:pt x="1563823" y="1584616"/>
                  </a:lnTo>
                  <a:lnTo>
                    <a:pt x="1563762" y="1582076"/>
                  </a:lnTo>
                  <a:lnTo>
                    <a:pt x="1564320" y="1571916"/>
                  </a:lnTo>
                  <a:lnTo>
                    <a:pt x="1567409" y="1571916"/>
                  </a:lnTo>
                  <a:lnTo>
                    <a:pt x="1566712" y="1584616"/>
                  </a:lnTo>
                  <a:close/>
                </a:path>
                <a:path w="2381885" h="2181859">
                  <a:moveTo>
                    <a:pt x="1583151" y="1584616"/>
                  </a:moveTo>
                  <a:lnTo>
                    <a:pt x="1567907" y="1584616"/>
                  </a:lnTo>
                  <a:lnTo>
                    <a:pt x="1568903" y="1571916"/>
                  </a:lnTo>
                  <a:lnTo>
                    <a:pt x="1581258" y="1571916"/>
                  </a:lnTo>
                  <a:lnTo>
                    <a:pt x="1583151" y="1584616"/>
                  </a:lnTo>
                  <a:close/>
                </a:path>
                <a:path w="2381885" h="2181859">
                  <a:moveTo>
                    <a:pt x="1584546" y="1584616"/>
                  </a:moveTo>
                  <a:lnTo>
                    <a:pt x="1583151" y="1584616"/>
                  </a:lnTo>
                  <a:lnTo>
                    <a:pt x="1581258" y="1571916"/>
                  </a:lnTo>
                  <a:lnTo>
                    <a:pt x="1581657" y="1571916"/>
                  </a:lnTo>
                  <a:lnTo>
                    <a:pt x="1584892" y="1579848"/>
                  </a:lnTo>
                  <a:lnTo>
                    <a:pt x="1585001" y="1580989"/>
                  </a:lnTo>
                  <a:lnTo>
                    <a:pt x="1584546" y="1584616"/>
                  </a:lnTo>
                  <a:close/>
                </a:path>
                <a:path w="2381885" h="2181859">
                  <a:moveTo>
                    <a:pt x="1585014" y="1580147"/>
                  </a:moveTo>
                  <a:lnTo>
                    <a:pt x="1581657" y="1571916"/>
                  </a:lnTo>
                  <a:lnTo>
                    <a:pt x="1585143" y="1571916"/>
                  </a:lnTo>
                  <a:lnTo>
                    <a:pt x="1585014" y="1580147"/>
                  </a:lnTo>
                  <a:close/>
                </a:path>
                <a:path w="2381885" h="2181859">
                  <a:moveTo>
                    <a:pt x="1591919" y="1584616"/>
                  </a:moveTo>
                  <a:lnTo>
                    <a:pt x="1586837" y="1584616"/>
                  </a:lnTo>
                  <a:lnTo>
                    <a:pt x="1585106" y="1580371"/>
                  </a:lnTo>
                  <a:lnTo>
                    <a:pt x="1585107" y="1580147"/>
                  </a:lnTo>
                  <a:lnTo>
                    <a:pt x="1586140" y="1571916"/>
                  </a:lnTo>
                  <a:lnTo>
                    <a:pt x="1593213" y="1571916"/>
                  </a:lnTo>
                  <a:lnTo>
                    <a:pt x="1591919" y="1584616"/>
                  </a:lnTo>
                  <a:close/>
                </a:path>
                <a:path w="2381885" h="2181859">
                  <a:moveTo>
                    <a:pt x="1613539" y="1584616"/>
                  </a:moveTo>
                  <a:lnTo>
                    <a:pt x="1610051" y="1584616"/>
                  </a:lnTo>
                  <a:lnTo>
                    <a:pt x="1607062" y="1571916"/>
                  </a:lnTo>
                  <a:lnTo>
                    <a:pt x="1612642" y="1571916"/>
                  </a:lnTo>
                  <a:lnTo>
                    <a:pt x="1613539" y="1584616"/>
                  </a:lnTo>
                  <a:close/>
                </a:path>
                <a:path w="2381885" h="2181859">
                  <a:moveTo>
                    <a:pt x="1613539" y="1584616"/>
                  </a:moveTo>
                  <a:lnTo>
                    <a:pt x="1612642" y="1571916"/>
                  </a:lnTo>
                  <a:lnTo>
                    <a:pt x="1612841" y="1571916"/>
                  </a:lnTo>
                  <a:lnTo>
                    <a:pt x="1613539" y="1584616"/>
                  </a:lnTo>
                  <a:close/>
                </a:path>
                <a:path w="2381885" h="2181859">
                  <a:moveTo>
                    <a:pt x="1620911" y="1584616"/>
                  </a:moveTo>
                  <a:lnTo>
                    <a:pt x="1613539" y="1584616"/>
                  </a:lnTo>
                  <a:lnTo>
                    <a:pt x="1612841" y="1571916"/>
                  </a:lnTo>
                  <a:lnTo>
                    <a:pt x="1621210" y="1571916"/>
                  </a:lnTo>
                  <a:lnTo>
                    <a:pt x="1620911" y="1584616"/>
                  </a:lnTo>
                  <a:close/>
                </a:path>
                <a:path w="2381885" h="2181859">
                  <a:moveTo>
                    <a:pt x="1668933" y="1584616"/>
                  </a:moveTo>
                  <a:lnTo>
                    <a:pt x="1667140" y="1584616"/>
                  </a:lnTo>
                  <a:lnTo>
                    <a:pt x="1662756" y="1571916"/>
                  </a:lnTo>
                  <a:lnTo>
                    <a:pt x="1673915" y="1571916"/>
                  </a:lnTo>
                  <a:lnTo>
                    <a:pt x="1668933" y="1584616"/>
                  </a:lnTo>
                  <a:close/>
                </a:path>
                <a:path w="2381885" h="2181859">
                  <a:moveTo>
                    <a:pt x="1735711" y="1584616"/>
                  </a:moveTo>
                  <a:lnTo>
                    <a:pt x="1668934" y="1584616"/>
                  </a:lnTo>
                  <a:lnTo>
                    <a:pt x="1674014" y="1571916"/>
                  </a:lnTo>
                  <a:lnTo>
                    <a:pt x="1739357" y="1571916"/>
                  </a:lnTo>
                  <a:lnTo>
                    <a:pt x="1735711" y="1584616"/>
                  </a:lnTo>
                  <a:close/>
                </a:path>
                <a:path w="2381885" h="2181859">
                  <a:moveTo>
                    <a:pt x="1780159" y="1584616"/>
                  </a:moveTo>
                  <a:lnTo>
                    <a:pt x="1769063" y="1584616"/>
                  </a:lnTo>
                  <a:lnTo>
                    <a:pt x="1775176" y="1571916"/>
                  </a:lnTo>
                  <a:lnTo>
                    <a:pt x="1780159" y="1584616"/>
                  </a:lnTo>
                  <a:close/>
                </a:path>
                <a:path w="2381885" h="2181859">
                  <a:moveTo>
                    <a:pt x="1847173" y="1584616"/>
                  </a:moveTo>
                  <a:lnTo>
                    <a:pt x="1822066" y="1584616"/>
                  </a:lnTo>
                  <a:lnTo>
                    <a:pt x="1819675" y="1571916"/>
                  </a:lnTo>
                  <a:lnTo>
                    <a:pt x="1846974" y="1571916"/>
                  </a:lnTo>
                  <a:lnTo>
                    <a:pt x="1847193" y="1576572"/>
                  </a:lnTo>
                  <a:lnTo>
                    <a:pt x="1847173" y="1584616"/>
                  </a:lnTo>
                  <a:close/>
                </a:path>
                <a:path w="2381885" h="2181859">
                  <a:moveTo>
                    <a:pt x="1849166" y="1584616"/>
                  </a:moveTo>
                  <a:lnTo>
                    <a:pt x="1847572" y="1584616"/>
                  </a:lnTo>
                  <a:lnTo>
                    <a:pt x="1847452" y="1582076"/>
                  </a:lnTo>
                  <a:lnTo>
                    <a:pt x="1847349" y="1577145"/>
                  </a:lnTo>
                  <a:lnTo>
                    <a:pt x="1847472" y="1571916"/>
                  </a:lnTo>
                  <a:lnTo>
                    <a:pt x="1850163" y="1571916"/>
                  </a:lnTo>
                  <a:lnTo>
                    <a:pt x="1849166" y="1584616"/>
                  </a:lnTo>
                  <a:close/>
                </a:path>
                <a:path w="2381885" h="2181859">
                  <a:moveTo>
                    <a:pt x="1850960" y="1584616"/>
                  </a:moveTo>
                  <a:lnTo>
                    <a:pt x="1849166" y="1584616"/>
                  </a:lnTo>
                  <a:lnTo>
                    <a:pt x="1850163" y="1571916"/>
                  </a:lnTo>
                  <a:lnTo>
                    <a:pt x="1850960" y="1584616"/>
                  </a:lnTo>
                  <a:close/>
                </a:path>
                <a:path w="2381885" h="2181859">
                  <a:moveTo>
                    <a:pt x="1215411" y="1584616"/>
                  </a:moveTo>
                  <a:lnTo>
                    <a:pt x="1211029" y="1584616"/>
                  </a:lnTo>
                  <a:lnTo>
                    <a:pt x="1215130" y="1572457"/>
                  </a:lnTo>
                  <a:lnTo>
                    <a:pt x="1215378" y="1580371"/>
                  </a:lnTo>
                  <a:lnTo>
                    <a:pt x="1215411" y="1584616"/>
                  </a:lnTo>
                  <a:close/>
                </a:path>
                <a:path w="2381885" h="2181859">
                  <a:moveTo>
                    <a:pt x="934951" y="1584616"/>
                  </a:moveTo>
                  <a:lnTo>
                    <a:pt x="926482" y="1584616"/>
                  </a:lnTo>
                  <a:lnTo>
                    <a:pt x="927219" y="1572871"/>
                  </a:lnTo>
                  <a:lnTo>
                    <a:pt x="934070" y="1583158"/>
                  </a:lnTo>
                  <a:lnTo>
                    <a:pt x="934951" y="1584616"/>
                  </a:lnTo>
                  <a:close/>
                </a:path>
                <a:path w="2381885" h="2181859">
                  <a:moveTo>
                    <a:pt x="1260346" y="1584616"/>
                  </a:moveTo>
                  <a:lnTo>
                    <a:pt x="1250758" y="1584616"/>
                  </a:lnTo>
                  <a:lnTo>
                    <a:pt x="1251176" y="1573052"/>
                  </a:lnTo>
                  <a:lnTo>
                    <a:pt x="1260346" y="1584616"/>
                  </a:lnTo>
                  <a:close/>
                </a:path>
                <a:path w="2381885" h="2181859">
                  <a:moveTo>
                    <a:pt x="1204664" y="1584616"/>
                  </a:moveTo>
                  <a:lnTo>
                    <a:pt x="1198077" y="1584616"/>
                  </a:lnTo>
                  <a:lnTo>
                    <a:pt x="1202001" y="1573614"/>
                  </a:lnTo>
                  <a:lnTo>
                    <a:pt x="1204664" y="1584616"/>
                  </a:lnTo>
                  <a:close/>
                </a:path>
                <a:path w="2381885" h="2181859">
                  <a:moveTo>
                    <a:pt x="1443864" y="1579130"/>
                  </a:moveTo>
                  <a:lnTo>
                    <a:pt x="1443254" y="1576363"/>
                  </a:lnTo>
                  <a:lnTo>
                    <a:pt x="1443623" y="1574740"/>
                  </a:lnTo>
                  <a:lnTo>
                    <a:pt x="1443864" y="1579130"/>
                  </a:lnTo>
                  <a:close/>
                </a:path>
                <a:path w="2381885" h="2181859">
                  <a:moveTo>
                    <a:pt x="1457218" y="1584616"/>
                  </a:moveTo>
                  <a:lnTo>
                    <a:pt x="1452933" y="1584616"/>
                  </a:lnTo>
                  <a:lnTo>
                    <a:pt x="1454387" y="1574861"/>
                  </a:lnTo>
                  <a:lnTo>
                    <a:pt x="1457218" y="1584616"/>
                  </a:lnTo>
                  <a:close/>
                </a:path>
                <a:path w="2381885" h="2181859">
                  <a:moveTo>
                    <a:pt x="825356" y="1597316"/>
                  </a:moveTo>
                  <a:lnTo>
                    <a:pt x="803425" y="1597316"/>
                  </a:lnTo>
                  <a:lnTo>
                    <a:pt x="794550" y="1584739"/>
                  </a:lnTo>
                  <a:lnTo>
                    <a:pt x="794430" y="1584078"/>
                  </a:lnTo>
                  <a:lnTo>
                    <a:pt x="793864" y="1574973"/>
                  </a:lnTo>
                  <a:lnTo>
                    <a:pt x="795381" y="1579158"/>
                  </a:lnTo>
                  <a:lnTo>
                    <a:pt x="795500" y="1580371"/>
                  </a:lnTo>
                  <a:lnTo>
                    <a:pt x="795766" y="1584616"/>
                  </a:lnTo>
                  <a:lnTo>
                    <a:pt x="832562" y="1584616"/>
                  </a:lnTo>
                  <a:lnTo>
                    <a:pt x="825356" y="1597316"/>
                  </a:lnTo>
                  <a:close/>
                </a:path>
                <a:path w="2381885" h="2181859">
                  <a:moveTo>
                    <a:pt x="1361030" y="1582801"/>
                  </a:moveTo>
                  <a:lnTo>
                    <a:pt x="1359217" y="1579299"/>
                  </a:lnTo>
                  <a:lnTo>
                    <a:pt x="1359129" y="1577652"/>
                  </a:lnTo>
                  <a:lnTo>
                    <a:pt x="1360059" y="1575518"/>
                  </a:lnTo>
                  <a:lnTo>
                    <a:pt x="1361030" y="1582801"/>
                  </a:lnTo>
                  <a:close/>
                </a:path>
                <a:path w="2381885" h="2181859">
                  <a:moveTo>
                    <a:pt x="1444166" y="1584616"/>
                  </a:moveTo>
                  <a:lnTo>
                    <a:pt x="1441376" y="1584616"/>
                  </a:lnTo>
                  <a:lnTo>
                    <a:pt x="1443254" y="1576363"/>
                  </a:lnTo>
                  <a:lnTo>
                    <a:pt x="1443829" y="1578970"/>
                  </a:lnTo>
                  <a:lnTo>
                    <a:pt x="1443932" y="1580371"/>
                  </a:lnTo>
                  <a:lnTo>
                    <a:pt x="1444166" y="1584616"/>
                  </a:lnTo>
                  <a:close/>
                </a:path>
                <a:path w="2381885" h="2181859">
                  <a:moveTo>
                    <a:pt x="1358582" y="1584616"/>
                  </a:moveTo>
                  <a:lnTo>
                    <a:pt x="1356091" y="1584616"/>
                  </a:lnTo>
                  <a:lnTo>
                    <a:pt x="1358779" y="1578453"/>
                  </a:lnTo>
                  <a:lnTo>
                    <a:pt x="1359028" y="1578934"/>
                  </a:lnTo>
                  <a:lnTo>
                    <a:pt x="1358582" y="1584616"/>
                  </a:lnTo>
                  <a:close/>
                </a:path>
                <a:path w="2381885" h="2181859">
                  <a:moveTo>
                    <a:pt x="1361272" y="1584616"/>
                  </a:moveTo>
                  <a:lnTo>
                    <a:pt x="1358582" y="1584616"/>
                  </a:lnTo>
                  <a:lnTo>
                    <a:pt x="1359028" y="1578934"/>
                  </a:lnTo>
                  <a:lnTo>
                    <a:pt x="1361030" y="1582801"/>
                  </a:lnTo>
                  <a:lnTo>
                    <a:pt x="1361272" y="1584616"/>
                  </a:lnTo>
                  <a:close/>
                </a:path>
                <a:path w="2381885" h="2181859">
                  <a:moveTo>
                    <a:pt x="1847572" y="1584616"/>
                  </a:moveTo>
                  <a:lnTo>
                    <a:pt x="1847173" y="1584616"/>
                  </a:lnTo>
                  <a:lnTo>
                    <a:pt x="1847306" y="1578970"/>
                  </a:lnTo>
                  <a:lnTo>
                    <a:pt x="1847572" y="1584616"/>
                  </a:lnTo>
                  <a:close/>
                </a:path>
                <a:path w="2381885" h="2181859">
                  <a:moveTo>
                    <a:pt x="1445075" y="1584616"/>
                  </a:moveTo>
                  <a:lnTo>
                    <a:pt x="1444166" y="1584616"/>
                  </a:lnTo>
                  <a:lnTo>
                    <a:pt x="1443864" y="1579130"/>
                  </a:lnTo>
                  <a:lnTo>
                    <a:pt x="1445075" y="1584616"/>
                  </a:lnTo>
                  <a:close/>
                </a:path>
                <a:path w="2381885" h="2181859">
                  <a:moveTo>
                    <a:pt x="1447852" y="1584616"/>
                  </a:moveTo>
                  <a:lnTo>
                    <a:pt x="1445075" y="1584616"/>
                  </a:lnTo>
                  <a:lnTo>
                    <a:pt x="1446311" y="1579158"/>
                  </a:lnTo>
                  <a:lnTo>
                    <a:pt x="1447852" y="1584616"/>
                  </a:lnTo>
                  <a:close/>
                </a:path>
                <a:path w="2381885" h="2181859">
                  <a:moveTo>
                    <a:pt x="734891" y="1584616"/>
                  </a:moveTo>
                  <a:lnTo>
                    <a:pt x="732301" y="1584616"/>
                  </a:lnTo>
                  <a:lnTo>
                    <a:pt x="734640" y="1579290"/>
                  </a:lnTo>
                  <a:lnTo>
                    <a:pt x="734891" y="1584616"/>
                  </a:lnTo>
                  <a:close/>
                </a:path>
                <a:path w="2381885" h="2181859">
                  <a:moveTo>
                    <a:pt x="795866" y="1584616"/>
                  </a:moveTo>
                  <a:lnTo>
                    <a:pt x="795432" y="1579299"/>
                  </a:lnTo>
                  <a:lnTo>
                    <a:pt x="795550" y="1580147"/>
                  </a:lnTo>
                  <a:lnTo>
                    <a:pt x="795866" y="1584616"/>
                  </a:lnTo>
                  <a:close/>
                </a:path>
                <a:path w="2381885" h="2181859">
                  <a:moveTo>
                    <a:pt x="1058892" y="1584616"/>
                  </a:moveTo>
                  <a:lnTo>
                    <a:pt x="1058195" y="1584616"/>
                  </a:lnTo>
                  <a:lnTo>
                    <a:pt x="1057778" y="1579299"/>
                  </a:lnTo>
                  <a:lnTo>
                    <a:pt x="1058326" y="1580371"/>
                  </a:lnTo>
                  <a:lnTo>
                    <a:pt x="1058892" y="1584616"/>
                  </a:lnTo>
                  <a:close/>
                </a:path>
                <a:path w="2381885" h="2181859">
                  <a:moveTo>
                    <a:pt x="797360" y="1584616"/>
                  </a:moveTo>
                  <a:lnTo>
                    <a:pt x="795866" y="1584616"/>
                  </a:lnTo>
                  <a:lnTo>
                    <a:pt x="795504" y="1579497"/>
                  </a:lnTo>
                  <a:lnTo>
                    <a:pt x="797360" y="1584616"/>
                  </a:lnTo>
                  <a:close/>
                </a:path>
                <a:path w="2381885" h="2181859">
                  <a:moveTo>
                    <a:pt x="1240719" y="1584616"/>
                  </a:moveTo>
                  <a:lnTo>
                    <a:pt x="1237431" y="1584616"/>
                  </a:lnTo>
                  <a:lnTo>
                    <a:pt x="1236720" y="1579848"/>
                  </a:lnTo>
                  <a:lnTo>
                    <a:pt x="1240719" y="1584616"/>
                  </a:lnTo>
                  <a:close/>
                </a:path>
                <a:path w="2381885" h="2181859">
                  <a:moveTo>
                    <a:pt x="1353301" y="1584616"/>
                  </a:moveTo>
                  <a:lnTo>
                    <a:pt x="1350512" y="1584616"/>
                  </a:lnTo>
                  <a:lnTo>
                    <a:pt x="1350401" y="1583702"/>
                  </a:lnTo>
                  <a:lnTo>
                    <a:pt x="1351986" y="1579960"/>
                  </a:lnTo>
                  <a:lnTo>
                    <a:pt x="1353301" y="1584616"/>
                  </a:lnTo>
                  <a:close/>
                </a:path>
                <a:path w="2381885" h="2181859">
                  <a:moveTo>
                    <a:pt x="1586837" y="1584616"/>
                  </a:moveTo>
                  <a:lnTo>
                    <a:pt x="1584944" y="1584616"/>
                  </a:lnTo>
                  <a:lnTo>
                    <a:pt x="1584958" y="1583734"/>
                  </a:lnTo>
                  <a:lnTo>
                    <a:pt x="1585085" y="1580320"/>
                  </a:lnTo>
                  <a:lnTo>
                    <a:pt x="1586837" y="1584616"/>
                  </a:lnTo>
                  <a:close/>
                </a:path>
                <a:path w="2381885" h="2181859">
                  <a:moveTo>
                    <a:pt x="1584944" y="1584616"/>
                  </a:moveTo>
                  <a:lnTo>
                    <a:pt x="1584546" y="1584616"/>
                  </a:lnTo>
                  <a:lnTo>
                    <a:pt x="1585001" y="1580989"/>
                  </a:lnTo>
                  <a:lnTo>
                    <a:pt x="1584944" y="1584616"/>
                  </a:lnTo>
                  <a:close/>
                </a:path>
                <a:path w="2381885" h="2181859">
                  <a:moveTo>
                    <a:pt x="1361970" y="1584616"/>
                  </a:moveTo>
                  <a:lnTo>
                    <a:pt x="1361272" y="1584616"/>
                  </a:lnTo>
                  <a:lnTo>
                    <a:pt x="1361030" y="1582801"/>
                  </a:lnTo>
                  <a:lnTo>
                    <a:pt x="1361970" y="1584616"/>
                  </a:lnTo>
                  <a:close/>
                </a:path>
                <a:path w="2381885" h="2181859">
                  <a:moveTo>
                    <a:pt x="934951" y="1584616"/>
                  </a:moveTo>
                  <a:lnTo>
                    <a:pt x="933987" y="1583021"/>
                  </a:lnTo>
                  <a:lnTo>
                    <a:pt x="934944" y="1584456"/>
                  </a:lnTo>
                  <a:lnTo>
                    <a:pt x="934951" y="1584616"/>
                  </a:lnTo>
                  <a:close/>
                </a:path>
                <a:path w="2381885" h="2181859">
                  <a:moveTo>
                    <a:pt x="1215512" y="1584616"/>
                  </a:moveTo>
                  <a:lnTo>
                    <a:pt x="1215483" y="1583702"/>
                  </a:lnTo>
                  <a:lnTo>
                    <a:pt x="1215512" y="1584616"/>
                  </a:lnTo>
                  <a:close/>
                </a:path>
                <a:path w="2381885" h="2181859">
                  <a:moveTo>
                    <a:pt x="1344070" y="1584616"/>
                  </a:moveTo>
                  <a:lnTo>
                    <a:pt x="1343937" y="1584616"/>
                  </a:lnTo>
                  <a:lnTo>
                    <a:pt x="1343918" y="1583817"/>
                  </a:lnTo>
                  <a:lnTo>
                    <a:pt x="1344070" y="1584616"/>
                  </a:lnTo>
                  <a:close/>
                </a:path>
                <a:path w="2381885" h="2181859">
                  <a:moveTo>
                    <a:pt x="1462099" y="1584616"/>
                  </a:moveTo>
                  <a:lnTo>
                    <a:pt x="1461949" y="1584078"/>
                  </a:lnTo>
                  <a:lnTo>
                    <a:pt x="1462099" y="1584616"/>
                  </a:lnTo>
                  <a:close/>
                </a:path>
                <a:path w="2381885" h="2181859">
                  <a:moveTo>
                    <a:pt x="935051" y="1584616"/>
                  </a:moveTo>
                  <a:lnTo>
                    <a:pt x="934944" y="1584456"/>
                  </a:lnTo>
                  <a:lnTo>
                    <a:pt x="935051" y="1584616"/>
                  </a:lnTo>
                  <a:close/>
                </a:path>
                <a:path w="2381885" h="2181859">
                  <a:moveTo>
                    <a:pt x="1260446" y="1584616"/>
                  </a:moveTo>
                  <a:close/>
                </a:path>
                <a:path w="2381885" h="2181859">
                  <a:moveTo>
                    <a:pt x="1668934" y="1584616"/>
                  </a:moveTo>
                  <a:close/>
                </a:path>
                <a:path w="2381885" h="2181859">
                  <a:moveTo>
                    <a:pt x="87787" y="1597316"/>
                  </a:moveTo>
                  <a:lnTo>
                    <a:pt x="86093" y="1584616"/>
                  </a:lnTo>
                  <a:lnTo>
                    <a:pt x="91473" y="1584616"/>
                  </a:lnTo>
                  <a:lnTo>
                    <a:pt x="87787" y="1597316"/>
                  </a:lnTo>
                  <a:close/>
                </a:path>
                <a:path w="2381885" h="2181859">
                  <a:moveTo>
                    <a:pt x="293824" y="1597316"/>
                  </a:moveTo>
                  <a:lnTo>
                    <a:pt x="288643" y="1597316"/>
                  </a:lnTo>
                  <a:lnTo>
                    <a:pt x="284857" y="1584616"/>
                  </a:lnTo>
                  <a:lnTo>
                    <a:pt x="292429" y="1584616"/>
                  </a:lnTo>
                  <a:lnTo>
                    <a:pt x="294702" y="1592240"/>
                  </a:lnTo>
                  <a:lnTo>
                    <a:pt x="294601" y="1593357"/>
                  </a:lnTo>
                  <a:lnTo>
                    <a:pt x="293824" y="1597316"/>
                  </a:lnTo>
                  <a:close/>
                </a:path>
                <a:path w="2381885" h="2181859">
                  <a:moveTo>
                    <a:pt x="294773" y="1592478"/>
                  </a:moveTo>
                  <a:lnTo>
                    <a:pt x="292429" y="1584616"/>
                  </a:lnTo>
                  <a:lnTo>
                    <a:pt x="295020" y="1584616"/>
                  </a:lnTo>
                  <a:lnTo>
                    <a:pt x="295020" y="1591220"/>
                  </a:lnTo>
                  <a:lnTo>
                    <a:pt x="294773" y="1592478"/>
                  </a:lnTo>
                  <a:close/>
                </a:path>
                <a:path w="2381885" h="2181859">
                  <a:moveTo>
                    <a:pt x="295930" y="1596359"/>
                  </a:moveTo>
                  <a:lnTo>
                    <a:pt x="295249" y="1594073"/>
                  </a:lnTo>
                  <a:lnTo>
                    <a:pt x="295176" y="1590423"/>
                  </a:lnTo>
                  <a:lnTo>
                    <a:pt x="296315" y="1584616"/>
                  </a:lnTo>
                  <a:lnTo>
                    <a:pt x="301197" y="1584616"/>
                  </a:lnTo>
                  <a:lnTo>
                    <a:pt x="297160" y="1594907"/>
                  </a:lnTo>
                  <a:lnTo>
                    <a:pt x="295930" y="1596359"/>
                  </a:lnTo>
                  <a:close/>
                </a:path>
                <a:path w="2381885" h="2181859">
                  <a:moveTo>
                    <a:pt x="297160" y="1594907"/>
                  </a:moveTo>
                  <a:lnTo>
                    <a:pt x="301197" y="1584616"/>
                  </a:lnTo>
                  <a:lnTo>
                    <a:pt x="305880" y="1584616"/>
                  </a:lnTo>
                  <a:lnTo>
                    <a:pt x="297160" y="1594907"/>
                  </a:lnTo>
                  <a:close/>
                </a:path>
                <a:path w="2381885" h="2181859">
                  <a:moveTo>
                    <a:pt x="405168" y="1597316"/>
                  </a:moveTo>
                  <a:lnTo>
                    <a:pt x="392988" y="1597316"/>
                  </a:lnTo>
                  <a:lnTo>
                    <a:pt x="396145" y="1584616"/>
                  </a:lnTo>
                  <a:lnTo>
                    <a:pt x="410193" y="1584616"/>
                  </a:lnTo>
                  <a:lnTo>
                    <a:pt x="405168" y="1597316"/>
                  </a:lnTo>
                  <a:close/>
                </a:path>
                <a:path w="2381885" h="2181859">
                  <a:moveTo>
                    <a:pt x="422149" y="1597316"/>
                  </a:moveTo>
                  <a:lnTo>
                    <a:pt x="417666" y="1584616"/>
                  </a:lnTo>
                  <a:lnTo>
                    <a:pt x="425238" y="1584616"/>
                  </a:lnTo>
                  <a:lnTo>
                    <a:pt x="422149" y="1597316"/>
                  </a:lnTo>
                  <a:close/>
                </a:path>
                <a:path w="2381885" h="2181859">
                  <a:moveTo>
                    <a:pt x="477146" y="1597316"/>
                  </a:moveTo>
                  <a:lnTo>
                    <a:pt x="463496" y="1597316"/>
                  </a:lnTo>
                  <a:lnTo>
                    <a:pt x="454729" y="1584616"/>
                  </a:lnTo>
                  <a:lnTo>
                    <a:pt x="480424" y="1584616"/>
                  </a:lnTo>
                  <a:lnTo>
                    <a:pt x="477146" y="1597316"/>
                  </a:lnTo>
                  <a:close/>
                </a:path>
                <a:path w="2381885" h="2181859">
                  <a:moveTo>
                    <a:pt x="532391" y="1610016"/>
                  </a:moveTo>
                  <a:lnTo>
                    <a:pt x="511978" y="1610016"/>
                  </a:lnTo>
                  <a:lnTo>
                    <a:pt x="505777" y="1597316"/>
                  </a:lnTo>
                  <a:lnTo>
                    <a:pt x="502995" y="1597316"/>
                  </a:lnTo>
                  <a:lnTo>
                    <a:pt x="505042" y="1584616"/>
                  </a:lnTo>
                  <a:lnTo>
                    <a:pt x="523972" y="1584616"/>
                  </a:lnTo>
                  <a:lnTo>
                    <a:pt x="531171" y="1597316"/>
                  </a:lnTo>
                  <a:lnTo>
                    <a:pt x="532391" y="1610016"/>
                  </a:lnTo>
                  <a:close/>
                </a:path>
                <a:path w="2381885" h="2181859">
                  <a:moveTo>
                    <a:pt x="540113" y="1597316"/>
                  </a:moveTo>
                  <a:lnTo>
                    <a:pt x="535529" y="1597316"/>
                  </a:lnTo>
                  <a:lnTo>
                    <a:pt x="530872" y="1584616"/>
                  </a:lnTo>
                  <a:lnTo>
                    <a:pt x="543600" y="1584616"/>
                  </a:lnTo>
                  <a:lnTo>
                    <a:pt x="540113" y="1597316"/>
                  </a:lnTo>
                  <a:close/>
                </a:path>
                <a:path w="2381885" h="2181859">
                  <a:moveTo>
                    <a:pt x="602581" y="1597316"/>
                  </a:moveTo>
                  <a:lnTo>
                    <a:pt x="588750" y="1597316"/>
                  </a:lnTo>
                  <a:lnTo>
                    <a:pt x="588932" y="1584616"/>
                  </a:lnTo>
                  <a:lnTo>
                    <a:pt x="601934" y="1584616"/>
                  </a:lnTo>
                  <a:lnTo>
                    <a:pt x="602581" y="1597316"/>
                  </a:lnTo>
                  <a:close/>
                </a:path>
                <a:path w="2381885" h="2181859">
                  <a:moveTo>
                    <a:pt x="709286" y="1597316"/>
                  </a:moveTo>
                  <a:lnTo>
                    <a:pt x="702910" y="1597316"/>
                  </a:lnTo>
                  <a:lnTo>
                    <a:pt x="697828" y="1584616"/>
                  </a:lnTo>
                  <a:lnTo>
                    <a:pt x="713570" y="1584616"/>
                  </a:lnTo>
                  <a:lnTo>
                    <a:pt x="709286" y="1597316"/>
                  </a:lnTo>
                  <a:close/>
                </a:path>
                <a:path w="2381885" h="2181859">
                  <a:moveTo>
                    <a:pt x="718327" y="1606620"/>
                  </a:moveTo>
                  <a:lnTo>
                    <a:pt x="717985" y="1597316"/>
                  </a:lnTo>
                  <a:lnTo>
                    <a:pt x="714137" y="1584616"/>
                  </a:lnTo>
                  <a:lnTo>
                    <a:pt x="729910" y="1584616"/>
                  </a:lnTo>
                  <a:lnTo>
                    <a:pt x="732799" y="1597316"/>
                  </a:lnTo>
                  <a:lnTo>
                    <a:pt x="723135" y="1597316"/>
                  </a:lnTo>
                  <a:lnTo>
                    <a:pt x="722871" y="1598779"/>
                  </a:lnTo>
                  <a:lnTo>
                    <a:pt x="718327" y="1606620"/>
                  </a:lnTo>
                  <a:close/>
                </a:path>
                <a:path w="2381885" h="2181859">
                  <a:moveTo>
                    <a:pt x="760708" y="1597316"/>
                  </a:moveTo>
                  <a:lnTo>
                    <a:pt x="732799" y="1597316"/>
                  </a:lnTo>
                  <a:lnTo>
                    <a:pt x="730009" y="1584616"/>
                  </a:lnTo>
                  <a:lnTo>
                    <a:pt x="762310" y="1584616"/>
                  </a:lnTo>
                  <a:lnTo>
                    <a:pt x="760708" y="1597316"/>
                  </a:lnTo>
                  <a:close/>
                </a:path>
                <a:path w="2381885" h="2181859">
                  <a:moveTo>
                    <a:pt x="780523" y="1597316"/>
                  </a:moveTo>
                  <a:lnTo>
                    <a:pt x="776637" y="1584616"/>
                  </a:lnTo>
                  <a:lnTo>
                    <a:pt x="784209" y="1584616"/>
                  </a:lnTo>
                  <a:lnTo>
                    <a:pt x="780523" y="1597316"/>
                  </a:lnTo>
                  <a:close/>
                </a:path>
                <a:path w="2381885" h="2181859">
                  <a:moveTo>
                    <a:pt x="860626" y="1597316"/>
                  </a:moveTo>
                  <a:lnTo>
                    <a:pt x="858633" y="1597316"/>
                  </a:lnTo>
                  <a:lnTo>
                    <a:pt x="853552" y="1584616"/>
                  </a:lnTo>
                  <a:lnTo>
                    <a:pt x="863515" y="1584616"/>
                  </a:lnTo>
                  <a:lnTo>
                    <a:pt x="860626" y="1597316"/>
                  </a:lnTo>
                  <a:close/>
                </a:path>
                <a:path w="2381885" h="2181859">
                  <a:moveTo>
                    <a:pt x="906855" y="1597316"/>
                  </a:moveTo>
                  <a:lnTo>
                    <a:pt x="890689" y="1597316"/>
                  </a:lnTo>
                  <a:lnTo>
                    <a:pt x="898697" y="1584616"/>
                  </a:lnTo>
                  <a:lnTo>
                    <a:pt x="906855" y="1597316"/>
                  </a:lnTo>
                  <a:close/>
                </a:path>
                <a:path w="2381885" h="2181859">
                  <a:moveTo>
                    <a:pt x="916220" y="1597316"/>
                  </a:moveTo>
                  <a:lnTo>
                    <a:pt x="915124" y="1584616"/>
                  </a:lnTo>
                  <a:lnTo>
                    <a:pt x="916021" y="1584616"/>
                  </a:lnTo>
                  <a:lnTo>
                    <a:pt x="916220" y="1597316"/>
                  </a:lnTo>
                  <a:close/>
                </a:path>
                <a:path w="2381885" h="2181859">
                  <a:moveTo>
                    <a:pt x="917317" y="1597316"/>
                  </a:moveTo>
                  <a:lnTo>
                    <a:pt x="916420" y="1584616"/>
                  </a:lnTo>
                  <a:lnTo>
                    <a:pt x="924490" y="1584616"/>
                  </a:lnTo>
                  <a:lnTo>
                    <a:pt x="917317" y="1597316"/>
                  </a:lnTo>
                  <a:close/>
                </a:path>
                <a:path w="2381885" h="2181859">
                  <a:moveTo>
                    <a:pt x="925232" y="1588913"/>
                  </a:moveTo>
                  <a:lnTo>
                    <a:pt x="924490" y="1584616"/>
                  </a:lnTo>
                  <a:lnTo>
                    <a:pt x="926681" y="1584616"/>
                  </a:lnTo>
                  <a:lnTo>
                    <a:pt x="925232" y="1588913"/>
                  </a:lnTo>
                  <a:close/>
                </a:path>
                <a:path w="2381885" h="2181859">
                  <a:moveTo>
                    <a:pt x="928076" y="1597316"/>
                  </a:moveTo>
                  <a:lnTo>
                    <a:pt x="926682" y="1597316"/>
                  </a:lnTo>
                  <a:lnTo>
                    <a:pt x="925232" y="1588913"/>
                  </a:lnTo>
                  <a:lnTo>
                    <a:pt x="926681" y="1584616"/>
                  </a:lnTo>
                  <a:lnTo>
                    <a:pt x="928076" y="1597316"/>
                  </a:lnTo>
                  <a:close/>
                </a:path>
                <a:path w="2381885" h="2181859">
                  <a:moveTo>
                    <a:pt x="939335" y="1597316"/>
                  </a:moveTo>
                  <a:lnTo>
                    <a:pt x="928076" y="1597316"/>
                  </a:lnTo>
                  <a:lnTo>
                    <a:pt x="926681" y="1584616"/>
                  </a:lnTo>
                  <a:lnTo>
                    <a:pt x="946408" y="1584616"/>
                  </a:lnTo>
                  <a:lnTo>
                    <a:pt x="939335" y="1597316"/>
                  </a:lnTo>
                  <a:close/>
                </a:path>
                <a:path w="2381885" h="2181859">
                  <a:moveTo>
                    <a:pt x="961851" y="1597316"/>
                  </a:moveTo>
                  <a:lnTo>
                    <a:pt x="942024" y="1597316"/>
                  </a:lnTo>
                  <a:lnTo>
                    <a:pt x="947405" y="1584616"/>
                  </a:lnTo>
                  <a:lnTo>
                    <a:pt x="962150" y="1584616"/>
                  </a:lnTo>
                  <a:lnTo>
                    <a:pt x="961851" y="1597316"/>
                  </a:lnTo>
                  <a:close/>
                </a:path>
                <a:path w="2381885" h="2181859">
                  <a:moveTo>
                    <a:pt x="962050" y="1597316"/>
                  </a:moveTo>
                  <a:lnTo>
                    <a:pt x="961851" y="1597316"/>
                  </a:lnTo>
                  <a:lnTo>
                    <a:pt x="962150" y="1584616"/>
                  </a:lnTo>
                  <a:lnTo>
                    <a:pt x="962349" y="1584616"/>
                  </a:lnTo>
                  <a:lnTo>
                    <a:pt x="962050" y="1597316"/>
                  </a:lnTo>
                  <a:close/>
                </a:path>
                <a:path w="2381885" h="2181859">
                  <a:moveTo>
                    <a:pt x="974609" y="1597316"/>
                  </a:moveTo>
                  <a:lnTo>
                    <a:pt x="962050" y="1597316"/>
                  </a:lnTo>
                  <a:lnTo>
                    <a:pt x="962349" y="1584616"/>
                  </a:lnTo>
                  <a:lnTo>
                    <a:pt x="972673" y="1584616"/>
                  </a:lnTo>
                  <a:lnTo>
                    <a:pt x="974609" y="1597316"/>
                  </a:lnTo>
                  <a:close/>
                </a:path>
                <a:path w="2381885" h="2181859">
                  <a:moveTo>
                    <a:pt x="974549" y="1588923"/>
                  </a:moveTo>
                  <a:lnTo>
                    <a:pt x="973483" y="1584616"/>
                  </a:lnTo>
                  <a:lnTo>
                    <a:pt x="973906" y="1584616"/>
                  </a:lnTo>
                  <a:lnTo>
                    <a:pt x="974549" y="1588923"/>
                  </a:lnTo>
                  <a:close/>
                </a:path>
                <a:path w="2381885" h="2181859">
                  <a:moveTo>
                    <a:pt x="977095" y="1597316"/>
                  </a:moveTo>
                  <a:lnTo>
                    <a:pt x="976624" y="1597316"/>
                  </a:lnTo>
                  <a:lnTo>
                    <a:pt x="974547" y="1588913"/>
                  </a:lnTo>
                  <a:lnTo>
                    <a:pt x="973906" y="1584616"/>
                  </a:lnTo>
                  <a:lnTo>
                    <a:pt x="974903" y="1584616"/>
                  </a:lnTo>
                  <a:lnTo>
                    <a:pt x="977095" y="1597316"/>
                  </a:lnTo>
                  <a:close/>
                </a:path>
                <a:path w="2381885" h="2181859">
                  <a:moveTo>
                    <a:pt x="984866" y="1597316"/>
                  </a:moveTo>
                  <a:lnTo>
                    <a:pt x="977095" y="1597316"/>
                  </a:lnTo>
                  <a:lnTo>
                    <a:pt x="974903" y="1584616"/>
                  </a:lnTo>
                  <a:lnTo>
                    <a:pt x="980582" y="1584616"/>
                  </a:lnTo>
                  <a:lnTo>
                    <a:pt x="984468" y="1592478"/>
                  </a:lnTo>
                  <a:lnTo>
                    <a:pt x="984866" y="1597316"/>
                  </a:lnTo>
                  <a:close/>
                </a:path>
                <a:path w="2381885" h="2181859">
                  <a:moveTo>
                    <a:pt x="984534" y="1592612"/>
                  </a:moveTo>
                  <a:lnTo>
                    <a:pt x="984448" y="1591990"/>
                  </a:lnTo>
                  <a:lnTo>
                    <a:pt x="983869" y="1584616"/>
                  </a:lnTo>
                  <a:lnTo>
                    <a:pt x="984534" y="1592612"/>
                  </a:lnTo>
                  <a:close/>
                </a:path>
                <a:path w="2381885" h="2181859">
                  <a:moveTo>
                    <a:pt x="988225" y="1593357"/>
                  </a:moveTo>
                  <a:lnTo>
                    <a:pt x="985962" y="1584616"/>
                  </a:lnTo>
                  <a:lnTo>
                    <a:pt x="991143" y="1584616"/>
                  </a:lnTo>
                  <a:lnTo>
                    <a:pt x="991067" y="1585124"/>
                  </a:lnTo>
                  <a:lnTo>
                    <a:pt x="988225" y="1593357"/>
                  </a:lnTo>
                  <a:close/>
                </a:path>
                <a:path w="2381885" h="2181859">
                  <a:moveTo>
                    <a:pt x="993534" y="1597316"/>
                  </a:moveTo>
                  <a:lnTo>
                    <a:pt x="989250" y="1597316"/>
                  </a:lnTo>
                  <a:lnTo>
                    <a:pt x="991067" y="1585124"/>
                  </a:lnTo>
                  <a:lnTo>
                    <a:pt x="991243" y="1584616"/>
                  </a:lnTo>
                  <a:lnTo>
                    <a:pt x="994530" y="1584616"/>
                  </a:lnTo>
                  <a:lnTo>
                    <a:pt x="993534" y="1597316"/>
                  </a:lnTo>
                  <a:close/>
                </a:path>
                <a:path w="2381885" h="2181859">
                  <a:moveTo>
                    <a:pt x="996323" y="1597316"/>
                  </a:moveTo>
                  <a:lnTo>
                    <a:pt x="993634" y="1597316"/>
                  </a:lnTo>
                  <a:lnTo>
                    <a:pt x="994630" y="1584616"/>
                  </a:lnTo>
                  <a:lnTo>
                    <a:pt x="997618" y="1584616"/>
                  </a:lnTo>
                  <a:lnTo>
                    <a:pt x="996323" y="1597316"/>
                  </a:lnTo>
                  <a:close/>
                </a:path>
                <a:path w="2381885" h="2181859">
                  <a:moveTo>
                    <a:pt x="1001013" y="1597316"/>
                  </a:moveTo>
                  <a:lnTo>
                    <a:pt x="996424" y="1597316"/>
                  </a:lnTo>
                  <a:lnTo>
                    <a:pt x="997719" y="1584616"/>
                  </a:lnTo>
                  <a:lnTo>
                    <a:pt x="1000109" y="1584616"/>
                  </a:lnTo>
                  <a:lnTo>
                    <a:pt x="1001451" y="1589532"/>
                  </a:lnTo>
                  <a:lnTo>
                    <a:pt x="1001327" y="1592835"/>
                  </a:lnTo>
                  <a:lnTo>
                    <a:pt x="1001013" y="1597316"/>
                  </a:lnTo>
                  <a:close/>
                </a:path>
                <a:path w="2381885" h="2181859">
                  <a:moveTo>
                    <a:pt x="1001537" y="1589846"/>
                  </a:moveTo>
                  <a:lnTo>
                    <a:pt x="1000109" y="1584616"/>
                  </a:lnTo>
                  <a:lnTo>
                    <a:pt x="1001903" y="1584616"/>
                  </a:lnTo>
                  <a:lnTo>
                    <a:pt x="1001537" y="1589846"/>
                  </a:lnTo>
                  <a:close/>
                </a:path>
                <a:path w="2381885" h="2181859">
                  <a:moveTo>
                    <a:pt x="1014849" y="1597316"/>
                  </a:moveTo>
                  <a:lnTo>
                    <a:pt x="1003575" y="1597316"/>
                  </a:lnTo>
                  <a:lnTo>
                    <a:pt x="1001694" y="1590423"/>
                  </a:lnTo>
                  <a:lnTo>
                    <a:pt x="1001595" y="1589020"/>
                  </a:lnTo>
                  <a:lnTo>
                    <a:pt x="1001903" y="1584616"/>
                  </a:lnTo>
                  <a:lnTo>
                    <a:pt x="1020135" y="1584616"/>
                  </a:lnTo>
                  <a:lnTo>
                    <a:pt x="1019848" y="1585521"/>
                  </a:lnTo>
                  <a:lnTo>
                    <a:pt x="1014849" y="1597316"/>
                  </a:lnTo>
                  <a:close/>
                </a:path>
                <a:path w="2381885" h="2181859">
                  <a:moveTo>
                    <a:pt x="1058294" y="1597316"/>
                  </a:moveTo>
                  <a:lnTo>
                    <a:pt x="1016110" y="1597316"/>
                  </a:lnTo>
                  <a:lnTo>
                    <a:pt x="1019852" y="1585519"/>
                  </a:lnTo>
                  <a:lnTo>
                    <a:pt x="1020235" y="1584616"/>
                  </a:lnTo>
                  <a:lnTo>
                    <a:pt x="1063276" y="1584616"/>
                  </a:lnTo>
                  <a:lnTo>
                    <a:pt x="1058294" y="1597316"/>
                  </a:lnTo>
                  <a:close/>
                </a:path>
                <a:path w="2381885" h="2181859">
                  <a:moveTo>
                    <a:pt x="1097947" y="1597316"/>
                  </a:moveTo>
                  <a:lnTo>
                    <a:pt x="1062279" y="1597316"/>
                  </a:lnTo>
                  <a:lnTo>
                    <a:pt x="1065074" y="1584616"/>
                  </a:lnTo>
                  <a:lnTo>
                    <a:pt x="1099633" y="1584616"/>
                  </a:lnTo>
                  <a:lnTo>
                    <a:pt x="1098980" y="1594073"/>
                  </a:lnTo>
                  <a:lnTo>
                    <a:pt x="1098859" y="1595037"/>
                  </a:lnTo>
                  <a:lnTo>
                    <a:pt x="1097947" y="1597316"/>
                  </a:lnTo>
                  <a:close/>
                </a:path>
                <a:path w="2381885" h="2181859">
                  <a:moveTo>
                    <a:pt x="1136305" y="1597316"/>
                  </a:moveTo>
                  <a:lnTo>
                    <a:pt x="1098757" y="1597316"/>
                  </a:lnTo>
                  <a:lnTo>
                    <a:pt x="1098882" y="1595503"/>
                  </a:lnTo>
                  <a:lnTo>
                    <a:pt x="1099000" y="1594683"/>
                  </a:lnTo>
                  <a:lnTo>
                    <a:pt x="1103028" y="1584616"/>
                  </a:lnTo>
                  <a:lnTo>
                    <a:pt x="1141585" y="1584616"/>
                  </a:lnTo>
                  <a:lnTo>
                    <a:pt x="1141604" y="1584808"/>
                  </a:lnTo>
                  <a:lnTo>
                    <a:pt x="1136305" y="1597316"/>
                  </a:lnTo>
                  <a:close/>
                </a:path>
                <a:path w="2381885" h="2181859">
                  <a:moveTo>
                    <a:pt x="1141623" y="1584762"/>
                  </a:moveTo>
                  <a:lnTo>
                    <a:pt x="1141585" y="1584616"/>
                  </a:lnTo>
                  <a:lnTo>
                    <a:pt x="1141623" y="1584762"/>
                  </a:lnTo>
                  <a:close/>
                </a:path>
                <a:path w="2381885" h="2181859">
                  <a:moveTo>
                    <a:pt x="1141914" y="1585887"/>
                  </a:moveTo>
                  <a:lnTo>
                    <a:pt x="1141717" y="1585124"/>
                  </a:lnTo>
                  <a:lnTo>
                    <a:pt x="1141685" y="1584616"/>
                  </a:lnTo>
                  <a:lnTo>
                    <a:pt x="1141927" y="1585549"/>
                  </a:lnTo>
                  <a:lnTo>
                    <a:pt x="1141914" y="1585887"/>
                  </a:lnTo>
                  <a:close/>
                </a:path>
                <a:path w="2381885" h="2181859">
                  <a:moveTo>
                    <a:pt x="1141978" y="1585745"/>
                  </a:moveTo>
                  <a:lnTo>
                    <a:pt x="1141685" y="1584616"/>
                  </a:lnTo>
                  <a:lnTo>
                    <a:pt x="1142482" y="1584616"/>
                  </a:lnTo>
                  <a:lnTo>
                    <a:pt x="1141978" y="1585745"/>
                  </a:lnTo>
                  <a:close/>
                </a:path>
                <a:path w="2381885" h="2181859">
                  <a:moveTo>
                    <a:pt x="1150951" y="1610016"/>
                  </a:moveTo>
                  <a:lnTo>
                    <a:pt x="1143325" y="1610016"/>
                  </a:lnTo>
                  <a:lnTo>
                    <a:pt x="1144972" y="1597316"/>
                  </a:lnTo>
                  <a:lnTo>
                    <a:pt x="1142169" y="1586486"/>
                  </a:lnTo>
                  <a:lnTo>
                    <a:pt x="1142079" y="1585519"/>
                  </a:lnTo>
                  <a:lnTo>
                    <a:pt x="1142482" y="1584616"/>
                  </a:lnTo>
                  <a:lnTo>
                    <a:pt x="1144176" y="1584616"/>
                  </a:lnTo>
                  <a:lnTo>
                    <a:pt x="1147265" y="1597316"/>
                  </a:lnTo>
                  <a:lnTo>
                    <a:pt x="1150852" y="1597316"/>
                  </a:lnTo>
                  <a:lnTo>
                    <a:pt x="1150951" y="1610016"/>
                  </a:lnTo>
                  <a:close/>
                </a:path>
                <a:path w="2381885" h="2181859">
                  <a:moveTo>
                    <a:pt x="1151416" y="1585812"/>
                  </a:moveTo>
                  <a:lnTo>
                    <a:pt x="1151050" y="1584616"/>
                  </a:lnTo>
                  <a:lnTo>
                    <a:pt x="1151848" y="1584616"/>
                  </a:lnTo>
                  <a:lnTo>
                    <a:pt x="1151416" y="1585812"/>
                  </a:lnTo>
                  <a:close/>
                </a:path>
                <a:path w="2381885" h="2181859">
                  <a:moveTo>
                    <a:pt x="1153043" y="1589532"/>
                  </a:moveTo>
                  <a:lnTo>
                    <a:pt x="1151848" y="1584616"/>
                  </a:lnTo>
                  <a:lnTo>
                    <a:pt x="1154239" y="1584616"/>
                  </a:lnTo>
                  <a:lnTo>
                    <a:pt x="1153043" y="1589532"/>
                  </a:lnTo>
                  <a:close/>
                </a:path>
                <a:path w="2381885" h="2181859">
                  <a:moveTo>
                    <a:pt x="1154936" y="1597316"/>
                  </a:moveTo>
                  <a:lnTo>
                    <a:pt x="1153156" y="1589996"/>
                  </a:lnTo>
                  <a:lnTo>
                    <a:pt x="1153116" y="1589234"/>
                  </a:lnTo>
                  <a:lnTo>
                    <a:pt x="1154239" y="1584616"/>
                  </a:lnTo>
                  <a:lnTo>
                    <a:pt x="1155932" y="1584616"/>
                  </a:lnTo>
                  <a:lnTo>
                    <a:pt x="1154936" y="1597316"/>
                  </a:lnTo>
                  <a:close/>
                </a:path>
                <a:path w="2381885" h="2181859">
                  <a:moveTo>
                    <a:pt x="1159818" y="1597316"/>
                  </a:moveTo>
                  <a:lnTo>
                    <a:pt x="1154936" y="1597316"/>
                  </a:lnTo>
                  <a:lnTo>
                    <a:pt x="1155932" y="1584616"/>
                  </a:lnTo>
                  <a:lnTo>
                    <a:pt x="1158423" y="1584616"/>
                  </a:lnTo>
                  <a:lnTo>
                    <a:pt x="1159818" y="1597316"/>
                  </a:lnTo>
                  <a:close/>
                </a:path>
                <a:path w="2381885" h="2181859">
                  <a:moveTo>
                    <a:pt x="1159918" y="1597316"/>
                  </a:moveTo>
                  <a:lnTo>
                    <a:pt x="1158423" y="1584616"/>
                  </a:lnTo>
                  <a:lnTo>
                    <a:pt x="1159918" y="1597316"/>
                  </a:lnTo>
                  <a:close/>
                </a:path>
                <a:path w="2381885" h="2181859">
                  <a:moveTo>
                    <a:pt x="1162944" y="1597316"/>
                  </a:moveTo>
                  <a:lnTo>
                    <a:pt x="1159918" y="1597316"/>
                  </a:lnTo>
                  <a:lnTo>
                    <a:pt x="1158424" y="1584616"/>
                  </a:lnTo>
                  <a:lnTo>
                    <a:pt x="1166095" y="1584616"/>
                  </a:lnTo>
                  <a:lnTo>
                    <a:pt x="1162944" y="1597316"/>
                  </a:lnTo>
                  <a:close/>
                </a:path>
                <a:path w="2381885" h="2181859">
                  <a:moveTo>
                    <a:pt x="1163137" y="1597578"/>
                  </a:moveTo>
                  <a:lnTo>
                    <a:pt x="1162944" y="1597316"/>
                  </a:lnTo>
                  <a:lnTo>
                    <a:pt x="1166095" y="1584616"/>
                  </a:lnTo>
                  <a:lnTo>
                    <a:pt x="1168536" y="1584616"/>
                  </a:lnTo>
                  <a:lnTo>
                    <a:pt x="1163405" y="1597316"/>
                  </a:lnTo>
                  <a:lnTo>
                    <a:pt x="1163106" y="1597316"/>
                  </a:lnTo>
                  <a:lnTo>
                    <a:pt x="1163137" y="1597578"/>
                  </a:lnTo>
                  <a:close/>
                </a:path>
                <a:path w="2381885" h="2181859">
                  <a:moveTo>
                    <a:pt x="1177353" y="1610016"/>
                  </a:moveTo>
                  <a:lnTo>
                    <a:pt x="1172272" y="1610016"/>
                  </a:lnTo>
                  <a:lnTo>
                    <a:pt x="1164129" y="1598929"/>
                  </a:lnTo>
                  <a:lnTo>
                    <a:pt x="1164003" y="1597316"/>
                  </a:lnTo>
                  <a:lnTo>
                    <a:pt x="1163405" y="1597316"/>
                  </a:lnTo>
                  <a:lnTo>
                    <a:pt x="1168536" y="1584616"/>
                  </a:lnTo>
                  <a:lnTo>
                    <a:pt x="1193294" y="1584616"/>
                  </a:lnTo>
                  <a:lnTo>
                    <a:pt x="1191026" y="1597320"/>
                  </a:lnTo>
                  <a:lnTo>
                    <a:pt x="1177353" y="1610016"/>
                  </a:lnTo>
                  <a:close/>
                </a:path>
                <a:path w="2381885" h="2181859">
                  <a:moveTo>
                    <a:pt x="1193533" y="1584771"/>
                  </a:moveTo>
                  <a:lnTo>
                    <a:pt x="1193493" y="1584616"/>
                  </a:lnTo>
                  <a:lnTo>
                    <a:pt x="1193533" y="1584771"/>
                  </a:lnTo>
                  <a:close/>
                </a:path>
                <a:path w="2381885" h="2181859">
                  <a:moveTo>
                    <a:pt x="1202460" y="1597316"/>
                  </a:moveTo>
                  <a:lnTo>
                    <a:pt x="1198375" y="1597316"/>
                  </a:lnTo>
                  <a:lnTo>
                    <a:pt x="1195564" y="1584616"/>
                  </a:lnTo>
                  <a:lnTo>
                    <a:pt x="1203656" y="1584616"/>
                  </a:lnTo>
                  <a:lnTo>
                    <a:pt x="1203542" y="1590423"/>
                  </a:lnTo>
                  <a:lnTo>
                    <a:pt x="1202460" y="1597316"/>
                  </a:lnTo>
                  <a:close/>
                </a:path>
                <a:path w="2381885" h="2181859">
                  <a:moveTo>
                    <a:pt x="1203785" y="1592835"/>
                  </a:moveTo>
                  <a:lnTo>
                    <a:pt x="1203779" y="1588913"/>
                  </a:lnTo>
                  <a:lnTo>
                    <a:pt x="1204453" y="1584616"/>
                  </a:lnTo>
                  <a:lnTo>
                    <a:pt x="1204652" y="1584616"/>
                  </a:lnTo>
                  <a:lnTo>
                    <a:pt x="1204532" y="1586486"/>
                  </a:lnTo>
                  <a:lnTo>
                    <a:pt x="1203785" y="1592835"/>
                  </a:lnTo>
                  <a:close/>
                </a:path>
                <a:path w="2381885" h="2181859">
                  <a:moveTo>
                    <a:pt x="1204486" y="1589919"/>
                  </a:moveTo>
                  <a:lnTo>
                    <a:pt x="1204642" y="1585549"/>
                  </a:lnTo>
                  <a:lnTo>
                    <a:pt x="1204752" y="1584616"/>
                  </a:lnTo>
                  <a:lnTo>
                    <a:pt x="1205367" y="1584616"/>
                  </a:lnTo>
                  <a:lnTo>
                    <a:pt x="1204486" y="1589919"/>
                  </a:lnTo>
                  <a:close/>
                </a:path>
                <a:path w="2381885" h="2181859">
                  <a:moveTo>
                    <a:pt x="1204284" y="1596338"/>
                  </a:moveTo>
                  <a:lnTo>
                    <a:pt x="1204378" y="1593357"/>
                  </a:lnTo>
                  <a:lnTo>
                    <a:pt x="1204503" y="1590966"/>
                  </a:lnTo>
                  <a:lnTo>
                    <a:pt x="1205948" y="1584616"/>
                  </a:lnTo>
                  <a:lnTo>
                    <a:pt x="1207043" y="1584616"/>
                  </a:lnTo>
                  <a:lnTo>
                    <a:pt x="1204284" y="1596338"/>
                  </a:lnTo>
                  <a:close/>
                </a:path>
                <a:path w="2381885" h="2181859">
                  <a:moveTo>
                    <a:pt x="1210231" y="1597316"/>
                  </a:moveTo>
                  <a:lnTo>
                    <a:pt x="1206844" y="1597316"/>
                  </a:lnTo>
                  <a:lnTo>
                    <a:pt x="1207940" y="1584616"/>
                  </a:lnTo>
                  <a:lnTo>
                    <a:pt x="1210708" y="1584616"/>
                  </a:lnTo>
                  <a:lnTo>
                    <a:pt x="1210583" y="1589846"/>
                  </a:lnTo>
                  <a:lnTo>
                    <a:pt x="1210231" y="1597316"/>
                  </a:lnTo>
                  <a:close/>
                </a:path>
                <a:path w="2381885" h="2181859">
                  <a:moveTo>
                    <a:pt x="1210820" y="1584808"/>
                  </a:moveTo>
                  <a:lnTo>
                    <a:pt x="1210708" y="1584616"/>
                  </a:lnTo>
                  <a:lnTo>
                    <a:pt x="1210820" y="1584808"/>
                  </a:lnTo>
                  <a:close/>
                </a:path>
                <a:path w="2381885" h="2181859">
                  <a:moveTo>
                    <a:pt x="1220732" y="1603631"/>
                  </a:moveTo>
                  <a:lnTo>
                    <a:pt x="1218103" y="1597316"/>
                  </a:lnTo>
                  <a:lnTo>
                    <a:pt x="1210820" y="1584808"/>
                  </a:lnTo>
                  <a:lnTo>
                    <a:pt x="1210829" y="1584616"/>
                  </a:lnTo>
                  <a:lnTo>
                    <a:pt x="1255663" y="1584616"/>
                  </a:lnTo>
                  <a:lnTo>
                    <a:pt x="1255889" y="1585768"/>
                  </a:lnTo>
                  <a:lnTo>
                    <a:pt x="1257357" y="1597316"/>
                  </a:lnTo>
                  <a:lnTo>
                    <a:pt x="1218899" y="1597316"/>
                  </a:lnTo>
                  <a:lnTo>
                    <a:pt x="1220732" y="1603631"/>
                  </a:lnTo>
                  <a:close/>
                </a:path>
                <a:path w="2381885" h="2181859">
                  <a:moveTo>
                    <a:pt x="1255940" y="1586024"/>
                  </a:moveTo>
                  <a:lnTo>
                    <a:pt x="1255664" y="1584616"/>
                  </a:lnTo>
                  <a:lnTo>
                    <a:pt x="1255940" y="1586024"/>
                  </a:lnTo>
                  <a:close/>
                </a:path>
                <a:path w="2381885" h="2181859">
                  <a:moveTo>
                    <a:pt x="1280571" y="1597316"/>
                  </a:moveTo>
                  <a:lnTo>
                    <a:pt x="1258154" y="1597316"/>
                  </a:lnTo>
                  <a:lnTo>
                    <a:pt x="1257437" y="1593619"/>
                  </a:lnTo>
                  <a:lnTo>
                    <a:pt x="1256086" y="1584616"/>
                  </a:lnTo>
                  <a:lnTo>
                    <a:pt x="1282838" y="1584616"/>
                  </a:lnTo>
                  <a:lnTo>
                    <a:pt x="1280571" y="1597316"/>
                  </a:lnTo>
                  <a:close/>
                </a:path>
                <a:path w="2381885" h="2181859">
                  <a:moveTo>
                    <a:pt x="1292975" y="1610016"/>
                  </a:moveTo>
                  <a:lnTo>
                    <a:pt x="1278030" y="1610016"/>
                  </a:lnTo>
                  <a:lnTo>
                    <a:pt x="1280662" y="1597354"/>
                  </a:lnTo>
                  <a:lnTo>
                    <a:pt x="1282937" y="1584616"/>
                  </a:lnTo>
                  <a:lnTo>
                    <a:pt x="1304482" y="1584616"/>
                  </a:lnTo>
                  <a:lnTo>
                    <a:pt x="1304188" y="1587290"/>
                  </a:lnTo>
                  <a:lnTo>
                    <a:pt x="1301592" y="1597316"/>
                  </a:lnTo>
                  <a:lnTo>
                    <a:pt x="1295565" y="1597316"/>
                  </a:lnTo>
                  <a:lnTo>
                    <a:pt x="1292975" y="1610016"/>
                  </a:lnTo>
                  <a:close/>
                </a:path>
                <a:path w="2381885" h="2181859">
                  <a:moveTo>
                    <a:pt x="1303287" y="1597316"/>
                  </a:moveTo>
                  <a:lnTo>
                    <a:pt x="1303088" y="1597316"/>
                  </a:lnTo>
                  <a:lnTo>
                    <a:pt x="1304189" y="1587290"/>
                  </a:lnTo>
                  <a:lnTo>
                    <a:pt x="1304880" y="1584616"/>
                  </a:lnTo>
                  <a:lnTo>
                    <a:pt x="1305877" y="1584616"/>
                  </a:lnTo>
                  <a:lnTo>
                    <a:pt x="1303287" y="1597316"/>
                  </a:lnTo>
                  <a:close/>
                </a:path>
                <a:path w="2381885" h="2181859">
                  <a:moveTo>
                    <a:pt x="1318095" y="1597316"/>
                  </a:moveTo>
                  <a:lnTo>
                    <a:pt x="1304383" y="1597316"/>
                  </a:lnTo>
                  <a:lnTo>
                    <a:pt x="1305878" y="1584616"/>
                  </a:lnTo>
                  <a:lnTo>
                    <a:pt x="1315067" y="1584616"/>
                  </a:lnTo>
                  <a:lnTo>
                    <a:pt x="1318095" y="1597316"/>
                  </a:lnTo>
                  <a:close/>
                </a:path>
                <a:path w="2381885" h="2181859">
                  <a:moveTo>
                    <a:pt x="1322860" y="1597316"/>
                  </a:moveTo>
                  <a:lnTo>
                    <a:pt x="1320721" y="1597316"/>
                  </a:lnTo>
                  <a:lnTo>
                    <a:pt x="1315840" y="1584616"/>
                  </a:lnTo>
                  <a:lnTo>
                    <a:pt x="1327198" y="1584616"/>
                  </a:lnTo>
                  <a:lnTo>
                    <a:pt x="1327072" y="1587290"/>
                  </a:lnTo>
                  <a:lnTo>
                    <a:pt x="1322860" y="1597316"/>
                  </a:lnTo>
                  <a:close/>
                </a:path>
                <a:path w="2381885" h="2181859">
                  <a:moveTo>
                    <a:pt x="1327258" y="1587153"/>
                  </a:moveTo>
                  <a:lnTo>
                    <a:pt x="1327251" y="1586862"/>
                  </a:lnTo>
                  <a:lnTo>
                    <a:pt x="1328195" y="1584616"/>
                  </a:lnTo>
                  <a:lnTo>
                    <a:pt x="1328215" y="1584808"/>
                  </a:lnTo>
                  <a:lnTo>
                    <a:pt x="1327258" y="1587153"/>
                  </a:lnTo>
                  <a:close/>
                </a:path>
                <a:path w="2381885" h="2181859">
                  <a:moveTo>
                    <a:pt x="1338871" y="1597316"/>
                  </a:moveTo>
                  <a:lnTo>
                    <a:pt x="1329490" y="1597316"/>
                  </a:lnTo>
                  <a:lnTo>
                    <a:pt x="1328386" y="1586486"/>
                  </a:lnTo>
                  <a:lnTo>
                    <a:pt x="1328293" y="1584616"/>
                  </a:lnTo>
                  <a:lnTo>
                    <a:pt x="1343040" y="1584616"/>
                  </a:lnTo>
                  <a:lnTo>
                    <a:pt x="1338871" y="1597316"/>
                  </a:lnTo>
                  <a:close/>
                </a:path>
                <a:path w="2381885" h="2181859">
                  <a:moveTo>
                    <a:pt x="1343852" y="1587247"/>
                  </a:moveTo>
                  <a:lnTo>
                    <a:pt x="1344533" y="1584616"/>
                  </a:lnTo>
                  <a:lnTo>
                    <a:pt x="1345132" y="1584616"/>
                  </a:lnTo>
                  <a:lnTo>
                    <a:pt x="1343852" y="1587247"/>
                  </a:lnTo>
                  <a:close/>
                </a:path>
                <a:path w="2381885" h="2181859">
                  <a:moveTo>
                    <a:pt x="1344963" y="1589996"/>
                  </a:moveTo>
                  <a:lnTo>
                    <a:pt x="1345132" y="1584616"/>
                  </a:lnTo>
                  <a:lnTo>
                    <a:pt x="1347623" y="1584616"/>
                  </a:lnTo>
                  <a:lnTo>
                    <a:pt x="1344963" y="1589996"/>
                  </a:lnTo>
                  <a:close/>
                </a:path>
                <a:path w="2381885" h="2181859">
                  <a:moveTo>
                    <a:pt x="1346726" y="1597316"/>
                  </a:moveTo>
                  <a:lnTo>
                    <a:pt x="1344734" y="1597316"/>
                  </a:lnTo>
                  <a:lnTo>
                    <a:pt x="1344925" y="1591220"/>
                  </a:lnTo>
                  <a:lnTo>
                    <a:pt x="1345038" y="1589846"/>
                  </a:lnTo>
                  <a:lnTo>
                    <a:pt x="1347623" y="1584616"/>
                  </a:lnTo>
                  <a:lnTo>
                    <a:pt x="1346726" y="1597316"/>
                  </a:lnTo>
                  <a:close/>
                </a:path>
                <a:path w="2381885" h="2181859">
                  <a:moveTo>
                    <a:pt x="1347025" y="1597316"/>
                  </a:moveTo>
                  <a:lnTo>
                    <a:pt x="1346726" y="1597316"/>
                  </a:lnTo>
                  <a:lnTo>
                    <a:pt x="1347623" y="1584616"/>
                  </a:lnTo>
                  <a:lnTo>
                    <a:pt x="1347025" y="1597316"/>
                  </a:lnTo>
                  <a:close/>
                </a:path>
                <a:path w="2381885" h="2181859">
                  <a:moveTo>
                    <a:pt x="1359180" y="1597316"/>
                  </a:moveTo>
                  <a:lnTo>
                    <a:pt x="1356390" y="1597316"/>
                  </a:lnTo>
                  <a:lnTo>
                    <a:pt x="1354696" y="1584616"/>
                  </a:lnTo>
                  <a:lnTo>
                    <a:pt x="1359180" y="1597316"/>
                  </a:lnTo>
                  <a:close/>
                </a:path>
                <a:path w="2381885" h="2181859">
                  <a:moveTo>
                    <a:pt x="1359563" y="1593250"/>
                  </a:moveTo>
                  <a:lnTo>
                    <a:pt x="1354796" y="1584616"/>
                  </a:lnTo>
                  <a:lnTo>
                    <a:pt x="1359977" y="1584616"/>
                  </a:lnTo>
                  <a:lnTo>
                    <a:pt x="1360124" y="1587290"/>
                  </a:lnTo>
                  <a:lnTo>
                    <a:pt x="1359563" y="1593250"/>
                  </a:lnTo>
                  <a:close/>
                </a:path>
                <a:path w="2381885" h="2181859">
                  <a:moveTo>
                    <a:pt x="1360290" y="1585521"/>
                  </a:moveTo>
                  <a:lnTo>
                    <a:pt x="1360276" y="1584616"/>
                  </a:lnTo>
                  <a:lnTo>
                    <a:pt x="1360290" y="1585521"/>
                  </a:lnTo>
                  <a:close/>
                </a:path>
                <a:path w="2381885" h="2181859">
                  <a:moveTo>
                    <a:pt x="1361870" y="1597316"/>
                  </a:moveTo>
                  <a:lnTo>
                    <a:pt x="1360549" y="1595037"/>
                  </a:lnTo>
                  <a:lnTo>
                    <a:pt x="1360496" y="1594073"/>
                  </a:lnTo>
                  <a:lnTo>
                    <a:pt x="1360376" y="1584616"/>
                  </a:lnTo>
                  <a:lnTo>
                    <a:pt x="1361671" y="1584616"/>
                  </a:lnTo>
                  <a:lnTo>
                    <a:pt x="1361870" y="1597316"/>
                  </a:lnTo>
                  <a:close/>
                </a:path>
                <a:path w="2381885" h="2181859">
                  <a:moveTo>
                    <a:pt x="1373228" y="1597316"/>
                  </a:moveTo>
                  <a:lnTo>
                    <a:pt x="1361870" y="1597316"/>
                  </a:lnTo>
                  <a:lnTo>
                    <a:pt x="1361671" y="1584616"/>
                  </a:lnTo>
                  <a:lnTo>
                    <a:pt x="1368651" y="1584616"/>
                  </a:lnTo>
                  <a:lnTo>
                    <a:pt x="1373228" y="1597316"/>
                  </a:lnTo>
                  <a:close/>
                </a:path>
                <a:path w="2381885" h="2181859">
                  <a:moveTo>
                    <a:pt x="1385980" y="1597316"/>
                  </a:moveTo>
                  <a:lnTo>
                    <a:pt x="1380203" y="1597316"/>
                  </a:lnTo>
                  <a:lnTo>
                    <a:pt x="1369940" y="1584616"/>
                  </a:lnTo>
                  <a:lnTo>
                    <a:pt x="1386179" y="1584616"/>
                  </a:lnTo>
                  <a:lnTo>
                    <a:pt x="1385980" y="1597316"/>
                  </a:lnTo>
                  <a:close/>
                </a:path>
                <a:path w="2381885" h="2181859">
                  <a:moveTo>
                    <a:pt x="1387077" y="1597316"/>
                  </a:moveTo>
                  <a:lnTo>
                    <a:pt x="1385980" y="1597316"/>
                  </a:lnTo>
                  <a:lnTo>
                    <a:pt x="1386179" y="1584616"/>
                  </a:lnTo>
                  <a:lnTo>
                    <a:pt x="1389269" y="1584616"/>
                  </a:lnTo>
                  <a:lnTo>
                    <a:pt x="1387077" y="1597316"/>
                  </a:lnTo>
                  <a:close/>
                </a:path>
                <a:path w="2381885" h="2181859">
                  <a:moveTo>
                    <a:pt x="1388870" y="1597316"/>
                  </a:moveTo>
                  <a:lnTo>
                    <a:pt x="1387077" y="1597316"/>
                  </a:lnTo>
                  <a:lnTo>
                    <a:pt x="1389269" y="1584616"/>
                  </a:lnTo>
                  <a:lnTo>
                    <a:pt x="1388870" y="1597316"/>
                  </a:lnTo>
                  <a:close/>
                </a:path>
                <a:path w="2381885" h="2181859">
                  <a:moveTo>
                    <a:pt x="1389467" y="1597316"/>
                  </a:moveTo>
                  <a:lnTo>
                    <a:pt x="1388870" y="1597316"/>
                  </a:lnTo>
                  <a:lnTo>
                    <a:pt x="1389269" y="1584616"/>
                  </a:lnTo>
                  <a:lnTo>
                    <a:pt x="1389666" y="1584616"/>
                  </a:lnTo>
                  <a:lnTo>
                    <a:pt x="1389467" y="1597316"/>
                  </a:lnTo>
                  <a:close/>
                </a:path>
                <a:path w="2381885" h="2181859">
                  <a:moveTo>
                    <a:pt x="1399720" y="1597316"/>
                  </a:moveTo>
                  <a:lnTo>
                    <a:pt x="1389467" y="1597316"/>
                  </a:lnTo>
                  <a:lnTo>
                    <a:pt x="1389666" y="1584616"/>
                  </a:lnTo>
                  <a:lnTo>
                    <a:pt x="1400194" y="1584616"/>
                  </a:lnTo>
                  <a:lnTo>
                    <a:pt x="1400119" y="1595503"/>
                  </a:lnTo>
                  <a:lnTo>
                    <a:pt x="1399720" y="1597316"/>
                  </a:lnTo>
                  <a:close/>
                </a:path>
                <a:path w="2381885" h="2181859">
                  <a:moveTo>
                    <a:pt x="1410291" y="1597316"/>
                  </a:moveTo>
                  <a:lnTo>
                    <a:pt x="1400328" y="1597316"/>
                  </a:lnTo>
                  <a:lnTo>
                    <a:pt x="1400300" y="1594683"/>
                  </a:lnTo>
                  <a:lnTo>
                    <a:pt x="1402519" y="1584616"/>
                  </a:lnTo>
                  <a:lnTo>
                    <a:pt x="1411586" y="1584616"/>
                  </a:lnTo>
                  <a:lnTo>
                    <a:pt x="1410291" y="1597316"/>
                  </a:lnTo>
                  <a:close/>
                </a:path>
                <a:path w="2381885" h="2181859">
                  <a:moveTo>
                    <a:pt x="1410390" y="1597316"/>
                  </a:moveTo>
                  <a:lnTo>
                    <a:pt x="1411586" y="1584616"/>
                  </a:lnTo>
                  <a:lnTo>
                    <a:pt x="1410390" y="1597316"/>
                  </a:lnTo>
                  <a:close/>
                </a:path>
                <a:path w="2381885" h="2181859">
                  <a:moveTo>
                    <a:pt x="1420553" y="1597316"/>
                  </a:moveTo>
                  <a:lnTo>
                    <a:pt x="1410390" y="1597316"/>
                  </a:lnTo>
                  <a:lnTo>
                    <a:pt x="1411685" y="1584616"/>
                  </a:lnTo>
                  <a:lnTo>
                    <a:pt x="1424239" y="1584616"/>
                  </a:lnTo>
                  <a:lnTo>
                    <a:pt x="1420553" y="1597316"/>
                  </a:lnTo>
                  <a:close/>
                </a:path>
                <a:path w="2381885" h="2181859">
                  <a:moveTo>
                    <a:pt x="1430055" y="1597316"/>
                  </a:moveTo>
                  <a:lnTo>
                    <a:pt x="1420553" y="1597316"/>
                  </a:lnTo>
                  <a:lnTo>
                    <a:pt x="1426065" y="1584616"/>
                  </a:lnTo>
                  <a:lnTo>
                    <a:pt x="1430055" y="1597316"/>
                  </a:lnTo>
                  <a:close/>
                </a:path>
                <a:path w="2381885" h="2181859">
                  <a:moveTo>
                    <a:pt x="1448743" y="1597316"/>
                  </a:moveTo>
                  <a:lnTo>
                    <a:pt x="1432309" y="1597316"/>
                  </a:lnTo>
                  <a:lnTo>
                    <a:pt x="1431911" y="1584616"/>
                  </a:lnTo>
                  <a:lnTo>
                    <a:pt x="1448649" y="1584616"/>
                  </a:lnTo>
                  <a:lnTo>
                    <a:pt x="1448743" y="1597316"/>
                  </a:lnTo>
                  <a:close/>
                </a:path>
                <a:path w="2381885" h="2181859">
                  <a:moveTo>
                    <a:pt x="1455524" y="1597316"/>
                  </a:moveTo>
                  <a:lnTo>
                    <a:pt x="1448756" y="1597316"/>
                  </a:lnTo>
                  <a:lnTo>
                    <a:pt x="1448949" y="1584616"/>
                  </a:lnTo>
                  <a:lnTo>
                    <a:pt x="1456321" y="1584616"/>
                  </a:lnTo>
                  <a:lnTo>
                    <a:pt x="1455524" y="1597316"/>
                  </a:lnTo>
                  <a:close/>
                </a:path>
                <a:path w="2381885" h="2181859">
                  <a:moveTo>
                    <a:pt x="1456547" y="1595799"/>
                  </a:moveTo>
                  <a:lnTo>
                    <a:pt x="1459709" y="1584616"/>
                  </a:lnTo>
                  <a:lnTo>
                    <a:pt x="1464092" y="1584616"/>
                  </a:lnTo>
                  <a:lnTo>
                    <a:pt x="1456547" y="1595799"/>
                  </a:lnTo>
                  <a:close/>
                </a:path>
                <a:path w="2381885" h="2181859">
                  <a:moveTo>
                    <a:pt x="1469274" y="1597316"/>
                  </a:moveTo>
                  <a:lnTo>
                    <a:pt x="1461601" y="1597316"/>
                  </a:lnTo>
                  <a:lnTo>
                    <a:pt x="1466584" y="1584616"/>
                  </a:lnTo>
                  <a:lnTo>
                    <a:pt x="1469274" y="1597316"/>
                  </a:lnTo>
                  <a:close/>
                </a:path>
                <a:path w="2381885" h="2181859">
                  <a:moveTo>
                    <a:pt x="1505140" y="1597316"/>
                  </a:moveTo>
                  <a:lnTo>
                    <a:pt x="1479735" y="1597316"/>
                  </a:lnTo>
                  <a:lnTo>
                    <a:pt x="1481858" y="1585549"/>
                  </a:lnTo>
                  <a:lnTo>
                    <a:pt x="1482100" y="1584616"/>
                  </a:lnTo>
                  <a:lnTo>
                    <a:pt x="1503347" y="1584616"/>
                  </a:lnTo>
                  <a:lnTo>
                    <a:pt x="1505140" y="1597316"/>
                  </a:lnTo>
                  <a:close/>
                </a:path>
                <a:path w="2381885" h="2181859">
                  <a:moveTo>
                    <a:pt x="1511019" y="1597316"/>
                  </a:moveTo>
                  <a:lnTo>
                    <a:pt x="1505241" y="1597316"/>
                  </a:lnTo>
                  <a:lnTo>
                    <a:pt x="1503447" y="1584616"/>
                  </a:lnTo>
                  <a:lnTo>
                    <a:pt x="1511019" y="1597316"/>
                  </a:lnTo>
                  <a:close/>
                </a:path>
                <a:path w="2381885" h="2181859">
                  <a:moveTo>
                    <a:pt x="1513228" y="1586486"/>
                  </a:moveTo>
                  <a:lnTo>
                    <a:pt x="1513111" y="1584616"/>
                  </a:lnTo>
                  <a:lnTo>
                    <a:pt x="1513228" y="1586486"/>
                  </a:lnTo>
                  <a:close/>
                </a:path>
                <a:path w="2381885" h="2181859">
                  <a:moveTo>
                    <a:pt x="1513304" y="1586114"/>
                  </a:moveTo>
                  <a:lnTo>
                    <a:pt x="1513210" y="1584616"/>
                  </a:lnTo>
                  <a:lnTo>
                    <a:pt x="1513609" y="1584616"/>
                  </a:lnTo>
                  <a:lnTo>
                    <a:pt x="1513304" y="1586114"/>
                  </a:lnTo>
                  <a:close/>
                </a:path>
                <a:path w="2381885" h="2181859">
                  <a:moveTo>
                    <a:pt x="1514804" y="1597316"/>
                  </a:moveTo>
                  <a:lnTo>
                    <a:pt x="1514007" y="1597316"/>
                  </a:lnTo>
                  <a:lnTo>
                    <a:pt x="1513500" y="1589234"/>
                  </a:lnTo>
                  <a:lnTo>
                    <a:pt x="1513379" y="1585745"/>
                  </a:lnTo>
                  <a:lnTo>
                    <a:pt x="1513609" y="1584616"/>
                  </a:lnTo>
                  <a:lnTo>
                    <a:pt x="1518953" y="1584616"/>
                  </a:lnTo>
                  <a:lnTo>
                    <a:pt x="1515268" y="1596173"/>
                  </a:lnTo>
                  <a:lnTo>
                    <a:pt x="1514804" y="1597316"/>
                  </a:lnTo>
                  <a:close/>
                </a:path>
                <a:path w="2381885" h="2181859">
                  <a:moveTo>
                    <a:pt x="1525270" y="1597316"/>
                  </a:moveTo>
                  <a:lnTo>
                    <a:pt x="1514904" y="1597316"/>
                  </a:lnTo>
                  <a:lnTo>
                    <a:pt x="1515268" y="1596173"/>
                  </a:lnTo>
                  <a:lnTo>
                    <a:pt x="1519962" y="1584616"/>
                  </a:lnTo>
                  <a:lnTo>
                    <a:pt x="1522862" y="1584616"/>
                  </a:lnTo>
                  <a:lnTo>
                    <a:pt x="1524573" y="1592909"/>
                  </a:lnTo>
                  <a:lnTo>
                    <a:pt x="1525270" y="1597316"/>
                  </a:lnTo>
                  <a:close/>
                </a:path>
                <a:path w="2381885" h="2181859">
                  <a:moveTo>
                    <a:pt x="1524573" y="1592909"/>
                  </a:moveTo>
                  <a:lnTo>
                    <a:pt x="1522862" y="1584616"/>
                  </a:lnTo>
                  <a:lnTo>
                    <a:pt x="1523260" y="1584616"/>
                  </a:lnTo>
                  <a:lnTo>
                    <a:pt x="1524573" y="1592909"/>
                  </a:lnTo>
                  <a:close/>
                </a:path>
                <a:path w="2381885" h="2181859">
                  <a:moveTo>
                    <a:pt x="1527557" y="1597316"/>
                  </a:moveTo>
                  <a:lnTo>
                    <a:pt x="1525482" y="1597316"/>
                  </a:lnTo>
                  <a:lnTo>
                    <a:pt x="1524526" y="1592612"/>
                  </a:lnTo>
                  <a:lnTo>
                    <a:pt x="1523260" y="1584616"/>
                  </a:lnTo>
                  <a:lnTo>
                    <a:pt x="1526660" y="1584616"/>
                  </a:lnTo>
                  <a:lnTo>
                    <a:pt x="1527557" y="1597316"/>
                  </a:lnTo>
                  <a:close/>
                </a:path>
                <a:path w="2381885" h="2181859">
                  <a:moveTo>
                    <a:pt x="1539811" y="1597316"/>
                  </a:moveTo>
                  <a:lnTo>
                    <a:pt x="1528727" y="1597316"/>
                  </a:lnTo>
                  <a:lnTo>
                    <a:pt x="1527775" y="1584616"/>
                  </a:lnTo>
                  <a:lnTo>
                    <a:pt x="1544096" y="1584616"/>
                  </a:lnTo>
                  <a:lnTo>
                    <a:pt x="1539811" y="1597316"/>
                  </a:lnTo>
                  <a:close/>
                </a:path>
                <a:path w="2381885" h="2181859">
                  <a:moveTo>
                    <a:pt x="1546850" y="1593619"/>
                  </a:moveTo>
                  <a:lnTo>
                    <a:pt x="1544096" y="1584616"/>
                  </a:lnTo>
                  <a:lnTo>
                    <a:pt x="1551369" y="1584616"/>
                  </a:lnTo>
                  <a:lnTo>
                    <a:pt x="1550223" y="1588913"/>
                  </a:lnTo>
                  <a:lnTo>
                    <a:pt x="1546850" y="1593619"/>
                  </a:lnTo>
                  <a:close/>
                </a:path>
                <a:path w="2381885" h="2181859">
                  <a:moveTo>
                    <a:pt x="1558143" y="1597316"/>
                  </a:moveTo>
                  <a:lnTo>
                    <a:pt x="1547981" y="1597316"/>
                  </a:lnTo>
                  <a:lnTo>
                    <a:pt x="1550230" y="1588913"/>
                  </a:lnTo>
                  <a:lnTo>
                    <a:pt x="1553316" y="1584616"/>
                  </a:lnTo>
                  <a:lnTo>
                    <a:pt x="1554557" y="1584616"/>
                  </a:lnTo>
                  <a:lnTo>
                    <a:pt x="1558143" y="1597316"/>
                  </a:lnTo>
                  <a:close/>
                </a:path>
                <a:path w="2381885" h="2181859">
                  <a:moveTo>
                    <a:pt x="1561332" y="1597316"/>
                  </a:moveTo>
                  <a:lnTo>
                    <a:pt x="1558143" y="1597316"/>
                  </a:lnTo>
                  <a:lnTo>
                    <a:pt x="1554557" y="1584616"/>
                  </a:lnTo>
                  <a:lnTo>
                    <a:pt x="1564221" y="1584616"/>
                  </a:lnTo>
                  <a:lnTo>
                    <a:pt x="1563295" y="1591990"/>
                  </a:lnTo>
                  <a:lnTo>
                    <a:pt x="1561332" y="1597316"/>
                  </a:lnTo>
                  <a:close/>
                </a:path>
                <a:path w="2381885" h="2181859">
                  <a:moveTo>
                    <a:pt x="1563295" y="1591990"/>
                  </a:moveTo>
                  <a:lnTo>
                    <a:pt x="1564221" y="1584616"/>
                  </a:lnTo>
                  <a:lnTo>
                    <a:pt x="1565954" y="1584616"/>
                  </a:lnTo>
                  <a:lnTo>
                    <a:pt x="1565827" y="1585124"/>
                  </a:lnTo>
                  <a:lnTo>
                    <a:pt x="1563295" y="1591990"/>
                  </a:lnTo>
                  <a:close/>
                </a:path>
                <a:path w="2381885" h="2181859">
                  <a:moveTo>
                    <a:pt x="1565969" y="1584739"/>
                  </a:moveTo>
                  <a:close/>
                </a:path>
                <a:path w="2381885" h="2181859">
                  <a:moveTo>
                    <a:pt x="1569701" y="1610016"/>
                  </a:moveTo>
                  <a:lnTo>
                    <a:pt x="1567554" y="1597578"/>
                  </a:lnTo>
                  <a:lnTo>
                    <a:pt x="1566137" y="1586114"/>
                  </a:lnTo>
                  <a:lnTo>
                    <a:pt x="1566014" y="1584616"/>
                  </a:lnTo>
                  <a:lnTo>
                    <a:pt x="1567609" y="1597316"/>
                  </a:lnTo>
                  <a:lnTo>
                    <a:pt x="1567808" y="1597316"/>
                  </a:lnTo>
                  <a:lnTo>
                    <a:pt x="1569701" y="1610016"/>
                  </a:lnTo>
                  <a:close/>
                </a:path>
                <a:path w="2381885" h="2181859">
                  <a:moveTo>
                    <a:pt x="1600985" y="1597316"/>
                  </a:moveTo>
                  <a:lnTo>
                    <a:pt x="1567609" y="1597316"/>
                  </a:lnTo>
                  <a:lnTo>
                    <a:pt x="1566014" y="1584616"/>
                  </a:lnTo>
                  <a:lnTo>
                    <a:pt x="1600885" y="1584616"/>
                  </a:lnTo>
                  <a:lnTo>
                    <a:pt x="1600985" y="1597316"/>
                  </a:lnTo>
                  <a:close/>
                </a:path>
                <a:path w="2381885" h="2181859">
                  <a:moveTo>
                    <a:pt x="1601981" y="1597316"/>
                  </a:moveTo>
                  <a:lnTo>
                    <a:pt x="1600985" y="1597316"/>
                  </a:lnTo>
                  <a:lnTo>
                    <a:pt x="1600885" y="1584616"/>
                  </a:lnTo>
                  <a:lnTo>
                    <a:pt x="1601383" y="1584616"/>
                  </a:lnTo>
                  <a:lnTo>
                    <a:pt x="1601981" y="1597316"/>
                  </a:lnTo>
                  <a:close/>
                </a:path>
                <a:path w="2381885" h="2181859">
                  <a:moveTo>
                    <a:pt x="1633166" y="1597316"/>
                  </a:moveTo>
                  <a:lnTo>
                    <a:pt x="1601981" y="1597316"/>
                  </a:lnTo>
                  <a:lnTo>
                    <a:pt x="1601383" y="1584616"/>
                  </a:lnTo>
                  <a:lnTo>
                    <a:pt x="1633365" y="1584616"/>
                  </a:lnTo>
                  <a:lnTo>
                    <a:pt x="1633166" y="1597316"/>
                  </a:lnTo>
                  <a:close/>
                </a:path>
                <a:path w="2381885" h="2181859">
                  <a:moveTo>
                    <a:pt x="1722535" y="1610016"/>
                  </a:moveTo>
                  <a:lnTo>
                    <a:pt x="1706096" y="1610016"/>
                  </a:lnTo>
                  <a:lnTo>
                    <a:pt x="1705996" y="1597316"/>
                  </a:lnTo>
                  <a:lnTo>
                    <a:pt x="1692197" y="1597316"/>
                  </a:lnTo>
                  <a:lnTo>
                    <a:pt x="1688355" y="1584616"/>
                  </a:lnTo>
                  <a:lnTo>
                    <a:pt x="1717254" y="1584616"/>
                  </a:lnTo>
                  <a:lnTo>
                    <a:pt x="1720095" y="1597578"/>
                  </a:lnTo>
                  <a:lnTo>
                    <a:pt x="1722535" y="1610016"/>
                  </a:lnTo>
                  <a:close/>
                </a:path>
                <a:path w="2381885" h="2181859">
                  <a:moveTo>
                    <a:pt x="1743059" y="1597316"/>
                  </a:moveTo>
                  <a:lnTo>
                    <a:pt x="1740767" y="1584616"/>
                  </a:lnTo>
                  <a:lnTo>
                    <a:pt x="1744852" y="1584616"/>
                  </a:lnTo>
                  <a:lnTo>
                    <a:pt x="1743059" y="1597316"/>
                  </a:lnTo>
                  <a:close/>
                </a:path>
                <a:path w="2381885" h="2181859">
                  <a:moveTo>
                    <a:pt x="1779262" y="1610016"/>
                  </a:moveTo>
                  <a:lnTo>
                    <a:pt x="1767718" y="1597316"/>
                  </a:lnTo>
                  <a:lnTo>
                    <a:pt x="1760731" y="1584616"/>
                  </a:lnTo>
                  <a:lnTo>
                    <a:pt x="1783480" y="1584616"/>
                  </a:lnTo>
                  <a:lnTo>
                    <a:pt x="1784520" y="1596359"/>
                  </a:lnTo>
                  <a:lnTo>
                    <a:pt x="1784495" y="1597578"/>
                  </a:lnTo>
                  <a:lnTo>
                    <a:pt x="1779262" y="1610016"/>
                  </a:lnTo>
                  <a:close/>
                </a:path>
                <a:path w="2381885" h="2181859">
                  <a:moveTo>
                    <a:pt x="1816986" y="1610016"/>
                  </a:moveTo>
                  <a:lnTo>
                    <a:pt x="1794170" y="1610016"/>
                  </a:lnTo>
                  <a:lnTo>
                    <a:pt x="1793689" y="1597316"/>
                  </a:lnTo>
                  <a:lnTo>
                    <a:pt x="1802651" y="1584616"/>
                  </a:lnTo>
                  <a:lnTo>
                    <a:pt x="1813350" y="1584616"/>
                  </a:lnTo>
                  <a:lnTo>
                    <a:pt x="1818081" y="1597316"/>
                  </a:lnTo>
                  <a:lnTo>
                    <a:pt x="1817856" y="1604503"/>
                  </a:lnTo>
                  <a:lnTo>
                    <a:pt x="1817743" y="1606442"/>
                  </a:lnTo>
                  <a:lnTo>
                    <a:pt x="1816986" y="1610016"/>
                  </a:lnTo>
                  <a:close/>
                </a:path>
                <a:path w="2381885" h="2181859">
                  <a:moveTo>
                    <a:pt x="1840697" y="1597316"/>
                  </a:moveTo>
                  <a:lnTo>
                    <a:pt x="1827235" y="1597316"/>
                  </a:lnTo>
                  <a:lnTo>
                    <a:pt x="1830708" y="1584616"/>
                  </a:lnTo>
                  <a:lnTo>
                    <a:pt x="1838406" y="1584616"/>
                  </a:lnTo>
                  <a:lnTo>
                    <a:pt x="1840697" y="1597316"/>
                  </a:lnTo>
                  <a:close/>
                </a:path>
                <a:path w="2381885" h="2181859">
                  <a:moveTo>
                    <a:pt x="1880749" y="1597316"/>
                  </a:moveTo>
                  <a:lnTo>
                    <a:pt x="1878856" y="1597316"/>
                  </a:lnTo>
                  <a:lnTo>
                    <a:pt x="1875188" y="1589234"/>
                  </a:lnTo>
                  <a:lnTo>
                    <a:pt x="1875078" y="1588913"/>
                  </a:lnTo>
                  <a:lnTo>
                    <a:pt x="1874572" y="1584616"/>
                  </a:lnTo>
                  <a:lnTo>
                    <a:pt x="1878159" y="1584616"/>
                  </a:lnTo>
                  <a:lnTo>
                    <a:pt x="1880749" y="1597316"/>
                  </a:lnTo>
                  <a:close/>
                </a:path>
                <a:path w="2381885" h="2181859">
                  <a:moveTo>
                    <a:pt x="1304383" y="1597316"/>
                  </a:moveTo>
                  <a:lnTo>
                    <a:pt x="1303287" y="1597316"/>
                  </a:lnTo>
                  <a:lnTo>
                    <a:pt x="1305877" y="1584619"/>
                  </a:lnTo>
                  <a:lnTo>
                    <a:pt x="1304383" y="1597316"/>
                  </a:lnTo>
                  <a:close/>
                </a:path>
                <a:path w="2381885" h="2181859">
                  <a:moveTo>
                    <a:pt x="1569680" y="1610016"/>
                  </a:moveTo>
                  <a:lnTo>
                    <a:pt x="1564520" y="1610016"/>
                  </a:lnTo>
                  <a:lnTo>
                    <a:pt x="1565616" y="1597316"/>
                  </a:lnTo>
                  <a:lnTo>
                    <a:pt x="1562627" y="1597316"/>
                  </a:lnTo>
                  <a:lnTo>
                    <a:pt x="1563295" y="1591990"/>
                  </a:lnTo>
                  <a:lnTo>
                    <a:pt x="1565969" y="1584739"/>
                  </a:lnTo>
                  <a:lnTo>
                    <a:pt x="1567554" y="1597578"/>
                  </a:lnTo>
                  <a:lnTo>
                    <a:pt x="1569680" y="1610016"/>
                  </a:lnTo>
                  <a:close/>
                </a:path>
                <a:path w="2381885" h="2181859">
                  <a:moveTo>
                    <a:pt x="1194253" y="1610016"/>
                  </a:moveTo>
                  <a:lnTo>
                    <a:pt x="1185486" y="1610016"/>
                  </a:lnTo>
                  <a:lnTo>
                    <a:pt x="1193966" y="1597354"/>
                  </a:lnTo>
                  <a:lnTo>
                    <a:pt x="1193973" y="1596795"/>
                  </a:lnTo>
                  <a:lnTo>
                    <a:pt x="1193533" y="1584771"/>
                  </a:lnTo>
                  <a:lnTo>
                    <a:pt x="1196781" y="1597316"/>
                  </a:lnTo>
                  <a:lnTo>
                    <a:pt x="1200232" y="1597316"/>
                  </a:lnTo>
                  <a:lnTo>
                    <a:pt x="1194253" y="1610016"/>
                  </a:lnTo>
                  <a:close/>
                </a:path>
                <a:path w="2381885" h="2181859">
                  <a:moveTo>
                    <a:pt x="1329490" y="1597316"/>
                  </a:moveTo>
                  <a:lnTo>
                    <a:pt x="1327497" y="1597316"/>
                  </a:lnTo>
                  <a:lnTo>
                    <a:pt x="1327377" y="1586862"/>
                  </a:lnTo>
                  <a:lnTo>
                    <a:pt x="1328215" y="1584808"/>
                  </a:lnTo>
                  <a:lnTo>
                    <a:pt x="1329490" y="1597316"/>
                  </a:lnTo>
                  <a:close/>
                </a:path>
                <a:path w="2381885" h="2181859">
                  <a:moveTo>
                    <a:pt x="1360396" y="1592240"/>
                  </a:moveTo>
                  <a:lnTo>
                    <a:pt x="1360272" y="1589996"/>
                  </a:lnTo>
                  <a:lnTo>
                    <a:pt x="1360164" y="1586862"/>
                  </a:lnTo>
                  <a:lnTo>
                    <a:pt x="1360290" y="1585521"/>
                  </a:lnTo>
                  <a:lnTo>
                    <a:pt x="1360396" y="1592240"/>
                  </a:lnTo>
                  <a:close/>
                </a:path>
                <a:path w="2381885" h="2181859">
                  <a:moveTo>
                    <a:pt x="1016110" y="1597316"/>
                  </a:moveTo>
                  <a:lnTo>
                    <a:pt x="1014849" y="1597316"/>
                  </a:lnTo>
                  <a:lnTo>
                    <a:pt x="1019839" y="1585549"/>
                  </a:lnTo>
                  <a:lnTo>
                    <a:pt x="1016110" y="1597316"/>
                  </a:lnTo>
                  <a:close/>
                </a:path>
                <a:path w="2381885" h="2181859">
                  <a:moveTo>
                    <a:pt x="1203803" y="1594029"/>
                  </a:moveTo>
                  <a:lnTo>
                    <a:pt x="1203884" y="1591990"/>
                  </a:lnTo>
                  <a:lnTo>
                    <a:pt x="1204616" y="1585768"/>
                  </a:lnTo>
                  <a:lnTo>
                    <a:pt x="1204498" y="1589532"/>
                  </a:lnTo>
                  <a:lnTo>
                    <a:pt x="1204402" y="1590423"/>
                  </a:lnTo>
                  <a:lnTo>
                    <a:pt x="1203803" y="1594029"/>
                  </a:lnTo>
                  <a:close/>
                </a:path>
                <a:path w="2381885" h="2181859">
                  <a:moveTo>
                    <a:pt x="1151150" y="1597316"/>
                  </a:moveTo>
                  <a:lnTo>
                    <a:pt x="1147265" y="1597316"/>
                  </a:lnTo>
                  <a:lnTo>
                    <a:pt x="1151416" y="1585812"/>
                  </a:lnTo>
                  <a:lnTo>
                    <a:pt x="1152827" y="1590423"/>
                  </a:lnTo>
                  <a:lnTo>
                    <a:pt x="1151150" y="1597316"/>
                  </a:lnTo>
                  <a:close/>
                </a:path>
                <a:path w="2381885" h="2181859">
                  <a:moveTo>
                    <a:pt x="1143225" y="1610016"/>
                  </a:moveTo>
                  <a:lnTo>
                    <a:pt x="1107910" y="1610016"/>
                  </a:lnTo>
                  <a:lnTo>
                    <a:pt x="1110800" y="1597316"/>
                  </a:lnTo>
                  <a:lnTo>
                    <a:pt x="1136804" y="1597316"/>
                  </a:lnTo>
                  <a:lnTo>
                    <a:pt x="1141914" y="1585887"/>
                  </a:lnTo>
                  <a:lnTo>
                    <a:pt x="1144872" y="1597316"/>
                  </a:lnTo>
                  <a:lnTo>
                    <a:pt x="1143225" y="1610016"/>
                  </a:lnTo>
                  <a:close/>
                </a:path>
                <a:path w="2381885" h="2181859">
                  <a:moveTo>
                    <a:pt x="1257993" y="1597316"/>
                  </a:moveTo>
                  <a:lnTo>
                    <a:pt x="1257357" y="1597316"/>
                  </a:lnTo>
                  <a:lnTo>
                    <a:pt x="1255941" y="1586037"/>
                  </a:lnTo>
                  <a:lnTo>
                    <a:pt x="1257506" y="1594073"/>
                  </a:lnTo>
                  <a:lnTo>
                    <a:pt x="1257993" y="1597316"/>
                  </a:lnTo>
                  <a:close/>
                </a:path>
                <a:path w="2381885" h="2181859">
                  <a:moveTo>
                    <a:pt x="1513907" y="1597316"/>
                  </a:moveTo>
                  <a:lnTo>
                    <a:pt x="1511019" y="1597316"/>
                  </a:lnTo>
                  <a:lnTo>
                    <a:pt x="1513228" y="1586486"/>
                  </a:lnTo>
                  <a:lnTo>
                    <a:pt x="1513907" y="1597316"/>
                  </a:lnTo>
                  <a:close/>
                </a:path>
                <a:path w="2381885" h="2181859">
                  <a:moveTo>
                    <a:pt x="1327497" y="1597316"/>
                  </a:moveTo>
                  <a:lnTo>
                    <a:pt x="1323113" y="1597316"/>
                  </a:lnTo>
                  <a:lnTo>
                    <a:pt x="1327258" y="1587153"/>
                  </a:lnTo>
                  <a:lnTo>
                    <a:pt x="1327497" y="1597316"/>
                  </a:lnTo>
                  <a:close/>
                </a:path>
                <a:path w="2381885" h="2181859">
                  <a:moveTo>
                    <a:pt x="1341246" y="1597316"/>
                  </a:moveTo>
                  <a:lnTo>
                    <a:pt x="1338955" y="1597316"/>
                  </a:lnTo>
                  <a:lnTo>
                    <a:pt x="1343852" y="1587247"/>
                  </a:lnTo>
                  <a:lnTo>
                    <a:pt x="1341246" y="1597316"/>
                  </a:lnTo>
                  <a:close/>
                </a:path>
                <a:path w="2381885" h="2181859">
                  <a:moveTo>
                    <a:pt x="1360436" y="1594833"/>
                  </a:moveTo>
                  <a:lnTo>
                    <a:pt x="1359723" y="1593540"/>
                  </a:lnTo>
                  <a:lnTo>
                    <a:pt x="1359631" y="1592522"/>
                  </a:lnTo>
                  <a:lnTo>
                    <a:pt x="1360124" y="1587290"/>
                  </a:lnTo>
                  <a:lnTo>
                    <a:pt x="1360340" y="1591220"/>
                  </a:lnTo>
                  <a:lnTo>
                    <a:pt x="1360436" y="1594833"/>
                  </a:lnTo>
                  <a:close/>
                </a:path>
                <a:path w="2381885" h="2181859">
                  <a:moveTo>
                    <a:pt x="926682" y="1597316"/>
                  </a:moveTo>
                  <a:lnTo>
                    <a:pt x="922397" y="1597316"/>
                  </a:lnTo>
                  <a:lnTo>
                    <a:pt x="925232" y="1588913"/>
                  </a:lnTo>
                  <a:lnTo>
                    <a:pt x="926682" y="1597316"/>
                  </a:lnTo>
                  <a:close/>
                </a:path>
                <a:path w="2381885" h="2181859">
                  <a:moveTo>
                    <a:pt x="976624" y="1597316"/>
                  </a:moveTo>
                  <a:lnTo>
                    <a:pt x="975799" y="1597316"/>
                  </a:lnTo>
                  <a:lnTo>
                    <a:pt x="974549" y="1588923"/>
                  </a:lnTo>
                  <a:lnTo>
                    <a:pt x="976624" y="1597316"/>
                  </a:lnTo>
                  <a:close/>
                </a:path>
                <a:path w="2381885" h="2181859">
                  <a:moveTo>
                    <a:pt x="1203058" y="1597316"/>
                  </a:moveTo>
                  <a:lnTo>
                    <a:pt x="1202460" y="1597316"/>
                  </a:lnTo>
                  <a:lnTo>
                    <a:pt x="1203728" y="1589234"/>
                  </a:lnTo>
                  <a:lnTo>
                    <a:pt x="1203639" y="1594073"/>
                  </a:lnTo>
                  <a:lnTo>
                    <a:pt x="1203525" y="1595037"/>
                  </a:lnTo>
                  <a:lnTo>
                    <a:pt x="1203403" y="1595799"/>
                  </a:lnTo>
                  <a:lnTo>
                    <a:pt x="1203058" y="1597316"/>
                  </a:lnTo>
                  <a:close/>
                </a:path>
                <a:path w="2381885" h="2181859">
                  <a:moveTo>
                    <a:pt x="1154936" y="1597316"/>
                  </a:moveTo>
                  <a:lnTo>
                    <a:pt x="1152993" y="1590966"/>
                  </a:lnTo>
                  <a:lnTo>
                    <a:pt x="1152930" y="1589996"/>
                  </a:lnTo>
                  <a:lnTo>
                    <a:pt x="1153043" y="1589532"/>
                  </a:lnTo>
                  <a:lnTo>
                    <a:pt x="1154936" y="1597316"/>
                  </a:lnTo>
                  <a:close/>
                </a:path>
                <a:path w="2381885" h="2181859">
                  <a:moveTo>
                    <a:pt x="1203803" y="1594040"/>
                  </a:moveTo>
                  <a:lnTo>
                    <a:pt x="1204486" y="1589919"/>
                  </a:lnTo>
                  <a:lnTo>
                    <a:pt x="1204445" y="1591220"/>
                  </a:lnTo>
                  <a:lnTo>
                    <a:pt x="1203803" y="1594040"/>
                  </a:lnTo>
                  <a:close/>
                </a:path>
                <a:path w="2381885" h="2181859">
                  <a:moveTo>
                    <a:pt x="1344734" y="1597316"/>
                  </a:moveTo>
                  <a:lnTo>
                    <a:pt x="1341346" y="1597316"/>
                  </a:lnTo>
                  <a:lnTo>
                    <a:pt x="1344963" y="1589996"/>
                  </a:lnTo>
                  <a:lnTo>
                    <a:pt x="1344734" y="1597316"/>
                  </a:lnTo>
                  <a:close/>
                </a:path>
                <a:path w="2381885" h="2181859">
                  <a:moveTo>
                    <a:pt x="295090" y="1593540"/>
                  </a:moveTo>
                  <a:lnTo>
                    <a:pt x="294902" y="1592909"/>
                  </a:lnTo>
                  <a:lnTo>
                    <a:pt x="294869" y="1591990"/>
                  </a:lnTo>
                  <a:lnTo>
                    <a:pt x="295070" y="1590966"/>
                  </a:lnTo>
                  <a:lnTo>
                    <a:pt x="295090" y="1593540"/>
                  </a:lnTo>
                  <a:close/>
                </a:path>
                <a:path w="2381885" h="2181859">
                  <a:moveTo>
                    <a:pt x="1360549" y="1595037"/>
                  </a:moveTo>
                  <a:lnTo>
                    <a:pt x="1360477" y="1594907"/>
                  </a:lnTo>
                  <a:lnTo>
                    <a:pt x="1360396" y="1592240"/>
                  </a:lnTo>
                  <a:lnTo>
                    <a:pt x="1360549" y="1595037"/>
                  </a:lnTo>
                  <a:close/>
                </a:path>
                <a:path w="2381885" h="2181859">
                  <a:moveTo>
                    <a:pt x="986859" y="1597316"/>
                  </a:moveTo>
                  <a:lnTo>
                    <a:pt x="984866" y="1597316"/>
                  </a:lnTo>
                  <a:lnTo>
                    <a:pt x="984534" y="1592612"/>
                  </a:lnTo>
                  <a:lnTo>
                    <a:pt x="986859" y="1597316"/>
                  </a:lnTo>
                  <a:close/>
                </a:path>
                <a:path w="2381885" h="2181859">
                  <a:moveTo>
                    <a:pt x="1203471" y="1595503"/>
                  </a:moveTo>
                  <a:lnTo>
                    <a:pt x="1203785" y="1592835"/>
                  </a:lnTo>
                  <a:lnTo>
                    <a:pt x="1203796" y="1594073"/>
                  </a:lnTo>
                  <a:lnTo>
                    <a:pt x="1203471" y="1595503"/>
                  </a:lnTo>
                  <a:close/>
                </a:path>
                <a:path w="2381885" h="2181859">
                  <a:moveTo>
                    <a:pt x="1360475" y="1597316"/>
                  </a:moveTo>
                  <a:lnTo>
                    <a:pt x="1359180" y="1597316"/>
                  </a:lnTo>
                  <a:lnTo>
                    <a:pt x="1359563" y="1593250"/>
                  </a:lnTo>
                  <a:lnTo>
                    <a:pt x="1360354" y="1594683"/>
                  </a:lnTo>
                  <a:lnTo>
                    <a:pt x="1360475" y="1597316"/>
                  </a:lnTo>
                  <a:close/>
                </a:path>
                <a:path w="2381885" h="2181859">
                  <a:moveTo>
                    <a:pt x="989250" y="1597316"/>
                  </a:moveTo>
                  <a:lnTo>
                    <a:pt x="986859" y="1597316"/>
                  </a:lnTo>
                  <a:lnTo>
                    <a:pt x="988225" y="1593357"/>
                  </a:lnTo>
                  <a:lnTo>
                    <a:pt x="989250" y="1597316"/>
                  </a:lnTo>
                  <a:close/>
                </a:path>
                <a:path w="2381885" h="2181859">
                  <a:moveTo>
                    <a:pt x="295119" y="1597316"/>
                  </a:moveTo>
                  <a:lnTo>
                    <a:pt x="295090" y="1593540"/>
                  </a:lnTo>
                  <a:lnTo>
                    <a:pt x="295930" y="1596359"/>
                  </a:lnTo>
                  <a:lnTo>
                    <a:pt x="295119" y="1597316"/>
                  </a:lnTo>
                  <a:close/>
                </a:path>
                <a:path w="2381885" h="2181859">
                  <a:moveTo>
                    <a:pt x="1547981" y="1597316"/>
                  </a:moveTo>
                  <a:lnTo>
                    <a:pt x="1544195" y="1597316"/>
                  </a:lnTo>
                  <a:lnTo>
                    <a:pt x="1546850" y="1593619"/>
                  </a:lnTo>
                  <a:lnTo>
                    <a:pt x="1547981" y="1597316"/>
                  </a:lnTo>
                  <a:close/>
                </a:path>
                <a:path w="2381885" h="2181859">
                  <a:moveTo>
                    <a:pt x="1277931" y="1610016"/>
                  </a:moveTo>
                  <a:lnTo>
                    <a:pt x="1256070" y="1610016"/>
                  </a:lnTo>
                  <a:lnTo>
                    <a:pt x="1257834" y="1598362"/>
                  </a:lnTo>
                  <a:lnTo>
                    <a:pt x="1257914" y="1596795"/>
                  </a:lnTo>
                  <a:lnTo>
                    <a:pt x="1257467" y="1593813"/>
                  </a:lnTo>
                  <a:lnTo>
                    <a:pt x="1258154" y="1597316"/>
                  </a:lnTo>
                  <a:lnTo>
                    <a:pt x="1280571" y="1597316"/>
                  </a:lnTo>
                  <a:lnTo>
                    <a:pt x="1277931" y="1610016"/>
                  </a:lnTo>
                  <a:close/>
                </a:path>
                <a:path w="2381885" h="2181859">
                  <a:moveTo>
                    <a:pt x="1203855" y="1597316"/>
                  </a:moveTo>
                  <a:lnTo>
                    <a:pt x="1203257" y="1597316"/>
                  </a:lnTo>
                  <a:lnTo>
                    <a:pt x="1203803" y="1594040"/>
                  </a:lnTo>
                  <a:lnTo>
                    <a:pt x="1203855" y="1597316"/>
                  </a:lnTo>
                  <a:close/>
                </a:path>
                <a:path w="2381885" h="2181859">
                  <a:moveTo>
                    <a:pt x="1203257" y="1597316"/>
                  </a:moveTo>
                  <a:lnTo>
                    <a:pt x="1203471" y="1595503"/>
                  </a:lnTo>
                  <a:lnTo>
                    <a:pt x="1203796" y="1594073"/>
                  </a:lnTo>
                  <a:lnTo>
                    <a:pt x="1203257" y="1597316"/>
                  </a:lnTo>
                  <a:close/>
                </a:path>
                <a:path w="2381885" h="2181859">
                  <a:moveTo>
                    <a:pt x="1400328" y="1597316"/>
                  </a:moveTo>
                  <a:lnTo>
                    <a:pt x="1399720" y="1597316"/>
                  </a:lnTo>
                  <a:lnTo>
                    <a:pt x="1400300" y="1594683"/>
                  </a:lnTo>
                  <a:lnTo>
                    <a:pt x="1400328" y="1597316"/>
                  </a:lnTo>
                  <a:close/>
                </a:path>
                <a:path w="2381885" h="2181859">
                  <a:moveTo>
                    <a:pt x="1360674" y="1597316"/>
                  </a:moveTo>
                  <a:lnTo>
                    <a:pt x="1360475" y="1597316"/>
                  </a:lnTo>
                  <a:lnTo>
                    <a:pt x="1360436" y="1594833"/>
                  </a:lnTo>
                  <a:lnTo>
                    <a:pt x="1360549" y="1595037"/>
                  </a:lnTo>
                  <a:lnTo>
                    <a:pt x="1360674" y="1597316"/>
                  </a:lnTo>
                  <a:close/>
                </a:path>
                <a:path w="2381885" h="2181859">
                  <a:moveTo>
                    <a:pt x="296215" y="1597316"/>
                  </a:moveTo>
                  <a:lnTo>
                    <a:pt x="295948" y="1596338"/>
                  </a:lnTo>
                  <a:lnTo>
                    <a:pt x="297160" y="1594907"/>
                  </a:lnTo>
                  <a:lnTo>
                    <a:pt x="296215" y="1597316"/>
                  </a:lnTo>
                  <a:close/>
                </a:path>
                <a:path w="2381885" h="2181859">
                  <a:moveTo>
                    <a:pt x="1361807" y="1597316"/>
                  </a:moveTo>
                  <a:lnTo>
                    <a:pt x="1360674" y="1597316"/>
                  </a:lnTo>
                  <a:lnTo>
                    <a:pt x="1360549" y="1595037"/>
                  </a:lnTo>
                  <a:lnTo>
                    <a:pt x="1361807" y="1597316"/>
                  </a:lnTo>
                  <a:close/>
                </a:path>
                <a:path w="2381885" h="2181859">
                  <a:moveTo>
                    <a:pt x="1203257" y="1597316"/>
                  </a:moveTo>
                  <a:lnTo>
                    <a:pt x="1203058" y="1597316"/>
                  </a:lnTo>
                  <a:lnTo>
                    <a:pt x="1203471" y="1595503"/>
                  </a:lnTo>
                  <a:lnTo>
                    <a:pt x="1203257" y="1597316"/>
                  </a:lnTo>
                  <a:close/>
                </a:path>
                <a:path w="2381885" h="2181859">
                  <a:moveTo>
                    <a:pt x="1456118" y="1597316"/>
                  </a:moveTo>
                  <a:lnTo>
                    <a:pt x="1455524" y="1597316"/>
                  </a:lnTo>
                  <a:lnTo>
                    <a:pt x="1456547" y="1595799"/>
                  </a:lnTo>
                  <a:lnTo>
                    <a:pt x="1456118" y="1597316"/>
                  </a:lnTo>
                  <a:close/>
                </a:path>
                <a:path w="2381885" h="2181859">
                  <a:moveTo>
                    <a:pt x="1514904" y="1597316"/>
                  </a:moveTo>
                  <a:lnTo>
                    <a:pt x="1515268" y="1596173"/>
                  </a:lnTo>
                  <a:lnTo>
                    <a:pt x="1514904" y="1597316"/>
                  </a:lnTo>
                  <a:close/>
                </a:path>
                <a:path w="2381885" h="2181859">
                  <a:moveTo>
                    <a:pt x="1204254" y="1597316"/>
                  </a:moveTo>
                  <a:lnTo>
                    <a:pt x="1204054" y="1597316"/>
                  </a:lnTo>
                  <a:lnTo>
                    <a:pt x="1204284" y="1596338"/>
                  </a:lnTo>
                  <a:lnTo>
                    <a:pt x="1204254" y="1597316"/>
                  </a:lnTo>
                  <a:close/>
                </a:path>
                <a:path w="2381885" h="2181859">
                  <a:moveTo>
                    <a:pt x="1448756" y="1597316"/>
                  </a:moveTo>
                  <a:lnTo>
                    <a:pt x="1448752" y="1596795"/>
                  </a:lnTo>
                  <a:lnTo>
                    <a:pt x="1448756" y="1597316"/>
                  </a:lnTo>
                  <a:close/>
                </a:path>
                <a:path w="2381885" h="2181859">
                  <a:moveTo>
                    <a:pt x="468677" y="1610016"/>
                  </a:moveTo>
                  <a:lnTo>
                    <a:pt x="453545" y="1610016"/>
                  </a:lnTo>
                  <a:lnTo>
                    <a:pt x="453861" y="1597316"/>
                  </a:lnTo>
                  <a:lnTo>
                    <a:pt x="468079" y="1597316"/>
                  </a:lnTo>
                  <a:lnTo>
                    <a:pt x="468677" y="1610016"/>
                  </a:lnTo>
                  <a:close/>
                </a:path>
                <a:path w="2381885" h="2181859">
                  <a:moveTo>
                    <a:pt x="471267" y="1610016"/>
                  </a:moveTo>
                  <a:lnTo>
                    <a:pt x="468777" y="1610016"/>
                  </a:lnTo>
                  <a:lnTo>
                    <a:pt x="468079" y="1597316"/>
                  </a:lnTo>
                  <a:lnTo>
                    <a:pt x="478129" y="1597316"/>
                  </a:lnTo>
                  <a:lnTo>
                    <a:pt x="474464" y="1606442"/>
                  </a:lnTo>
                  <a:lnTo>
                    <a:pt x="471267" y="1610016"/>
                  </a:lnTo>
                  <a:close/>
                </a:path>
                <a:path w="2381885" h="2181859">
                  <a:moveTo>
                    <a:pt x="488703" y="1610016"/>
                  </a:moveTo>
                  <a:lnTo>
                    <a:pt x="473028" y="1610016"/>
                  </a:lnTo>
                  <a:lnTo>
                    <a:pt x="474464" y="1606442"/>
                  </a:lnTo>
                  <a:lnTo>
                    <a:pt x="482625" y="1597316"/>
                  </a:lnTo>
                  <a:lnTo>
                    <a:pt x="485515" y="1597316"/>
                  </a:lnTo>
                  <a:lnTo>
                    <a:pt x="488703" y="1610016"/>
                  </a:lnTo>
                  <a:close/>
                </a:path>
                <a:path w="2381885" h="2181859">
                  <a:moveTo>
                    <a:pt x="498803" y="1610016"/>
                  </a:moveTo>
                  <a:lnTo>
                    <a:pt x="488703" y="1610016"/>
                  </a:lnTo>
                  <a:lnTo>
                    <a:pt x="489201" y="1597316"/>
                  </a:lnTo>
                  <a:lnTo>
                    <a:pt x="494688" y="1597316"/>
                  </a:lnTo>
                  <a:lnTo>
                    <a:pt x="498803" y="1610016"/>
                  </a:lnTo>
                  <a:close/>
                </a:path>
                <a:path w="2381885" h="2181859">
                  <a:moveTo>
                    <a:pt x="572194" y="1610016"/>
                  </a:moveTo>
                  <a:lnTo>
                    <a:pt x="569703" y="1610016"/>
                  </a:lnTo>
                  <a:lnTo>
                    <a:pt x="569205" y="1597316"/>
                  </a:lnTo>
                  <a:lnTo>
                    <a:pt x="570394" y="1598929"/>
                  </a:lnTo>
                  <a:lnTo>
                    <a:pt x="570486" y="1599130"/>
                  </a:lnTo>
                  <a:lnTo>
                    <a:pt x="572194" y="1610016"/>
                  </a:lnTo>
                  <a:close/>
                </a:path>
                <a:path w="2381885" h="2181859">
                  <a:moveTo>
                    <a:pt x="573020" y="1602490"/>
                  </a:moveTo>
                  <a:lnTo>
                    <a:pt x="570470" y="1599032"/>
                  </a:lnTo>
                  <a:lnTo>
                    <a:pt x="570201" y="1597316"/>
                  </a:lnTo>
                  <a:lnTo>
                    <a:pt x="573589" y="1597316"/>
                  </a:lnTo>
                  <a:lnTo>
                    <a:pt x="573020" y="1602490"/>
                  </a:lnTo>
                  <a:close/>
                </a:path>
                <a:path w="2381885" h="2181859">
                  <a:moveTo>
                    <a:pt x="577529" y="1608605"/>
                  </a:moveTo>
                  <a:lnTo>
                    <a:pt x="575092" y="1605299"/>
                  </a:lnTo>
                  <a:lnTo>
                    <a:pt x="573589" y="1597316"/>
                  </a:lnTo>
                  <a:lnTo>
                    <a:pt x="578769" y="1597316"/>
                  </a:lnTo>
                  <a:lnTo>
                    <a:pt x="577529" y="1608605"/>
                  </a:lnTo>
                  <a:close/>
                </a:path>
                <a:path w="2381885" h="2181859">
                  <a:moveTo>
                    <a:pt x="614836" y="1610016"/>
                  </a:moveTo>
                  <a:lnTo>
                    <a:pt x="599985" y="1610016"/>
                  </a:lnTo>
                  <a:lnTo>
                    <a:pt x="597899" y="1597316"/>
                  </a:lnTo>
                  <a:lnTo>
                    <a:pt x="612644" y="1597316"/>
                  </a:lnTo>
                  <a:lnTo>
                    <a:pt x="614836" y="1610016"/>
                  </a:lnTo>
                  <a:close/>
                </a:path>
                <a:path w="2381885" h="2181859">
                  <a:moveTo>
                    <a:pt x="638148" y="1622716"/>
                  </a:moveTo>
                  <a:lnTo>
                    <a:pt x="629770" y="1622716"/>
                  </a:lnTo>
                  <a:lnTo>
                    <a:pt x="626907" y="1610509"/>
                  </a:lnTo>
                  <a:lnTo>
                    <a:pt x="626913" y="1609463"/>
                  </a:lnTo>
                  <a:lnTo>
                    <a:pt x="629580" y="1597316"/>
                  </a:lnTo>
                  <a:lnTo>
                    <a:pt x="655784" y="1597316"/>
                  </a:lnTo>
                  <a:lnTo>
                    <a:pt x="656980" y="1610016"/>
                  </a:lnTo>
                  <a:lnTo>
                    <a:pt x="637066" y="1610016"/>
                  </a:lnTo>
                  <a:lnTo>
                    <a:pt x="638148" y="1622716"/>
                  </a:lnTo>
                  <a:close/>
                </a:path>
                <a:path w="2381885" h="2181859">
                  <a:moveTo>
                    <a:pt x="679895" y="1610016"/>
                  </a:moveTo>
                  <a:lnTo>
                    <a:pt x="666544" y="1610016"/>
                  </a:lnTo>
                  <a:lnTo>
                    <a:pt x="667840" y="1597316"/>
                  </a:lnTo>
                  <a:lnTo>
                    <a:pt x="677803" y="1597316"/>
                  </a:lnTo>
                  <a:lnTo>
                    <a:pt x="679895" y="1610016"/>
                  </a:lnTo>
                  <a:close/>
                </a:path>
                <a:path w="2381885" h="2181859">
                  <a:moveTo>
                    <a:pt x="683072" y="1600138"/>
                  </a:moveTo>
                  <a:lnTo>
                    <a:pt x="682186" y="1597316"/>
                  </a:lnTo>
                  <a:lnTo>
                    <a:pt x="683980" y="1597316"/>
                  </a:lnTo>
                  <a:lnTo>
                    <a:pt x="683072" y="1600138"/>
                  </a:lnTo>
                  <a:close/>
                </a:path>
                <a:path w="2381885" h="2181859">
                  <a:moveTo>
                    <a:pt x="697032" y="1622716"/>
                  </a:moveTo>
                  <a:lnTo>
                    <a:pt x="693644" y="1622716"/>
                  </a:lnTo>
                  <a:lnTo>
                    <a:pt x="695504" y="1610509"/>
                  </a:lnTo>
                  <a:lnTo>
                    <a:pt x="695515" y="1609463"/>
                  </a:lnTo>
                  <a:lnTo>
                    <a:pt x="694105" y="1597316"/>
                  </a:lnTo>
                  <a:lnTo>
                    <a:pt x="711147" y="1597316"/>
                  </a:lnTo>
                  <a:lnTo>
                    <a:pt x="711242" y="1610016"/>
                  </a:lnTo>
                  <a:lnTo>
                    <a:pt x="699323" y="1610016"/>
                  </a:lnTo>
                  <a:lnTo>
                    <a:pt x="697032" y="1622716"/>
                  </a:lnTo>
                  <a:close/>
                </a:path>
                <a:path w="2381885" h="2181859">
                  <a:moveTo>
                    <a:pt x="748598" y="1610016"/>
                  </a:moveTo>
                  <a:lnTo>
                    <a:pt x="720843" y="1610016"/>
                  </a:lnTo>
                  <a:lnTo>
                    <a:pt x="722884" y="1598756"/>
                  </a:lnTo>
                  <a:lnTo>
                    <a:pt x="723719" y="1597316"/>
                  </a:lnTo>
                  <a:lnTo>
                    <a:pt x="751530" y="1597316"/>
                  </a:lnTo>
                  <a:lnTo>
                    <a:pt x="748598" y="1610016"/>
                  </a:lnTo>
                  <a:close/>
                </a:path>
                <a:path w="2381885" h="2181859">
                  <a:moveTo>
                    <a:pt x="755686" y="1610016"/>
                  </a:moveTo>
                  <a:lnTo>
                    <a:pt x="750832" y="1610016"/>
                  </a:lnTo>
                  <a:lnTo>
                    <a:pt x="751629" y="1597316"/>
                  </a:lnTo>
                  <a:lnTo>
                    <a:pt x="759974" y="1597316"/>
                  </a:lnTo>
                  <a:lnTo>
                    <a:pt x="755686" y="1610016"/>
                  </a:lnTo>
                  <a:close/>
                </a:path>
                <a:path w="2381885" h="2181859">
                  <a:moveTo>
                    <a:pt x="811010" y="1610016"/>
                  </a:moveTo>
                  <a:lnTo>
                    <a:pt x="790352" y="1610016"/>
                  </a:lnTo>
                  <a:lnTo>
                    <a:pt x="790336" y="1597316"/>
                  </a:lnTo>
                  <a:lnTo>
                    <a:pt x="807722" y="1597316"/>
                  </a:lnTo>
                  <a:lnTo>
                    <a:pt x="811010" y="1610016"/>
                  </a:lnTo>
                  <a:close/>
                </a:path>
                <a:path w="2381885" h="2181859">
                  <a:moveTo>
                    <a:pt x="876268" y="1610016"/>
                  </a:moveTo>
                  <a:lnTo>
                    <a:pt x="865590" y="1610016"/>
                  </a:lnTo>
                  <a:lnTo>
                    <a:pt x="864748" y="1597316"/>
                  </a:lnTo>
                  <a:lnTo>
                    <a:pt x="875969" y="1597316"/>
                  </a:lnTo>
                  <a:lnTo>
                    <a:pt x="876268" y="1610016"/>
                  </a:lnTo>
                  <a:close/>
                </a:path>
                <a:path w="2381885" h="2181859">
                  <a:moveTo>
                    <a:pt x="876367" y="1610016"/>
                  </a:moveTo>
                  <a:lnTo>
                    <a:pt x="875969" y="1597316"/>
                  </a:lnTo>
                  <a:lnTo>
                    <a:pt x="876567" y="1597316"/>
                  </a:lnTo>
                  <a:lnTo>
                    <a:pt x="876367" y="1610016"/>
                  </a:lnTo>
                  <a:close/>
                </a:path>
                <a:path w="2381885" h="2181859">
                  <a:moveTo>
                    <a:pt x="877065" y="1610016"/>
                  </a:moveTo>
                  <a:lnTo>
                    <a:pt x="876367" y="1610016"/>
                  </a:lnTo>
                  <a:lnTo>
                    <a:pt x="876567" y="1597316"/>
                  </a:lnTo>
                  <a:lnTo>
                    <a:pt x="877065" y="1610016"/>
                  </a:lnTo>
                  <a:close/>
                </a:path>
                <a:path w="2381885" h="2181859">
                  <a:moveTo>
                    <a:pt x="878958" y="1610016"/>
                  </a:moveTo>
                  <a:lnTo>
                    <a:pt x="877065" y="1610016"/>
                  </a:lnTo>
                  <a:lnTo>
                    <a:pt x="876567" y="1597316"/>
                  </a:lnTo>
                  <a:lnTo>
                    <a:pt x="878260" y="1597316"/>
                  </a:lnTo>
                  <a:lnTo>
                    <a:pt x="878958" y="1610016"/>
                  </a:lnTo>
                  <a:close/>
                </a:path>
                <a:path w="2381885" h="2181859">
                  <a:moveTo>
                    <a:pt x="912733" y="1610016"/>
                  </a:moveTo>
                  <a:lnTo>
                    <a:pt x="878958" y="1610016"/>
                  </a:lnTo>
                  <a:lnTo>
                    <a:pt x="878260" y="1597316"/>
                  </a:lnTo>
                  <a:lnTo>
                    <a:pt x="908748" y="1597316"/>
                  </a:lnTo>
                  <a:lnTo>
                    <a:pt x="912733" y="1610016"/>
                  </a:lnTo>
                  <a:close/>
                </a:path>
                <a:path w="2381885" h="2181859">
                  <a:moveTo>
                    <a:pt x="928649" y="1610016"/>
                  </a:moveTo>
                  <a:lnTo>
                    <a:pt x="916619" y="1610016"/>
                  </a:lnTo>
                  <a:lnTo>
                    <a:pt x="911238" y="1597316"/>
                  </a:lnTo>
                  <a:lnTo>
                    <a:pt x="925884" y="1597316"/>
                  </a:lnTo>
                  <a:lnTo>
                    <a:pt x="928649" y="1610016"/>
                  </a:lnTo>
                  <a:close/>
                </a:path>
                <a:path w="2381885" h="2181859">
                  <a:moveTo>
                    <a:pt x="931364" y="1610016"/>
                  </a:moveTo>
                  <a:lnTo>
                    <a:pt x="928649" y="1610016"/>
                  </a:lnTo>
                  <a:lnTo>
                    <a:pt x="925884" y="1597316"/>
                  </a:lnTo>
                  <a:lnTo>
                    <a:pt x="926093" y="1597316"/>
                  </a:lnTo>
                  <a:lnTo>
                    <a:pt x="931364" y="1610016"/>
                  </a:lnTo>
                  <a:close/>
                </a:path>
                <a:path w="2381885" h="2181859">
                  <a:moveTo>
                    <a:pt x="938338" y="1610016"/>
                  </a:moveTo>
                  <a:lnTo>
                    <a:pt x="931364" y="1610016"/>
                  </a:lnTo>
                  <a:lnTo>
                    <a:pt x="926093" y="1597316"/>
                  </a:lnTo>
                  <a:lnTo>
                    <a:pt x="934306" y="1597316"/>
                  </a:lnTo>
                  <a:lnTo>
                    <a:pt x="938338" y="1610016"/>
                  </a:lnTo>
                  <a:close/>
                </a:path>
                <a:path w="2381885" h="2181859">
                  <a:moveTo>
                    <a:pt x="938338" y="1610016"/>
                  </a:moveTo>
                  <a:lnTo>
                    <a:pt x="934306" y="1597316"/>
                  </a:lnTo>
                  <a:lnTo>
                    <a:pt x="935349" y="1597316"/>
                  </a:lnTo>
                  <a:lnTo>
                    <a:pt x="937775" y="1602838"/>
                  </a:lnTo>
                  <a:lnTo>
                    <a:pt x="938338" y="1610016"/>
                  </a:lnTo>
                  <a:close/>
                </a:path>
                <a:path w="2381885" h="2181859">
                  <a:moveTo>
                    <a:pt x="937775" y="1602838"/>
                  </a:moveTo>
                  <a:lnTo>
                    <a:pt x="935349" y="1597316"/>
                  </a:lnTo>
                  <a:lnTo>
                    <a:pt x="937342" y="1597316"/>
                  </a:lnTo>
                  <a:lnTo>
                    <a:pt x="937775" y="1602838"/>
                  </a:lnTo>
                  <a:close/>
                </a:path>
                <a:path w="2381885" h="2181859">
                  <a:moveTo>
                    <a:pt x="942850" y="1610016"/>
                  </a:moveTo>
                  <a:lnTo>
                    <a:pt x="940929" y="1610016"/>
                  </a:lnTo>
                  <a:lnTo>
                    <a:pt x="938507" y="1604503"/>
                  </a:lnTo>
                  <a:lnTo>
                    <a:pt x="938174" y="1597316"/>
                  </a:lnTo>
                  <a:lnTo>
                    <a:pt x="941527" y="1597316"/>
                  </a:lnTo>
                  <a:lnTo>
                    <a:pt x="942850" y="1610016"/>
                  </a:lnTo>
                  <a:close/>
                </a:path>
                <a:path w="2381885" h="2181859">
                  <a:moveTo>
                    <a:pt x="957567" y="1610016"/>
                  </a:moveTo>
                  <a:lnTo>
                    <a:pt x="949833" y="1610016"/>
                  </a:lnTo>
                  <a:lnTo>
                    <a:pt x="942323" y="1597316"/>
                  </a:lnTo>
                  <a:lnTo>
                    <a:pt x="962050" y="1597316"/>
                  </a:lnTo>
                  <a:lnTo>
                    <a:pt x="961929" y="1599032"/>
                  </a:lnTo>
                  <a:lnTo>
                    <a:pt x="957567" y="1610016"/>
                  </a:lnTo>
                  <a:close/>
                </a:path>
                <a:path w="2381885" h="2181859">
                  <a:moveTo>
                    <a:pt x="962039" y="1598756"/>
                  </a:moveTo>
                  <a:lnTo>
                    <a:pt x="962050" y="1597316"/>
                  </a:lnTo>
                  <a:lnTo>
                    <a:pt x="962208" y="1598191"/>
                  </a:lnTo>
                  <a:lnTo>
                    <a:pt x="962195" y="1598362"/>
                  </a:lnTo>
                  <a:lnTo>
                    <a:pt x="962039" y="1598756"/>
                  </a:lnTo>
                  <a:close/>
                </a:path>
                <a:path w="2381885" h="2181859">
                  <a:moveTo>
                    <a:pt x="965139" y="1610016"/>
                  </a:moveTo>
                  <a:lnTo>
                    <a:pt x="962263" y="1598191"/>
                  </a:lnTo>
                  <a:lnTo>
                    <a:pt x="962611" y="1597316"/>
                  </a:lnTo>
                  <a:lnTo>
                    <a:pt x="967729" y="1597316"/>
                  </a:lnTo>
                  <a:lnTo>
                    <a:pt x="965139" y="1610016"/>
                  </a:lnTo>
                  <a:close/>
                </a:path>
                <a:path w="2381885" h="2181859">
                  <a:moveTo>
                    <a:pt x="984069" y="1610016"/>
                  </a:moveTo>
                  <a:lnTo>
                    <a:pt x="966135" y="1610016"/>
                  </a:lnTo>
                  <a:lnTo>
                    <a:pt x="967729" y="1597316"/>
                  </a:lnTo>
                  <a:lnTo>
                    <a:pt x="979486" y="1597316"/>
                  </a:lnTo>
                  <a:lnTo>
                    <a:pt x="983637" y="1608605"/>
                  </a:lnTo>
                  <a:lnTo>
                    <a:pt x="984069" y="1610016"/>
                  </a:lnTo>
                  <a:close/>
                </a:path>
                <a:path w="2381885" h="2181859">
                  <a:moveTo>
                    <a:pt x="984088" y="1609796"/>
                  </a:moveTo>
                  <a:lnTo>
                    <a:pt x="983511" y="1608193"/>
                  </a:lnTo>
                  <a:lnTo>
                    <a:pt x="980183" y="1597316"/>
                  </a:lnTo>
                  <a:lnTo>
                    <a:pt x="984567" y="1597316"/>
                  </a:lnTo>
                  <a:lnTo>
                    <a:pt x="984226" y="1608193"/>
                  </a:lnTo>
                  <a:lnTo>
                    <a:pt x="984088" y="1609796"/>
                  </a:lnTo>
                  <a:close/>
                </a:path>
                <a:path w="2381885" h="2181859">
                  <a:moveTo>
                    <a:pt x="989847" y="1610016"/>
                  </a:moveTo>
                  <a:lnTo>
                    <a:pt x="984169" y="1610016"/>
                  </a:lnTo>
                  <a:lnTo>
                    <a:pt x="984262" y="1607774"/>
                  </a:lnTo>
                  <a:lnTo>
                    <a:pt x="985165" y="1597316"/>
                  </a:lnTo>
                  <a:lnTo>
                    <a:pt x="989847" y="1610016"/>
                  </a:lnTo>
                  <a:close/>
                </a:path>
                <a:path w="2381885" h="2181859">
                  <a:moveTo>
                    <a:pt x="990173" y="1607051"/>
                  </a:moveTo>
                  <a:lnTo>
                    <a:pt x="988951" y="1597316"/>
                  </a:lnTo>
                  <a:lnTo>
                    <a:pt x="991242" y="1597316"/>
                  </a:lnTo>
                  <a:lnTo>
                    <a:pt x="990173" y="1607051"/>
                  </a:lnTo>
                  <a:close/>
                </a:path>
                <a:path w="2381885" h="2181859">
                  <a:moveTo>
                    <a:pt x="1004692" y="1610016"/>
                  </a:moveTo>
                  <a:lnTo>
                    <a:pt x="990545" y="1610016"/>
                  </a:lnTo>
                  <a:lnTo>
                    <a:pt x="991442" y="1597316"/>
                  </a:lnTo>
                  <a:lnTo>
                    <a:pt x="1002201" y="1597316"/>
                  </a:lnTo>
                  <a:lnTo>
                    <a:pt x="1004692" y="1610016"/>
                  </a:lnTo>
                  <a:close/>
                </a:path>
                <a:path w="2381885" h="2181859">
                  <a:moveTo>
                    <a:pt x="1051068" y="1610016"/>
                  </a:moveTo>
                  <a:lnTo>
                    <a:pt x="1004793" y="1610016"/>
                  </a:lnTo>
                  <a:lnTo>
                    <a:pt x="1002302" y="1597316"/>
                  </a:lnTo>
                  <a:lnTo>
                    <a:pt x="1056700" y="1597316"/>
                  </a:lnTo>
                  <a:lnTo>
                    <a:pt x="1051068" y="1610016"/>
                  </a:lnTo>
                  <a:close/>
                </a:path>
                <a:path w="2381885" h="2181859">
                  <a:moveTo>
                    <a:pt x="1080911" y="1610016"/>
                  </a:moveTo>
                  <a:lnTo>
                    <a:pt x="1060785" y="1610016"/>
                  </a:lnTo>
                  <a:lnTo>
                    <a:pt x="1056700" y="1597316"/>
                  </a:lnTo>
                  <a:lnTo>
                    <a:pt x="1086788" y="1597316"/>
                  </a:lnTo>
                  <a:lnTo>
                    <a:pt x="1080911" y="1610016"/>
                  </a:lnTo>
                  <a:close/>
                </a:path>
                <a:path w="2381885" h="2181859">
                  <a:moveTo>
                    <a:pt x="1098246" y="1610016"/>
                  </a:moveTo>
                  <a:lnTo>
                    <a:pt x="1081010" y="1610016"/>
                  </a:lnTo>
                  <a:lnTo>
                    <a:pt x="1086789" y="1597316"/>
                  </a:lnTo>
                  <a:lnTo>
                    <a:pt x="1097376" y="1597316"/>
                  </a:lnTo>
                  <a:lnTo>
                    <a:pt x="1098246" y="1610016"/>
                  </a:lnTo>
                  <a:close/>
                </a:path>
                <a:path w="2381885" h="2181859">
                  <a:moveTo>
                    <a:pt x="1101434" y="1610016"/>
                  </a:moveTo>
                  <a:lnTo>
                    <a:pt x="1098346" y="1610016"/>
                  </a:lnTo>
                  <a:lnTo>
                    <a:pt x="1097947" y="1597316"/>
                  </a:lnTo>
                  <a:lnTo>
                    <a:pt x="1100239" y="1597316"/>
                  </a:lnTo>
                  <a:lnTo>
                    <a:pt x="1101384" y="1607051"/>
                  </a:lnTo>
                  <a:lnTo>
                    <a:pt x="1101434" y="1610016"/>
                  </a:lnTo>
                  <a:close/>
                </a:path>
                <a:path w="2381885" h="2181859">
                  <a:moveTo>
                    <a:pt x="1107811" y="1610016"/>
                  </a:moveTo>
                  <a:lnTo>
                    <a:pt x="1101733" y="1610016"/>
                  </a:lnTo>
                  <a:lnTo>
                    <a:pt x="1101603" y="1608912"/>
                  </a:lnTo>
                  <a:lnTo>
                    <a:pt x="1101508" y="1605299"/>
                  </a:lnTo>
                  <a:lnTo>
                    <a:pt x="1101633" y="1597316"/>
                  </a:lnTo>
                  <a:lnTo>
                    <a:pt x="1110700" y="1597316"/>
                  </a:lnTo>
                  <a:lnTo>
                    <a:pt x="1107811" y="1610016"/>
                  </a:lnTo>
                  <a:close/>
                </a:path>
                <a:path w="2381885" h="2181859">
                  <a:moveTo>
                    <a:pt x="1164600" y="1610016"/>
                  </a:moveTo>
                  <a:lnTo>
                    <a:pt x="1150951" y="1610016"/>
                  </a:lnTo>
                  <a:lnTo>
                    <a:pt x="1159420" y="1597316"/>
                  </a:lnTo>
                  <a:lnTo>
                    <a:pt x="1161910" y="1597316"/>
                  </a:lnTo>
                  <a:lnTo>
                    <a:pt x="1163618" y="1601671"/>
                  </a:lnTo>
                  <a:lnTo>
                    <a:pt x="1164600" y="1610016"/>
                  </a:lnTo>
                  <a:close/>
                </a:path>
                <a:path w="2381885" h="2181859">
                  <a:moveTo>
                    <a:pt x="1164129" y="1598929"/>
                  </a:moveTo>
                  <a:lnTo>
                    <a:pt x="1163137" y="1597578"/>
                  </a:lnTo>
                  <a:lnTo>
                    <a:pt x="1163106" y="1597316"/>
                  </a:lnTo>
                  <a:lnTo>
                    <a:pt x="1164003" y="1597316"/>
                  </a:lnTo>
                  <a:lnTo>
                    <a:pt x="1164129" y="1598929"/>
                  </a:lnTo>
                  <a:close/>
                </a:path>
                <a:path w="2381885" h="2181859">
                  <a:moveTo>
                    <a:pt x="1213918" y="1610016"/>
                  </a:moveTo>
                  <a:lnTo>
                    <a:pt x="1196395" y="1610016"/>
                  </a:lnTo>
                  <a:lnTo>
                    <a:pt x="1200827" y="1597316"/>
                  </a:lnTo>
                  <a:lnTo>
                    <a:pt x="1209036" y="1597316"/>
                  </a:lnTo>
                  <a:lnTo>
                    <a:pt x="1213918" y="1610016"/>
                  </a:lnTo>
                  <a:close/>
                </a:path>
                <a:path w="2381885" h="2181859">
                  <a:moveTo>
                    <a:pt x="1214017" y="1610016"/>
                  </a:moveTo>
                  <a:lnTo>
                    <a:pt x="1209434" y="1597316"/>
                  </a:lnTo>
                  <a:lnTo>
                    <a:pt x="1215313" y="1597316"/>
                  </a:lnTo>
                  <a:lnTo>
                    <a:pt x="1214017" y="1610016"/>
                  </a:lnTo>
                  <a:close/>
                </a:path>
                <a:path w="2381885" h="2181859">
                  <a:moveTo>
                    <a:pt x="1215896" y="1599130"/>
                  </a:moveTo>
                  <a:lnTo>
                    <a:pt x="1215313" y="1597316"/>
                  </a:lnTo>
                  <a:lnTo>
                    <a:pt x="1216110" y="1597316"/>
                  </a:lnTo>
                  <a:lnTo>
                    <a:pt x="1215896" y="1599130"/>
                  </a:lnTo>
                  <a:close/>
                </a:path>
                <a:path w="2381885" h="2181859">
                  <a:moveTo>
                    <a:pt x="1219996" y="1610016"/>
                  </a:moveTo>
                  <a:lnTo>
                    <a:pt x="1219397" y="1610016"/>
                  </a:lnTo>
                  <a:lnTo>
                    <a:pt x="1215896" y="1599130"/>
                  </a:lnTo>
                  <a:lnTo>
                    <a:pt x="1216110" y="1597316"/>
                  </a:lnTo>
                  <a:lnTo>
                    <a:pt x="1219996" y="1610016"/>
                  </a:lnTo>
                  <a:close/>
                </a:path>
                <a:path w="2381885" h="2181859">
                  <a:moveTo>
                    <a:pt x="1222585" y="1610016"/>
                  </a:moveTo>
                  <a:lnTo>
                    <a:pt x="1219996" y="1610016"/>
                  </a:lnTo>
                  <a:lnTo>
                    <a:pt x="1216110" y="1597316"/>
                  </a:lnTo>
                  <a:lnTo>
                    <a:pt x="1218103" y="1597316"/>
                  </a:lnTo>
                  <a:lnTo>
                    <a:pt x="1220732" y="1603631"/>
                  </a:lnTo>
                  <a:lnTo>
                    <a:pt x="1222585" y="1610016"/>
                  </a:lnTo>
                  <a:close/>
                </a:path>
                <a:path w="2381885" h="2181859">
                  <a:moveTo>
                    <a:pt x="1235638" y="1610016"/>
                  </a:moveTo>
                  <a:lnTo>
                    <a:pt x="1223391" y="1610016"/>
                  </a:lnTo>
                  <a:lnTo>
                    <a:pt x="1220732" y="1603631"/>
                  </a:lnTo>
                  <a:lnTo>
                    <a:pt x="1218899" y="1597316"/>
                  </a:lnTo>
                  <a:lnTo>
                    <a:pt x="1238527" y="1597316"/>
                  </a:lnTo>
                  <a:lnTo>
                    <a:pt x="1235638" y="1610016"/>
                  </a:lnTo>
                  <a:close/>
                </a:path>
                <a:path w="2381885" h="2181859">
                  <a:moveTo>
                    <a:pt x="1253359" y="1610016"/>
                  </a:moveTo>
                  <a:lnTo>
                    <a:pt x="1239723" y="1610016"/>
                  </a:lnTo>
                  <a:lnTo>
                    <a:pt x="1238527" y="1597316"/>
                  </a:lnTo>
                  <a:lnTo>
                    <a:pt x="1257157" y="1597316"/>
                  </a:lnTo>
                  <a:lnTo>
                    <a:pt x="1253359" y="1610016"/>
                  </a:lnTo>
                  <a:close/>
                </a:path>
                <a:path w="2381885" h="2181859">
                  <a:moveTo>
                    <a:pt x="1315218" y="1610016"/>
                  </a:moveTo>
                  <a:lnTo>
                    <a:pt x="1293074" y="1610016"/>
                  </a:lnTo>
                  <a:lnTo>
                    <a:pt x="1295664" y="1597316"/>
                  </a:lnTo>
                  <a:lnTo>
                    <a:pt x="1301493" y="1597316"/>
                  </a:lnTo>
                  <a:lnTo>
                    <a:pt x="1314780" y="1608872"/>
                  </a:lnTo>
                  <a:lnTo>
                    <a:pt x="1315218" y="1610016"/>
                  </a:lnTo>
                  <a:close/>
                </a:path>
                <a:path w="2381885" h="2181859">
                  <a:moveTo>
                    <a:pt x="1319327" y="1610016"/>
                  </a:moveTo>
                  <a:lnTo>
                    <a:pt x="1316094" y="1610016"/>
                  </a:lnTo>
                  <a:lnTo>
                    <a:pt x="1314780" y="1608872"/>
                  </a:lnTo>
                  <a:lnTo>
                    <a:pt x="1310348" y="1597316"/>
                  </a:lnTo>
                  <a:lnTo>
                    <a:pt x="1321818" y="1597316"/>
                  </a:lnTo>
                  <a:lnTo>
                    <a:pt x="1319327" y="1610016"/>
                  </a:lnTo>
                  <a:close/>
                </a:path>
                <a:path w="2381885" h="2181859">
                  <a:moveTo>
                    <a:pt x="1344434" y="1610016"/>
                  </a:moveTo>
                  <a:lnTo>
                    <a:pt x="1321816" y="1610016"/>
                  </a:lnTo>
                  <a:lnTo>
                    <a:pt x="1322415" y="1597316"/>
                  </a:lnTo>
                  <a:lnTo>
                    <a:pt x="1339852" y="1597316"/>
                  </a:lnTo>
                  <a:lnTo>
                    <a:pt x="1344434" y="1610016"/>
                  </a:lnTo>
                  <a:close/>
                </a:path>
                <a:path w="2381885" h="2181859">
                  <a:moveTo>
                    <a:pt x="1367848" y="1610016"/>
                  </a:moveTo>
                  <a:lnTo>
                    <a:pt x="1347822" y="1610016"/>
                  </a:lnTo>
                  <a:lnTo>
                    <a:pt x="1347722" y="1597316"/>
                  </a:lnTo>
                  <a:lnTo>
                    <a:pt x="1367324" y="1597316"/>
                  </a:lnTo>
                  <a:lnTo>
                    <a:pt x="1368309" y="1606442"/>
                  </a:lnTo>
                  <a:lnTo>
                    <a:pt x="1368197" y="1608426"/>
                  </a:lnTo>
                  <a:lnTo>
                    <a:pt x="1367848" y="1610016"/>
                  </a:lnTo>
                  <a:close/>
                </a:path>
                <a:path w="2381885" h="2181859">
                  <a:moveTo>
                    <a:pt x="1375320" y="1610016"/>
                  </a:moveTo>
                  <a:lnTo>
                    <a:pt x="1368694" y="1610016"/>
                  </a:lnTo>
                  <a:lnTo>
                    <a:pt x="1368575" y="1608912"/>
                  </a:lnTo>
                  <a:lnTo>
                    <a:pt x="1368499" y="1607051"/>
                  </a:lnTo>
                  <a:lnTo>
                    <a:pt x="1370638" y="1597316"/>
                  </a:lnTo>
                  <a:lnTo>
                    <a:pt x="1374225" y="1597316"/>
                  </a:lnTo>
                  <a:lnTo>
                    <a:pt x="1375672" y="1606099"/>
                  </a:lnTo>
                  <a:lnTo>
                    <a:pt x="1375320" y="1610016"/>
                  </a:lnTo>
                  <a:close/>
                </a:path>
                <a:path w="2381885" h="2181859">
                  <a:moveTo>
                    <a:pt x="1389269" y="1610016"/>
                  </a:moveTo>
                  <a:lnTo>
                    <a:pt x="1376317" y="1610016"/>
                  </a:lnTo>
                  <a:lnTo>
                    <a:pt x="1375828" y="1607051"/>
                  </a:lnTo>
                  <a:lnTo>
                    <a:pt x="1375743" y="1605299"/>
                  </a:lnTo>
                  <a:lnTo>
                    <a:pt x="1376460" y="1597316"/>
                  </a:lnTo>
                  <a:lnTo>
                    <a:pt x="1388073" y="1597316"/>
                  </a:lnTo>
                  <a:lnTo>
                    <a:pt x="1389269" y="1610016"/>
                  </a:lnTo>
                  <a:close/>
                </a:path>
                <a:path w="2381885" h="2181859">
                  <a:moveTo>
                    <a:pt x="1406007" y="1610016"/>
                  </a:moveTo>
                  <a:lnTo>
                    <a:pt x="1389368" y="1610016"/>
                  </a:lnTo>
                  <a:lnTo>
                    <a:pt x="1389069" y="1597316"/>
                  </a:lnTo>
                  <a:lnTo>
                    <a:pt x="1403715" y="1597316"/>
                  </a:lnTo>
                  <a:lnTo>
                    <a:pt x="1406007" y="1610016"/>
                  </a:lnTo>
                  <a:close/>
                </a:path>
                <a:path w="2381885" h="2181859">
                  <a:moveTo>
                    <a:pt x="1406106" y="1610016"/>
                  </a:moveTo>
                  <a:lnTo>
                    <a:pt x="1403715" y="1597316"/>
                  </a:lnTo>
                  <a:lnTo>
                    <a:pt x="1403914" y="1597316"/>
                  </a:lnTo>
                  <a:lnTo>
                    <a:pt x="1406106" y="1610016"/>
                  </a:lnTo>
                  <a:close/>
                </a:path>
                <a:path w="2381885" h="2181859">
                  <a:moveTo>
                    <a:pt x="1422446" y="1610016"/>
                  </a:moveTo>
                  <a:lnTo>
                    <a:pt x="1406106" y="1610016"/>
                  </a:lnTo>
                  <a:lnTo>
                    <a:pt x="1403914" y="1597316"/>
                  </a:lnTo>
                  <a:lnTo>
                    <a:pt x="1420237" y="1597316"/>
                  </a:lnTo>
                  <a:lnTo>
                    <a:pt x="1421518" y="1600922"/>
                  </a:lnTo>
                  <a:lnTo>
                    <a:pt x="1422446" y="1610016"/>
                  </a:lnTo>
                  <a:close/>
                </a:path>
                <a:path w="2381885" h="2181859">
                  <a:moveTo>
                    <a:pt x="1430626" y="1610016"/>
                  </a:moveTo>
                  <a:lnTo>
                    <a:pt x="1424750" y="1610016"/>
                  </a:lnTo>
                  <a:lnTo>
                    <a:pt x="1421518" y="1600922"/>
                  </a:lnTo>
                  <a:lnTo>
                    <a:pt x="1421151" y="1597316"/>
                  </a:lnTo>
                  <a:lnTo>
                    <a:pt x="1434271" y="1597316"/>
                  </a:lnTo>
                  <a:lnTo>
                    <a:pt x="1434091" y="1598362"/>
                  </a:lnTo>
                  <a:lnTo>
                    <a:pt x="1430626" y="1610016"/>
                  </a:lnTo>
                  <a:close/>
                </a:path>
                <a:path w="2381885" h="2181859">
                  <a:moveTo>
                    <a:pt x="1444522" y="1610016"/>
                  </a:moveTo>
                  <a:lnTo>
                    <a:pt x="1432085" y="1610016"/>
                  </a:lnTo>
                  <a:lnTo>
                    <a:pt x="1434019" y="1598779"/>
                  </a:lnTo>
                  <a:lnTo>
                    <a:pt x="1434141" y="1598191"/>
                  </a:lnTo>
                  <a:lnTo>
                    <a:pt x="1434402" y="1597316"/>
                  </a:lnTo>
                  <a:lnTo>
                    <a:pt x="1444039" y="1597316"/>
                  </a:lnTo>
                  <a:lnTo>
                    <a:pt x="1445210" y="1601671"/>
                  </a:lnTo>
                  <a:lnTo>
                    <a:pt x="1445134" y="1603984"/>
                  </a:lnTo>
                  <a:lnTo>
                    <a:pt x="1444522" y="1610016"/>
                  </a:lnTo>
                  <a:close/>
                </a:path>
                <a:path w="2381885" h="2181859">
                  <a:moveTo>
                    <a:pt x="1449355" y="1610016"/>
                  </a:moveTo>
                  <a:lnTo>
                    <a:pt x="1447453" y="1610016"/>
                  </a:lnTo>
                  <a:lnTo>
                    <a:pt x="1445524" y="1602838"/>
                  </a:lnTo>
                  <a:lnTo>
                    <a:pt x="1445445" y="1600922"/>
                  </a:lnTo>
                  <a:lnTo>
                    <a:pt x="1445811" y="1597316"/>
                  </a:lnTo>
                  <a:lnTo>
                    <a:pt x="1451936" y="1597316"/>
                  </a:lnTo>
                  <a:lnTo>
                    <a:pt x="1449355" y="1610016"/>
                  </a:lnTo>
                  <a:close/>
                </a:path>
                <a:path w="2381885" h="2181859">
                  <a:moveTo>
                    <a:pt x="1449456" y="1610016"/>
                  </a:moveTo>
                  <a:lnTo>
                    <a:pt x="1451936" y="1597316"/>
                  </a:lnTo>
                  <a:lnTo>
                    <a:pt x="1449456" y="1610016"/>
                  </a:lnTo>
                  <a:close/>
                </a:path>
                <a:path w="2381885" h="2181859">
                  <a:moveTo>
                    <a:pt x="1450840" y="1610016"/>
                  </a:moveTo>
                  <a:lnTo>
                    <a:pt x="1449456" y="1610016"/>
                  </a:lnTo>
                  <a:lnTo>
                    <a:pt x="1452037" y="1597316"/>
                  </a:lnTo>
                  <a:lnTo>
                    <a:pt x="1454527" y="1597316"/>
                  </a:lnTo>
                  <a:lnTo>
                    <a:pt x="1450840" y="1610016"/>
                  </a:lnTo>
                  <a:close/>
                </a:path>
                <a:path w="2381885" h="2181859">
                  <a:moveTo>
                    <a:pt x="1491092" y="1610016"/>
                  </a:moveTo>
                  <a:lnTo>
                    <a:pt x="1454628" y="1610016"/>
                  </a:lnTo>
                  <a:lnTo>
                    <a:pt x="1455425" y="1597316"/>
                  </a:lnTo>
                  <a:lnTo>
                    <a:pt x="1495077" y="1597316"/>
                  </a:lnTo>
                  <a:lnTo>
                    <a:pt x="1491092" y="1610016"/>
                  </a:lnTo>
                  <a:close/>
                </a:path>
                <a:path w="2381885" h="2181859">
                  <a:moveTo>
                    <a:pt x="1512712" y="1610016"/>
                  </a:moveTo>
                  <a:lnTo>
                    <a:pt x="1491192" y="1610016"/>
                  </a:lnTo>
                  <a:lnTo>
                    <a:pt x="1495178" y="1597316"/>
                  </a:lnTo>
                  <a:lnTo>
                    <a:pt x="1512712" y="1597316"/>
                  </a:lnTo>
                  <a:lnTo>
                    <a:pt x="1512712" y="1610016"/>
                  </a:lnTo>
                  <a:close/>
                </a:path>
                <a:path w="2381885" h="2181859">
                  <a:moveTo>
                    <a:pt x="1564520" y="1610016"/>
                  </a:moveTo>
                  <a:lnTo>
                    <a:pt x="1512911" y="1610016"/>
                  </a:lnTo>
                  <a:lnTo>
                    <a:pt x="1512911" y="1597316"/>
                  </a:lnTo>
                  <a:lnTo>
                    <a:pt x="1565616" y="1597316"/>
                  </a:lnTo>
                  <a:lnTo>
                    <a:pt x="1564520" y="1610016"/>
                  </a:lnTo>
                  <a:close/>
                </a:path>
                <a:path w="2381885" h="2181859">
                  <a:moveTo>
                    <a:pt x="1598893" y="1610016"/>
                  </a:moveTo>
                  <a:lnTo>
                    <a:pt x="1569701" y="1610016"/>
                  </a:lnTo>
                  <a:lnTo>
                    <a:pt x="1567808" y="1597316"/>
                  </a:lnTo>
                  <a:lnTo>
                    <a:pt x="1594509" y="1597316"/>
                  </a:lnTo>
                  <a:lnTo>
                    <a:pt x="1598743" y="1605254"/>
                  </a:lnTo>
                  <a:lnTo>
                    <a:pt x="1598893" y="1610016"/>
                  </a:lnTo>
                  <a:close/>
                </a:path>
                <a:path w="2381885" h="2181859">
                  <a:moveTo>
                    <a:pt x="1602181" y="1610016"/>
                  </a:moveTo>
                  <a:lnTo>
                    <a:pt x="1601284" y="1610016"/>
                  </a:lnTo>
                  <a:lnTo>
                    <a:pt x="1598767" y="1605299"/>
                  </a:lnTo>
                  <a:lnTo>
                    <a:pt x="1598720" y="1604503"/>
                  </a:lnTo>
                  <a:lnTo>
                    <a:pt x="1598494" y="1597316"/>
                  </a:lnTo>
                  <a:lnTo>
                    <a:pt x="1601085" y="1597316"/>
                  </a:lnTo>
                  <a:lnTo>
                    <a:pt x="1602176" y="1608912"/>
                  </a:lnTo>
                  <a:lnTo>
                    <a:pt x="1602181" y="1610016"/>
                  </a:lnTo>
                  <a:close/>
                </a:path>
                <a:path w="2381885" h="2181859">
                  <a:moveTo>
                    <a:pt x="1602276" y="1608912"/>
                  </a:moveTo>
                  <a:lnTo>
                    <a:pt x="1601184" y="1597316"/>
                  </a:lnTo>
                  <a:lnTo>
                    <a:pt x="1603276" y="1597316"/>
                  </a:lnTo>
                  <a:lnTo>
                    <a:pt x="1602276" y="1608912"/>
                  </a:lnTo>
                  <a:close/>
                </a:path>
                <a:path w="2381885" h="2181859">
                  <a:moveTo>
                    <a:pt x="1602380" y="1610016"/>
                  </a:moveTo>
                  <a:lnTo>
                    <a:pt x="1602374" y="1607774"/>
                  </a:lnTo>
                  <a:lnTo>
                    <a:pt x="1603276" y="1597316"/>
                  </a:lnTo>
                  <a:lnTo>
                    <a:pt x="1603476" y="1597316"/>
                  </a:lnTo>
                  <a:lnTo>
                    <a:pt x="1602380" y="1610016"/>
                  </a:lnTo>
                  <a:close/>
                </a:path>
                <a:path w="2381885" h="2181859">
                  <a:moveTo>
                    <a:pt x="1607461" y="1610016"/>
                  </a:moveTo>
                  <a:lnTo>
                    <a:pt x="1602380" y="1610016"/>
                  </a:lnTo>
                  <a:lnTo>
                    <a:pt x="1603476" y="1597316"/>
                  </a:lnTo>
                  <a:lnTo>
                    <a:pt x="1606166" y="1597316"/>
                  </a:lnTo>
                  <a:lnTo>
                    <a:pt x="1607461" y="1610016"/>
                  </a:lnTo>
                  <a:close/>
                </a:path>
                <a:path w="2381885" h="2181859">
                  <a:moveTo>
                    <a:pt x="1608808" y="1610016"/>
                  </a:moveTo>
                  <a:lnTo>
                    <a:pt x="1607461" y="1610016"/>
                  </a:lnTo>
                  <a:lnTo>
                    <a:pt x="1606166" y="1597316"/>
                  </a:lnTo>
                  <a:lnTo>
                    <a:pt x="1608808" y="1610016"/>
                  </a:lnTo>
                  <a:close/>
                </a:path>
                <a:path w="2381885" h="2181859">
                  <a:moveTo>
                    <a:pt x="1618122" y="1610016"/>
                  </a:moveTo>
                  <a:lnTo>
                    <a:pt x="1608808" y="1610016"/>
                  </a:lnTo>
                  <a:lnTo>
                    <a:pt x="1606166" y="1597316"/>
                  </a:lnTo>
                  <a:lnTo>
                    <a:pt x="1616627" y="1597316"/>
                  </a:lnTo>
                  <a:lnTo>
                    <a:pt x="1617873" y="1600493"/>
                  </a:lnTo>
                  <a:lnTo>
                    <a:pt x="1617992" y="1604503"/>
                  </a:lnTo>
                  <a:lnTo>
                    <a:pt x="1618122" y="1610016"/>
                  </a:lnTo>
                  <a:close/>
                </a:path>
                <a:path w="2381885" h="2181859">
                  <a:moveTo>
                    <a:pt x="1633914" y="1610016"/>
                  </a:moveTo>
                  <a:lnTo>
                    <a:pt x="1621608" y="1610016"/>
                  </a:lnTo>
                  <a:lnTo>
                    <a:pt x="1617899" y="1600559"/>
                  </a:lnTo>
                  <a:lnTo>
                    <a:pt x="1617823" y="1597316"/>
                  </a:lnTo>
                  <a:lnTo>
                    <a:pt x="1626889" y="1597316"/>
                  </a:lnTo>
                  <a:lnTo>
                    <a:pt x="1633914" y="1610016"/>
                  </a:lnTo>
                  <a:close/>
                </a:path>
                <a:path w="2381885" h="2181859">
                  <a:moveTo>
                    <a:pt x="1642189" y="1610016"/>
                  </a:moveTo>
                  <a:lnTo>
                    <a:pt x="1635333" y="1597316"/>
                  </a:lnTo>
                  <a:lnTo>
                    <a:pt x="1647214" y="1597316"/>
                  </a:lnTo>
                  <a:lnTo>
                    <a:pt x="1642189" y="1610016"/>
                  </a:lnTo>
                  <a:close/>
                </a:path>
                <a:path w="2381885" h="2181859">
                  <a:moveTo>
                    <a:pt x="1676206" y="1610016"/>
                  </a:moveTo>
                  <a:lnTo>
                    <a:pt x="1667146" y="1610016"/>
                  </a:lnTo>
                  <a:lnTo>
                    <a:pt x="1665446" y="1597316"/>
                  </a:lnTo>
                  <a:lnTo>
                    <a:pt x="1679494" y="1597316"/>
                  </a:lnTo>
                  <a:lnTo>
                    <a:pt x="1676206" y="1610016"/>
                  </a:lnTo>
                  <a:close/>
                </a:path>
                <a:path w="2381885" h="2181859">
                  <a:moveTo>
                    <a:pt x="1698281" y="1610016"/>
                  </a:moveTo>
                  <a:lnTo>
                    <a:pt x="1686867" y="1610016"/>
                  </a:lnTo>
                  <a:lnTo>
                    <a:pt x="1687963" y="1597316"/>
                  </a:lnTo>
                  <a:lnTo>
                    <a:pt x="1692197" y="1597316"/>
                  </a:lnTo>
                  <a:lnTo>
                    <a:pt x="1698281" y="1610016"/>
                  </a:lnTo>
                  <a:close/>
                </a:path>
                <a:path w="2381885" h="2181859">
                  <a:moveTo>
                    <a:pt x="1706096" y="1610016"/>
                  </a:moveTo>
                  <a:lnTo>
                    <a:pt x="1699221" y="1610016"/>
                  </a:lnTo>
                  <a:lnTo>
                    <a:pt x="1694240" y="1597316"/>
                  </a:lnTo>
                  <a:lnTo>
                    <a:pt x="1701413" y="1597316"/>
                  </a:lnTo>
                  <a:lnTo>
                    <a:pt x="1706096" y="1610016"/>
                  </a:lnTo>
                  <a:close/>
                </a:path>
                <a:path w="2381885" h="2181859">
                  <a:moveTo>
                    <a:pt x="1847273" y="1610016"/>
                  </a:moveTo>
                  <a:lnTo>
                    <a:pt x="1817683" y="1610016"/>
                  </a:lnTo>
                  <a:lnTo>
                    <a:pt x="1817815" y="1606099"/>
                  </a:lnTo>
                  <a:lnTo>
                    <a:pt x="1819675" y="1597316"/>
                  </a:lnTo>
                  <a:lnTo>
                    <a:pt x="1847173" y="1597316"/>
                  </a:lnTo>
                  <a:lnTo>
                    <a:pt x="1847273" y="1610016"/>
                  </a:lnTo>
                  <a:close/>
                </a:path>
                <a:path w="2381885" h="2181859">
                  <a:moveTo>
                    <a:pt x="1877063" y="1610016"/>
                  </a:moveTo>
                  <a:lnTo>
                    <a:pt x="1848196" y="1610016"/>
                  </a:lnTo>
                  <a:lnTo>
                    <a:pt x="1847435" y="1597316"/>
                  </a:lnTo>
                  <a:lnTo>
                    <a:pt x="1880550" y="1597316"/>
                  </a:lnTo>
                  <a:lnTo>
                    <a:pt x="1879631" y="1600922"/>
                  </a:lnTo>
                  <a:lnTo>
                    <a:pt x="1877063" y="1610016"/>
                  </a:lnTo>
                  <a:close/>
                </a:path>
                <a:path w="2381885" h="2181859">
                  <a:moveTo>
                    <a:pt x="1884037" y="1610016"/>
                  </a:moveTo>
                  <a:lnTo>
                    <a:pt x="1877362" y="1610016"/>
                  </a:lnTo>
                  <a:lnTo>
                    <a:pt x="1879853" y="1600138"/>
                  </a:lnTo>
                  <a:lnTo>
                    <a:pt x="1880650" y="1597316"/>
                  </a:lnTo>
                  <a:lnTo>
                    <a:pt x="1884934" y="1597316"/>
                  </a:lnTo>
                  <a:lnTo>
                    <a:pt x="1884037" y="1610016"/>
                  </a:lnTo>
                  <a:close/>
                </a:path>
                <a:path w="2381885" h="2181859">
                  <a:moveTo>
                    <a:pt x="962225" y="1598286"/>
                  </a:moveTo>
                  <a:lnTo>
                    <a:pt x="962051" y="1597320"/>
                  </a:lnTo>
                  <a:lnTo>
                    <a:pt x="962114" y="1597578"/>
                  </a:lnTo>
                  <a:lnTo>
                    <a:pt x="962225" y="1598286"/>
                  </a:lnTo>
                  <a:close/>
                </a:path>
                <a:path w="2381885" h="2181859">
                  <a:moveTo>
                    <a:pt x="1081010" y="1610016"/>
                  </a:moveTo>
                  <a:lnTo>
                    <a:pt x="1086771" y="1597354"/>
                  </a:lnTo>
                  <a:lnTo>
                    <a:pt x="1081010" y="1610016"/>
                  </a:lnTo>
                  <a:close/>
                </a:path>
                <a:path w="2381885" h="2181859">
                  <a:moveTo>
                    <a:pt x="1164526" y="1603984"/>
                  </a:moveTo>
                  <a:lnTo>
                    <a:pt x="1163618" y="1601671"/>
                  </a:lnTo>
                  <a:lnTo>
                    <a:pt x="1163137" y="1597578"/>
                  </a:lnTo>
                  <a:lnTo>
                    <a:pt x="1164019" y="1598779"/>
                  </a:lnTo>
                  <a:lnTo>
                    <a:pt x="1164145" y="1599130"/>
                  </a:lnTo>
                  <a:lnTo>
                    <a:pt x="1164526" y="1603984"/>
                  </a:lnTo>
                  <a:close/>
                </a:path>
                <a:path w="2381885" h="2181859">
                  <a:moveTo>
                    <a:pt x="964342" y="1610016"/>
                  </a:moveTo>
                  <a:lnTo>
                    <a:pt x="961950" y="1610016"/>
                  </a:lnTo>
                  <a:lnTo>
                    <a:pt x="962039" y="1598756"/>
                  </a:lnTo>
                  <a:lnTo>
                    <a:pt x="962225" y="1598286"/>
                  </a:lnTo>
                  <a:lnTo>
                    <a:pt x="964342" y="1610016"/>
                  </a:lnTo>
                  <a:close/>
                </a:path>
                <a:path w="2381885" h="2181859">
                  <a:moveTo>
                    <a:pt x="720843" y="1610016"/>
                  </a:moveTo>
                  <a:lnTo>
                    <a:pt x="718452" y="1610016"/>
                  </a:lnTo>
                  <a:lnTo>
                    <a:pt x="718431" y="1606442"/>
                  </a:lnTo>
                  <a:lnTo>
                    <a:pt x="722871" y="1598779"/>
                  </a:lnTo>
                  <a:lnTo>
                    <a:pt x="720843" y="1610016"/>
                  </a:lnTo>
                  <a:close/>
                </a:path>
                <a:path w="2381885" h="2181859">
                  <a:moveTo>
                    <a:pt x="572194" y="1610016"/>
                  </a:moveTo>
                  <a:lnTo>
                    <a:pt x="570470" y="1599032"/>
                  </a:lnTo>
                  <a:lnTo>
                    <a:pt x="573020" y="1602490"/>
                  </a:lnTo>
                  <a:lnTo>
                    <a:pt x="572194" y="1610016"/>
                  </a:lnTo>
                  <a:close/>
                </a:path>
                <a:path w="2381885" h="2181859">
                  <a:moveTo>
                    <a:pt x="1219397" y="1610016"/>
                  </a:moveTo>
                  <a:lnTo>
                    <a:pt x="1214615" y="1610016"/>
                  </a:lnTo>
                  <a:lnTo>
                    <a:pt x="1215896" y="1599130"/>
                  </a:lnTo>
                  <a:lnTo>
                    <a:pt x="1219397" y="1610016"/>
                  </a:lnTo>
                  <a:close/>
                </a:path>
                <a:path w="2381885" h="2181859">
                  <a:moveTo>
                    <a:pt x="686172" y="1610016"/>
                  </a:moveTo>
                  <a:lnTo>
                    <a:pt x="679895" y="1610016"/>
                  </a:lnTo>
                  <a:lnTo>
                    <a:pt x="683072" y="1600138"/>
                  </a:lnTo>
                  <a:lnTo>
                    <a:pt x="686172" y="1610016"/>
                  </a:lnTo>
                  <a:close/>
                </a:path>
                <a:path w="2381885" h="2181859">
                  <a:moveTo>
                    <a:pt x="1621608" y="1610016"/>
                  </a:moveTo>
                  <a:lnTo>
                    <a:pt x="1618122" y="1610016"/>
                  </a:lnTo>
                  <a:lnTo>
                    <a:pt x="1617899" y="1600559"/>
                  </a:lnTo>
                  <a:lnTo>
                    <a:pt x="1621608" y="1610016"/>
                  </a:lnTo>
                  <a:close/>
                </a:path>
                <a:path w="2381885" h="2181859">
                  <a:moveTo>
                    <a:pt x="1447453" y="1610016"/>
                  </a:moveTo>
                  <a:lnTo>
                    <a:pt x="1444522" y="1610016"/>
                  </a:lnTo>
                  <a:lnTo>
                    <a:pt x="1445325" y="1602098"/>
                  </a:lnTo>
                  <a:lnTo>
                    <a:pt x="1447453" y="1610016"/>
                  </a:lnTo>
                  <a:close/>
                </a:path>
                <a:path w="2381885" h="2181859">
                  <a:moveTo>
                    <a:pt x="575980" y="1610016"/>
                  </a:moveTo>
                  <a:lnTo>
                    <a:pt x="572194" y="1610016"/>
                  </a:lnTo>
                  <a:lnTo>
                    <a:pt x="573020" y="1602490"/>
                  </a:lnTo>
                  <a:lnTo>
                    <a:pt x="575092" y="1605299"/>
                  </a:lnTo>
                  <a:lnTo>
                    <a:pt x="575980" y="1610016"/>
                  </a:lnTo>
                  <a:close/>
                </a:path>
                <a:path w="2381885" h="2181859">
                  <a:moveTo>
                    <a:pt x="938762" y="1610016"/>
                  </a:moveTo>
                  <a:lnTo>
                    <a:pt x="938338" y="1610016"/>
                  </a:lnTo>
                  <a:lnTo>
                    <a:pt x="937775" y="1602838"/>
                  </a:lnTo>
                  <a:lnTo>
                    <a:pt x="938507" y="1604503"/>
                  </a:lnTo>
                  <a:lnTo>
                    <a:pt x="938762" y="1610016"/>
                  </a:lnTo>
                  <a:close/>
                </a:path>
                <a:path w="2381885" h="2181859">
                  <a:moveTo>
                    <a:pt x="1166892" y="1610016"/>
                  </a:moveTo>
                  <a:lnTo>
                    <a:pt x="1164999" y="1610016"/>
                  </a:lnTo>
                  <a:lnTo>
                    <a:pt x="1164526" y="1603984"/>
                  </a:lnTo>
                  <a:lnTo>
                    <a:pt x="1166892" y="1610016"/>
                  </a:lnTo>
                  <a:close/>
                </a:path>
                <a:path w="2381885" h="2181859">
                  <a:moveTo>
                    <a:pt x="1601284" y="1610016"/>
                  </a:moveTo>
                  <a:lnTo>
                    <a:pt x="1598893" y="1610016"/>
                  </a:lnTo>
                  <a:lnTo>
                    <a:pt x="1598743" y="1605254"/>
                  </a:lnTo>
                  <a:lnTo>
                    <a:pt x="1601284" y="1610016"/>
                  </a:lnTo>
                  <a:close/>
                </a:path>
                <a:path w="2381885" h="2181859">
                  <a:moveTo>
                    <a:pt x="577374" y="1610016"/>
                  </a:moveTo>
                  <a:lnTo>
                    <a:pt x="575980" y="1610016"/>
                  </a:lnTo>
                  <a:lnTo>
                    <a:pt x="575092" y="1605299"/>
                  </a:lnTo>
                  <a:lnTo>
                    <a:pt x="577529" y="1608605"/>
                  </a:lnTo>
                  <a:lnTo>
                    <a:pt x="577374" y="1610016"/>
                  </a:lnTo>
                  <a:close/>
                </a:path>
                <a:path w="2381885" h="2181859">
                  <a:moveTo>
                    <a:pt x="716576" y="1610509"/>
                  </a:moveTo>
                  <a:lnTo>
                    <a:pt x="716360" y="1610016"/>
                  </a:lnTo>
                  <a:lnTo>
                    <a:pt x="718327" y="1606620"/>
                  </a:lnTo>
                  <a:lnTo>
                    <a:pt x="718452" y="1610016"/>
                  </a:lnTo>
                  <a:lnTo>
                    <a:pt x="716858" y="1610016"/>
                  </a:lnTo>
                  <a:lnTo>
                    <a:pt x="716576" y="1610509"/>
                  </a:lnTo>
                  <a:close/>
                </a:path>
                <a:path w="2381885" h="2181859">
                  <a:moveTo>
                    <a:pt x="990545" y="1610016"/>
                  </a:moveTo>
                  <a:lnTo>
                    <a:pt x="989847" y="1610016"/>
                  </a:lnTo>
                  <a:lnTo>
                    <a:pt x="990173" y="1607051"/>
                  </a:lnTo>
                  <a:lnTo>
                    <a:pt x="990545" y="1610016"/>
                  </a:lnTo>
                  <a:close/>
                </a:path>
                <a:path w="2381885" h="2181859">
                  <a:moveTo>
                    <a:pt x="578570" y="1610016"/>
                  </a:moveTo>
                  <a:lnTo>
                    <a:pt x="577374" y="1610016"/>
                  </a:lnTo>
                  <a:lnTo>
                    <a:pt x="577529" y="1608605"/>
                  </a:lnTo>
                  <a:lnTo>
                    <a:pt x="578570" y="1610016"/>
                  </a:lnTo>
                  <a:close/>
                </a:path>
                <a:path w="2381885" h="2181859">
                  <a:moveTo>
                    <a:pt x="1316077" y="1622716"/>
                  </a:moveTo>
                  <a:lnTo>
                    <a:pt x="1283559" y="1622716"/>
                  </a:lnTo>
                  <a:lnTo>
                    <a:pt x="1285552" y="1610016"/>
                  </a:lnTo>
                  <a:lnTo>
                    <a:pt x="1315218" y="1610016"/>
                  </a:lnTo>
                  <a:lnTo>
                    <a:pt x="1314780" y="1608872"/>
                  </a:lnTo>
                  <a:lnTo>
                    <a:pt x="1316094" y="1610016"/>
                  </a:lnTo>
                  <a:lnTo>
                    <a:pt x="1316077" y="1622716"/>
                  </a:lnTo>
                  <a:close/>
                </a:path>
                <a:path w="2381885" h="2181859">
                  <a:moveTo>
                    <a:pt x="1602380" y="1610016"/>
                  </a:moveTo>
                  <a:lnTo>
                    <a:pt x="1602276" y="1608912"/>
                  </a:lnTo>
                  <a:lnTo>
                    <a:pt x="1602380" y="1610016"/>
                  </a:lnTo>
                  <a:close/>
                </a:path>
                <a:path w="2381885" h="2181859">
                  <a:moveTo>
                    <a:pt x="1602280" y="1610016"/>
                  </a:moveTo>
                  <a:lnTo>
                    <a:pt x="1602228" y="1609463"/>
                  </a:lnTo>
                  <a:lnTo>
                    <a:pt x="1602280" y="1610016"/>
                  </a:lnTo>
                  <a:close/>
                </a:path>
                <a:path w="2381885" h="2181859">
                  <a:moveTo>
                    <a:pt x="984168" y="1610016"/>
                  </a:moveTo>
                  <a:lnTo>
                    <a:pt x="984088" y="1609796"/>
                  </a:lnTo>
                  <a:lnTo>
                    <a:pt x="984168" y="1610016"/>
                  </a:lnTo>
                  <a:close/>
                </a:path>
                <a:path w="2381885" h="2181859">
                  <a:moveTo>
                    <a:pt x="39665" y="1622716"/>
                  </a:moveTo>
                  <a:lnTo>
                    <a:pt x="26115" y="1622716"/>
                  </a:lnTo>
                  <a:lnTo>
                    <a:pt x="28606" y="1610016"/>
                  </a:lnTo>
                  <a:lnTo>
                    <a:pt x="42256" y="1610016"/>
                  </a:lnTo>
                  <a:lnTo>
                    <a:pt x="39665" y="1622716"/>
                  </a:lnTo>
                  <a:close/>
                </a:path>
                <a:path w="2381885" h="2181859">
                  <a:moveTo>
                    <a:pt x="301695" y="1622716"/>
                  </a:moveTo>
                  <a:lnTo>
                    <a:pt x="282790" y="1622716"/>
                  </a:lnTo>
                  <a:lnTo>
                    <a:pt x="283930" y="1610016"/>
                  </a:lnTo>
                  <a:lnTo>
                    <a:pt x="302990" y="1610016"/>
                  </a:lnTo>
                  <a:lnTo>
                    <a:pt x="301695" y="1622716"/>
                  </a:lnTo>
                  <a:close/>
                </a:path>
                <a:path w="2381885" h="2181859">
                  <a:moveTo>
                    <a:pt x="470371" y="1622716"/>
                  </a:moveTo>
                  <a:lnTo>
                    <a:pt x="453931" y="1622716"/>
                  </a:lnTo>
                  <a:lnTo>
                    <a:pt x="454294" y="1610016"/>
                  </a:lnTo>
                  <a:lnTo>
                    <a:pt x="469574" y="1610016"/>
                  </a:lnTo>
                  <a:lnTo>
                    <a:pt x="470226" y="1619257"/>
                  </a:lnTo>
                  <a:lnTo>
                    <a:pt x="470371" y="1622716"/>
                  </a:lnTo>
                  <a:close/>
                </a:path>
                <a:path w="2381885" h="2181859">
                  <a:moveTo>
                    <a:pt x="470246" y="1619538"/>
                  </a:moveTo>
                  <a:lnTo>
                    <a:pt x="469574" y="1610016"/>
                  </a:lnTo>
                  <a:lnTo>
                    <a:pt x="469872" y="1610016"/>
                  </a:lnTo>
                  <a:lnTo>
                    <a:pt x="470246" y="1619538"/>
                  </a:lnTo>
                  <a:close/>
                </a:path>
                <a:path w="2381885" h="2181859">
                  <a:moveTo>
                    <a:pt x="470304" y="1614251"/>
                  </a:moveTo>
                  <a:lnTo>
                    <a:pt x="469872" y="1610016"/>
                  </a:lnTo>
                  <a:lnTo>
                    <a:pt x="470252" y="1612763"/>
                  </a:lnTo>
                  <a:lnTo>
                    <a:pt x="470304" y="1614251"/>
                  </a:lnTo>
                  <a:close/>
                </a:path>
                <a:path w="2381885" h="2181859">
                  <a:moveTo>
                    <a:pt x="470296" y="1613192"/>
                  </a:moveTo>
                  <a:lnTo>
                    <a:pt x="469972" y="1610016"/>
                  </a:lnTo>
                  <a:lnTo>
                    <a:pt x="470271" y="1610016"/>
                  </a:lnTo>
                  <a:lnTo>
                    <a:pt x="470296" y="1613192"/>
                  </a:lnTo>
                  <a:close/>
                </a:path>
                <a:path w="2381885" h="2181859">
                  <a:moveTo>
                    <a:pt x="473359" y="1622716"/>
                  </a:moveTo>
                  <a:lnTo>
                    <a:pt x="471267" y="1622716"/>
                  </a:lnTo>
                  <a:lnTo>
                    <a:pt x="470296" y="1613192"/>
                  </a:lnTo>
                  <a:lnTo>
                    <a:pt x="470271" y="1610016"/>
                  </a:lnTo>
                  <a:lnTo>
                    <a:pt x="474456" y="1610016"/>
                  </a:lnTo>
                  <a:lnTo>
                    <a:pt x="473359" y="1622716"/>
                  </a:lnTo>
                  <a:close/>
                </a:path>
                <a:path w="2381885" h="2181859">
                  <a:moveTo>
                    <a:pt x="483422" y="1622716"/>
                  </a:moveTo>
                  <a:lnTo>
                    <a:pt x="474456" y="1622716"/>
                  </a:lnTo>
                  <a:lnTo>
                    <a:pt x="477245" y="1610016"/>
                  </a:lnTo>
                  <a:lnTo>
                    <a:pt x="483422" y="1622716"/>
                  </a:lnTo>
                  <a:close/>
                </a:path>
                <a:path w="2381885" h="2181859">
                  <a:moveTo>
                    <a:pt x="495378" y="1622716"/>
                  </a:moveTo>
                  <a:lnTo>
                    <a:pt x="483422" y="1622716"/>
                  </a:lnTo>
                  <a:lnTo>
                    <a:pt x="485017" y="1610016"/>
                  </a:lnTo>
                  <a:lnTo>
                    <a:pt x="492489" y="1610016"/>
                  </a:lnTo>
                  <a:lnTo>
                    <a:pt x="495378" y="1622716"/>
                  </a:lnTo>
                  <a:close/>
                </a:path>
                <a:path w="2381885" h="2181859">
                  <a:moveTo>
                    <a:pt x="505241" y="1622716"/>
                  </a:moveTo>
                  <a:lnTo>
                    <a:pt x="496960" y="1622716"/>
                  </a:lnTo>
                  <a:lnTo>
                    <a:pt x="493297" y="1610016"/>
                  </a:lnTo>
                  <a:lnTo>
                    <a:pt x="505042" y="1610016"/>
                  </a:lnTo>
                  <a:lnTo>
                    <a:pt x="505241" y="1622716"/>
                  </a:lnTo>
                  <a:close/>
                </a:path>
                <a:path w="2381885" h="2181859">
                  <a:moveTo>
                    <a:pt x="510024" y="1622716"/>
                  </a:moveTo>
                  <a:lnTo>
                    <a:pt x="505241" y="1622716"/>
                  </a:lnTo>
                  <a:lnTo>
                    <a:pt x="515304" y="1610016"/>
                  </a:lnTo>
                  <a:lnTo>
                    <a:pt x="510024" y="1622716"/>
                  </a:lnTo>
                  <a:close/>
                </a:path>
                <a:path w="2381885" h="2181859">
                  <a:moveTo>
                    <a:pt x="575444" y="1622716"/>
                  </a:moveTo>
                  <a:lnTo>
                    <a:pt x="566116" y="1622716"/>
                  </a:lnTo>
                  <a:lnTo>
                    <a:pt x="567910" y="1610016"/>
                  </a:lnTo>
                  <a:lnTo>
                    <a:pt x="572293" y="1610016"/>
                  </a:lnTo>
                  <a:lnTo>
                    <a:pt x="575444" y="1622716"/>
                  </a:lnTo>
                  <a:close/>
                </a:path>
                <a:path w="2381885" h="2181859">
                  <a:moveTo>
                    <a:pt x="587159" y="1622716"/>
                  </a:moveTo>
                  <a:lnTo>
                    <a:pt x="575979" y="1622716"/>
                  </a:lnTo>
                  <a:lnTo>
                    <a:pt x="574286" y="1610016"/>
                  </a:lnTo>
                  <a:lnTo>
                    <a:pt x="589193" y="1610016"/>
                  </a:lnTo>
                  <a:lnTo>
                    <a:pt x="587159" y="1622716"/>
                  </a:lnTo>
                  <a:close/>
                </a:path>
                <a:path w="2381885" h="2181859">
                  <a:moveTo>
                    <a:pt x="643872" y="1619257"/>
                  </a:moveTo>
                  <a:lnTo>
                    <a:pt x="638132" y="1610016"/>
                  </a:lnTo>
                  <a:lnTo>
                    <a:pt x="640262" y="1610016"/>
                  </a:lnTo>
                  <a:lnTo>
                    <a:pt x="643872" y="1619257"/>
                  </a:lnTo>
                  <a:close/>
                </a:path>
                <a:path w="2381885" h="2181859">
                  <a:moveTo>
                    <a:pt x="651829" y="1622716"/>
                  </a:moveTo>
                  <a:lnTo>
                    <a:pt x="646020" y="1622716"/>
                  </a:lnTo>
                  <a:lnTo>
                    <a:pt x="640290" y="1610016"/>
                  </a:lnTo>
                  <a:lnTo>
                    <a:pt x="660467" y="1610016"/>
                  </a:lnTo>
                  <a:lnTo>
                    <a:pt x="651829" y="1622716"/>
                  </a:lnTo>
                  <a:close/>
                </a:path>
                <a:path w="2381885" h="2181859">
                  <a:moveTo>
                    <a:pt x="670198" y="1613135"/>
                  </a:moveTo>
                  <a:lnTo>
                    <a:pt x="668338" y="1610016"/>
                  </a:lnTo>
                  <a:lnTo>
                    <a:pt x="671127" y="1610016"/>
                  </a:lnTo>
                  <a:lnTo>
                    <a:pt x="670198" y="1613135"/>
                  </a:lnTo>
                  <a:close/>
                </a:path>
                <a:path w="2381885" h="2181859">
                  <a:moveTo>
                    <a:pt x="689460" y="1622716"/>
                  </a:moveTo>
                  <a:lnTo>
                    <a:pt x="675910" y="1622716"/>
                  </a:lnTo>
                  <a:lnTo>
                    <a:pt x="679098" y="1610016"/>
                  </a:lnTo>
                  <a:lnTo>
                    <a:pt x="683581" y="1610016"/>
                  </a:lnTo>
                  <a:lnTo>
                    <a:pt x="689460" y="1622716"/>
                  </a:lnTo>
                  <a:close/>
                </a:path>
                <a:path w="2381885" h="2181859">
                  <a:moveTo>
                    <a:pt x="705899" y="1622716"/>
                  </a:moveTo>
                  <a:lnTo>
                    <a:pt x="697032" y="1622716"/>
                  </a:lnTo>
                  <a:lnTo>
                    <a:pt x="699323" y="1610016"/>
                  </a:lnTo>
                  <a:lnTo>
                    <a:pt x="705773" y="1621127"/>
                  </a:lnTo>
                  <a:lnTo>
                    <a:pt x="705899" y="1622716"/>
                  </a:lnTo>
                  <a:close/>
                </a:path>
                <a:path w="2381885" h="2181859">
                  <a:moveTo>
                    <a:pt x="705802" y="1621176"/>
                  </a:moveTo>
                  <a:lnTo>
                    <a:pt x="699323" y="1610016"/>
                  </a:lnTo>
                  <a:lnTo>
                    <a:pt x="704205" y="1610016"/>
                  </a:lnTo>
                  <a:lnTo>
                    <a:pt x="705580" y="1617636"/>
                  </a:lnTo>
                  <a:lnTo>
                    <a:pt x="705802" y="1621176"/>
                  </a:lnTo>
                  <a:close/>
                </a:path>
                <a:path w="2381885" h="2181859">
                  <a:moveTo>
                    <a:pt x="705580" y="1617636"/>
                  </a:moveTo>
                  <a:lnTo>
                    <a:pt x="704205" y="1610016"/>
                  </a:lnTo>
                  <a:lnTo>
                    <a:pt x="705102" y="1610016"/>
                  </a:lnTo>
                  <a:lnTo>
                    <a:pt x="705580" y="1617636"/>
                  </a:lnTo>
                  <a:close/>
                </a:path>
                <a:path w="2381885" h="2181859">
                  <a:moveTo>
                    <a:pt x="709585" y="1622716"/>
                  </a:moveTo>
                  <a:lnTo>
                    <a:pt x="706696" y="1622716"/>
                  </a:lnTo>
                  <a:lnTo>
                    <a:pt x="706502" y="1622381"/>
                  </a:lnTo>
                  <a:lnTo>
                    <a:pt x="706387" y="1622111"/>
                  </a:lnTo>
                  <a:lnTo>
                    <a:pt x="705580" y="1617636"/>
                  </a:lnTo>
                  <a:lnTo>
                    <a:pt x="705102" y="1610016"/>
                  </a:lnTo>
                  <a:lnTo>
                    <a:pt x="711777" y="1610016"/>
                  </a:lnTo>
                  <a:lnTo>
                    <a:pt x="710777" y="1620634"/>
                  </a:lnTo>
                  <a:lnTo>
                    <a:pt x="709585" y="1622716"/>
                  </a:lnTo>
                  <a:close/>
                </a:path>
                <a:path w="2381885" h="2181859">
                  <a:moveTo>
                    <a:pt x="721925" y="1622716"/>
                  </a:moveTo>
                  <a:lnTo>
                    <a:pt x="716576" y="1610509"/>
                  </a:lnTo>
                  <a:lnTo>
                    <a:pt x="716858" y="1610016"/>
                  </a:lnTo>
                  <a:lnTo>
                    <a:pt x="718132" y="1610016"/>
                  </a:lnTo>
                  <a:lnTo>
                    <a:pt x="725724" y="1619214"/>
                  </a:lnTo>
                  <a:lnTo>
                    <a:pt x="721925" y="1622716"/>
                  </a:lnTo>
                  <a:close/>
                </a:path>
                <a:path w="2381885" h="2181859">
                  <a:moveTo>
                    <a:pt x="725724" y="1619214"/>
                  </a:moveTo>
                  <a:lnTo>
                    <a:pt x="718132" y="1610016"/>
                  </a:lnTo>
                  <a:lnTo>
                    <a:pt x="735701" y="1610016"/>
                  </a:lnTo>
                  <a:lnTo>
                    <a:pt x="725724" y="1619214"/>
                  </a:lnTo>
                  <a:close/>
                </a:path>
                <a:path w="2381885" h="2181859">
                  <a:moveTo>
                    <a:pt x="750733" y="1622716"/>
                  </a:moveTo>
                  <a:lnTo>
                    <a:pt x="728615" y="1622716"/>
                  </a:lnTo>
                  <a:lnTo>
                    <a:pt x="742012" y="1610016"/>
                  </a:lnTo>
                  <a:lnTo>
                    <a:pt x="750035" y="1610016"/>
                  </a:lnTo>
                  <a:lnTo>
                    <a:pt x="750733" y="1622716"/>
                  </a:lnTo>
                  <a:close/>
                </a:path>
                <a:path w="2381885" h="2181859">
                  <a:moveTo>
                    <a:pt x="775061" y="1622716"/>
                  </a:moveTo>
                  <a:lnTo>
                    <a:pt x="752825" y="1622716"/>
                  </a:lnTo>
                  <a:lnTo>
                    <a:pt x="750135" y="1610016"/>
                  </a:lnTo>
                  <a:lnTo>
                    <a:pt x="774221" y="1610016"/>
                  </a:lnTo>
                  <a:lnTo>
                    <a:pt x="775061" y="1622716"/>
                  </a:lnTo>
                  <a:close/>
                </a:path>
                <a:path w="2381885" h="2181859">
                  <a:moveTo>
                    <a:pt x="801544" y="1622716"/>
                  </a:moveTo>
                  <a:lnTo>
                    <a:pt x="785429" y="1622716"/>
                  </a:lnTo>
                  <a:lnTo>
                    <a:pt x="786220" y="1610016"/>
                  </a:lnTo>
                  <a:lnTo>
                    <a:pt x="798456" y="1610016"/>
                  </a:lnTo>
                  <a:lnTo>
                    <a:pt x="800868" y="1616556"/>
                  </a:lnTo>
                  <a:lnTo>
                    <a:pt x="801544" y="1622716"/>
                  </a:lnTo>
                  <a:close/>
                </a:path>
                <a:path w="2381885" h="2181859">
                  <a:moveTo>
                    <a:pt x="803139" y="1622716"/>
                  </a:moveTo>
                  <a:lnTo>
                    <a:pt x="800868" y="1616556"/>
                  </a:lnTo>
                  <a:lnTo>
                    <a:pt x="800149" y="1610016"/>
                  </a:lnTo>
                  <a:lnTo>
                    <a:pt x="813002" y="1610016"/>
                  </a:lnTo>
                  <a:lnTo>
                    <a:pt x="803139" y="1622716"/>
                  </a:lnTo>
                  <a:close/>
                </a:path>
                <a:path w="2381885" h="2181859">
                  <a:moveTo>
                    <a:pt x="852257" y="1622716"/>
                  </a:moveTo>
                  <a:lnTo>
                    <a:pt x="842294" y="1622716"/>
                  </a:lnTo>
                  <a:lnTo>
                    <a:pt x="844984" y="1610016"/>
                  </a:lnTo>
                  <a:lnTo>
                    <a:pt x="854847" y="1610016"/>
                  </a:lnTo>
                  <a:lnTo>
                    <a:pt x="852257" y="1622716"/>
                  </a:lnTo>
                  <a:close/>
                </a:path>
                <a:path w="2381885" h="2181859">
                  <a:moveTo>
                    <a:pt x="855769" y="1615610"/>
                  </a:moveTo>
                  <a:lnTo>
                    <a:pt x="854847" y="1610016"/>
                  </a:lnTo>
                  <a:lnTo>
                    <a:pt x="858534" y="1610016"/>
                  </a:lnTo>
                  <a:lnTo>
                    <a:pt x="855769" y="1615610"/>
                  </a:lnTo>
                  <a:close/>
                </a:path>
                <a:path w="2381885" h="2181859">
                  <a:moveTo>
                    <a:pt x="857438" y="1622716"/>
                  </a:moveTo>
                  <a:lnTo>
                    <a:pt x="856940" y="1622716"/>
                  </a:lnTo>
                  <a:lnTo>
                    <a:pt x="856906" y="1622223"/>
                  </a:lnTo>
                  <a:lnTo>
                    <a:pt x="858534" y="1610016"/>
                  </a:lnTo>
                  <a:lnTo>
                    <a:pt x="862021" y="1610016"/>
                  </a:lnTo>
                  <a:lnTo>
                    <a:pt x="857438" y="1622716"/>
                  </a:lnTo>
                  <a:close/>
                </a:path>
                <a:path w="2381885" h="2181859">
                  <a:moveTo>
                    <a:pt x="859331" y="1622716"/>
                  </a:moveTo>
                  <a:lnTo>
                    <a:pt x="857438" y="1622716"/>
                  </a:lnTo>
                  <a:lnTo>
                    <a:pt x="862021" y="1610016"/>
                  </a:lnTo>
                  <a:lnTo>
                    <a:pt x="859331" y="1622716"/>
                  </a:lnTo>
                  <a:close/>
                </a:path>
                <a:path w="2381885" h="2181859">
                  <a:moveTo>
                    <a:pt x="867899" y="1622716"/>
                  </a:moveTo>
                  <a:lnTo>
                    <a:pt x="859331" y="1622716"/>
                  </a:lnTo>
                  <a:lnTo>
                    <a:pt x="862021" y="1610016"/>
                  </a:lnTo>
                  <a:lnTo>
                    <a:pt x="869593" y="1610016"/>
                  </a:lnTo>
                  <a:lnTo>
                    <a:pt x="867899" y="1622716"/>
                  </a:lnTo>
                  <a:close/>
                </a:path>
                <a:path w="2381885" h="2181859">
                  <a:moveTo>
                    <a:pt x="878559" y="1622716"/>
                  </a:moveTo>
                  <a:lnTo>
                    <a:pt x="873777" y="1622716"/>
                  </a:lnTo>
                  <a:lnTo>
                    <a:pt x="871984" y="1610016"/>
                  </a:lnTo>
                  <a:lnTo>
                    <a:pt x="878360" y="1610016"/>
                  </a:lnTo>
                  <a:lnTo>
                    <a:pt x="878559" y="1622716"/>
                  </a:lnTo>
                  <a:close/>
                </a:path>
                <a:path w="2381885" h="2181859">
                  <a:moveTo>
                    <a:pt x="894002" y="1622716"/>
                  </a:moveTo>
                  <a:lnTo>
                    <a:pt x="878659" y="1622716"/>
                  </a:lnTo>
                  <a:lnTo>
                    <a:pt x="878958" y="1610016"/>
                  </a:lnTo>
                  <a:lnTo>
                    <a:pt x="892056" y="1610016"/>
                  </a:lnTo>
                  <a:lnTo>
                    <a:pt x="894079" y="1620634"/>
                  </a:lnTo>
                  <a:lnTo>
                    <a:pt x="894002" y="1622716"/>
                  </a:lnTo>
                  <a:close/>
                </a:path>
                <a:path w="2381885" h="2181859">
                  <a:moveTo>
                    <a:pt x="894140" y="1620955"/>
                  </a:moveTo>
                  <a:lnTo>
                    <a:pt x="892056" y="1610016"/>
                  </a:lnTo>
                  <a:lnTo>
                    <a:pt x="894999" y="1610016"/>
                  </a:lnTo>
                  <a:lnTo>
                    <a:pt x="894140" y="1620955"/>
                  </a:lnTo>
                  <a:close/>
                </a:path>
                <a:path w="2381885" h="2181859">
                  <a:moveTo>
                    <a:pt x="896817" y="1635811"/>
                  </a:moveTo>
                  <a:lnTo>
                    <a:pt x="896563" y="1635422"/>
                  </a:lnTo>
                  <a:lnTo>
                    <a:pt x="894478" y="1622733"/>
                  </a:lnTo>
                  <a:lnTo>
                    <a:pt x="894204" y="1621290"/>
                  </a:lnTo>
                  <a:lnTo>
                    <a:pt x="894165" y="1620634"/>
                  </a:lnTo>
                  <a:lnTo>
                    <a:pt x="894999" y="1610016"/>
                  </a:lnTo>
                  <a:lnTo>
                    <a:pt x="928276" y="1610016"/>
                  </a:lnTo>
                  <a:lnTo>
                    <a:pt x="926383" y="1622716"/>
                  </a:lnTo>
                  <a:lnTo>
                    <a:pt x="931364" y="1622716"/>
                  </a:lnTo>
                  <a:lnTo>
                    <a:pt x="935548" y="1635416"/>
                  </a:lnTo>
                  <a:lnTo>
                    <a:pt x="896792" y="1635416"/>
                  </a:lnTo>
                  <a:lnTo>
                    <a:pt x="896817" y="1635811"/>
                  </a:lnTo>
                  <a:close/>
                </a:path>
                <a:path w="2381885" h="2181859">
                  <a:moveTo>
                    <a:pt x="963320" y="1622716"/>
                  </a:moveTo>
                  <a:lnTo>
                    <a:pt x="927702" y="1622716"/>
                  </a:lnTo>
                  <a:lnTo>
                    <a:pt x="928375" y="1610016"/>
                  </a:lnTo>
                  <a:lnTo>
                    <a:pt x="961714" y="1610016"/>
                  </a:lnTo>
                  <a:lnTo>
                    <a:pt x="963320" y="1622716"/>
                  </a:lnTo>
                  <a:close/>
                </a:path>
                <a:path w="2381885" h="2181859">
                  <a:moveTo>
                    <a:pt x="963421" y="1622716"/>
                  </a:moveTo>
                  <a:lnTo>
                    <a:pt x="961714" y="1610016"/>
                  </a:lnTo>
                  <a:lnTo>
                    <a:pt x="963421" y="1622716"/>
                  </a:lnTo>
                  <a:close/>
                </a:path>
                <a:path w="2381885" h="2181859">
                  <a:moveTo>
                    <a:pt x="1012164" y="1622716"/>
                  </a:moveTo>
                  <a:lnTo>
                    <a:pt x="963421" y="1622716"/>
                  </a:lnTo>
                  <a:lnTo>
                    <a:pt x="961814" y="1610016"/>
                  </a:lnTo>
                  <a:lnTo>
                    <a:pt x="1009773" y="1610016"/>
                  </a:lnTo>
                  <a:lnTo>
                    <a:pt x="1012164" y="1622716"/>
                  </a:lnTo>
                  <a:close/>
                </a:path>
                <a:path w="2381885" h="2181859">
                  <a:moveTo>
                    <a:pt x="1012164" y="1622716"/>
                  </a:moveTo>
                  <a:lnTo>
                    <a:pt x="1009773" y="1610016"/>
                  </a:lnTo>
                  <a:lnTo>
                    <a:pt x="1013509" y="1616121"/>
                  </a:lnTo>
                  <a:lnTo>
                    <a:pt x="1012164" y="1622716"/>
                  </a:lnTo>
                  <a:close/>
                </a:path>
                <a:path w="2381885" h="2181859">
                  <a:moveTo>
                    <a:pt x="1013509" y="1616121"/>
                  </a:moveTo>
                  <a:lnTo>
                    <a:pt x="1009773" y="1610016"/>
                  </a:lnTo>
                  <a:lnTo>
                    <a:pt x="1014755" y="1610016"/>
                  </a:lnTo>
                  <a:lnTo>
                    <a:pt x="1013509" y="1616121"/>
                  </a:lnTo>
                  <a:close/>
                </a:path>
                <a:path w="2381885" h="2181859">
                  <a:moveTo>
                    <a:pt x="1057597" y="1622716"/>
                  </a:moveTo>
                  <a:lnTo>
                    <a:pt x="1017645" y="1622716"/>
                  </a:lnTo>
                  <a:lnTo>
                    <a:pt x="1015653" y="1610016"/>
                  </a:lnTo>
                  <a:lnTo>
                    <a:pt x="1056616" y="1610016"/>
                  </a:lnTo>
                  <a:lnTo>
                    <a:pt x="1057597" y="1622716"/>
                  </a:lnTo>
                  <a:close/>
                </a:path>
                <a:path w="2381885" h="2181859">
                  <a:moveTo>
                    <a:pt x="1061183" y="1622716"/>
                  </a:moveTo>
                  <a:lnTo>
                    <a:pt x="1057597" y="1622716"/>
                  </a:lnTo>
                  <a:lnTo>
                    <a:pt x="1056630" y="1610016"/>
                  </a:lnTo>
                  <a:lnTo>
                    <a:pt x="1060785" y="1610016"/>
                  </a:lnTo>
                  <a:lnTo>
                    <a:pt x="1061183" y="1622716"/>
                  </a:lnTo>
                  <a:close/>
                </a:path>
                <a:path w="2381885" h="2181859">
                  <a:moveTo>
                    <a:pt x="1087885" y="1622716"/>
                  </a:moveTo>
                  <a:lnTo>
                    <a:pt x="1061184" y="1622716"/>
                  </a:lnTo>
                  <a:lnTo>
                    <a:pt x="1060785" y="1610016"/>
                  </a:lnTo>
                  <a:lnTo>
                    <a:pt x="1090873" y="1610016"/>
                  </a:lnTo>
                  <a:lnTo>
                    <a:pt x="1090515" y="1615731"/>
                  </a:lnTo>
                  <a:lnTo>
                    <a:pt x="1087885" y="1622716"/>
                  </a:lnTo>
                  <a:close/>
                </a:path>
                <a:path w="2381885" h="2181859">
                  <a:moveTo>
                    <a:pt x="1090515" y="1615731"/>
                  </a:moveTo>
                  <a:lnTo>
                    <a:pt x="1090873" y="1610016"/>
                  </a:lnTo>
                  <a:lnTo>
                    <a:pt x="1092667" y="1610016"/>
                  </a:lnTo>
                  <a:lnTo>
                    <a:pt x="1090515" y="1615731"/>
                  </a:lnTo>
                  <a:close/>
                </a:path>
                <a:path w="2381885" h="2181859">
                  <a:moveTo>
                    <a:pt x="1106712" y="1622716"/>
                  </a:moveTo>
                  <a:lnTo>
                    <a:pt x="1090076" y="1622716"/>
                  </a:lnTo>
                  <a:lnTo>
                    <a:pt x="1090463" y="1616556"/>
                  </a:lnTo>
                  <a:lnTo>
                    <a:pt x="1090560" y="1615610"/>
                  </a:lnTo>
                  <a:lnTo>
                    <a:pt x="1092667" y="1610016"/>
                  </a:lnTo>
                  <a:lnTo>
                    <a:pt x="1111372" y="1610016"/>
                  </a:lnTo>
                  <a:lnTo>
                    <a:pt x="1106712" y="1622716"/>
                  </a:lnTo>
                  <a:close/>
                </a:path>
                <a:path w="2381885" h="2181859">
                  <a:moveTo>
                    <a:pt x="1143379" y="1622716"/>
                  </a:moveTo>
                  <a:lnTo>
                    <a:pt x="1109779" y="1622716"/>
                  </a:lnTo>
                  <a:lnTo>
                    <a:pt x="1112385" y="1610016"/>
                  </a:lnTo>
                  <a:lnTo>
                    <a:pt x="1142284" y="1610016"/>
                  </a:lnTo>
                  <a:lnTo>
                    <a:pt x="1143266" y="1620441"/>
                  </a:lnTo>
                  <a:lnTo>
                    <a:pt x="1143379" y="1622716"/>
                  </a:lnTo>
                  <a:close/>
                </a:path>
                <a:path w="2381885" h="2181859">
                  <a:moveTo>
                    <a:pt x="1150851" y="1622716"/>
                  </a:moveTo>
                  <a:lnTo>
                    <a:pt x="1143480" y="1622716"/>
                  </a:lnTo>
                  <a:lnTo>
                    <a:pt x="1143423" y="1622111"/>
                  </a:lnTo>
                  <a:lnTo>
                    <a:pt x="1143304" y="1619538"/>
                  </a:lnTo>
                  <a:lnTo>
                    <a:pt x="1143080" y="1610016"/>
                  </a:lnTo>
                  <a:lnTo>
                    <a:pt x="1146168" y="1610016"/>
                  </a:lnTo>
                  <a:lnTo>
                    <a:pt x="1150851" y="1622716"/>
                  </a:lnTo>
                  <a:close/>
                </a:path>
                <a:path w="2381885" h="2181859">
                  <a:moveTo>
                    <a:pt x="1150851" y="1622716"/>
                  </a:moveTo>
                  <a:lnTo>
                    <a:pt x="1146168" y="1610016"/>
                  </a:lnTo>
                  <a:lnTo>
                    <a:pt x="1154936" y="1610016"/>
                  </a:lnTo>
                  <a:lnTo>
                    <a:pt x="1150851" y="1622716"/>
                  </a:lnTo>
                  <a:close/>
                </a:path>
                <a:path w="2381885" h="2181859">
                  <a:moveTo>
                    <a:pt x="1164370" y="1622716"/>
                  </a:moveTo>
                  <a:lnTo>
                    <a:pt x="1150851" y="1622716"/>
                  </a:lnTo>
                  <a:lnTo>
                    <a:pt x="1154936" y="1610016"/>
                  </a:lnTo>
                  <a:lnTo>
                    <a:pt x="1160878" y="1610016"/>
                  </a:lnTo>
                  <a:lnTo>
                    <a:pt x="1164370" y="1622716"/>
                  </a:lnTo>
                  <a:close/>
                </a:path>
                <a:path w="2381885" h="2181859">
                  <a:moveTo>
                    <a:pt x="1165783" y="1632938"/>
                  </a:moveTo>
                  <a:lnTo>
                    <a:pt x="1161613" y="1622716"/>
                  </a:lnTo>
                  <a:lnTo>
                    <a:pt x="1167689" y="1622716"/>
                  </a:lnTo>
                  <a:lnTo>
                    <a:pt x="1161312" y="1610016"/>
                  </a:lnTo>
                  <a:lnTo>
                    <a:pt x="1191426" y="1610016"/>
                  </a:lnTo>
                  <a:lnTo>
                    <a:pt x="1175170" y="1622733"/>
                  </a:lnTo>
                  <a:lnTo>
                    <a:pt x="1165783" y="1632938"/>
                  </a:lnTo>
                  <a:close/>
                </a:path>
                <a:path w="2381885" h="2181859">
                  <a:moveTo>
                    <a:pt x="1191503" y="1610082"/>
                  </a:moveTo>
                  <a:close/>
                </a:path>
                <a:path w="2381885" h="2181859">
                  <a:moveTo>
                    <a:pt x="1232065" y="1635416"/>
                  </a:moveTo>
                  <a:lnTo>
                    <a:pt x="1213717" y="1635413"/>
                  </a:lnTo>
                  <a:lnTo>
                    <a:pt x="1206394" y="1622716"/>
                  </a:lnTo>
                  <a:lnTo>
                    <a:pt x="1191588" y="1610016"/>
                  </a:lnTo>
                  <a:lnTo>
                    <a:pt x="1211714" y="1610016"/>
                  </a:lnTo>
                  <a:lnTo>
                    <a:pt x="1212011" y="1612763"/>
                  </a:lnTo>
                  <a:lnTo>
                    <a:pt x="1211601" y="1622716"/>
                  </a:lnTo>
                  <a:lnTo>
                    <a:pt x="1228863" y="1622716"/>
                  </a:lnTo>
                  <a:lnTo>
                    <a:pt x="1232076" y="1634094"/>
                  </a:lnTo>
                  <a:lnTo>
                    <a:pt x="1232065" y="1635416"/>
                  </a:lnTo>
                  <a:close/>
                </a:path>
                <a:path w="2381885" h="2181859">
                  <a:moveTo>
                    <a:pt x="1217604" y="1622716"/>
                  </a:moveTo>
                  <a:lnTo>
                    <a:pt x="1213088" y="1622716"/>
                  </a:lnTo>
                  <a:lnTo>
                    <a:pt x="1212172" y="1614251"/>
                  </a:lnTo>
                  <a:lnTo>
                    <a:pt x="1212124" y="1610016"/>
                  </a:lnTo>
                  <a:lnTo>
                    <a:pt x="1217305" y="1610016"/>
                  </a:lnTo>
                  <a:lnTo>
                    <a:pt x="1217633" y="1620441"/>
                  </a:lnTo>
                  <a:lnTo>
                    <a:pt x="1217604" y="1622716"/>
                  </a:lnTo>
                  <a:close/>
                </a:path>
                <a:path w="2381885" h="2181859">
                  <a:moveTo>
                    <a:pt x="1231823" y="1622716"/>
                  </a:moveTo>
                  <a:lnTo>
                    <a:pt x="1217704" y="1622716"/>
                  </a:lnTo>
                  <a:lnTo>
                    <a:pt x="1217708" y="1622111"/>
                  </a:lnTo>
                  <a:lnTo>
                    <a:pt x="1219770" y="1610016"/>
                  </a:lnTo>
                  <a:lnTo>
                    <a:pt x="1233346" y="1610016"/>
                  </a:lnTo>
                  <a:lnTo>
                    <a:pt x="1231823" y="1622716"/>
                  </a:lnTo>
                  <a:close/>
                </a:path>
                <a:path w="2381885" h="2181859">
                  <a:moveTo>
                    <a:pt x="1244405" y="1622716"/>
                  </a:moveTo>
                  <a:lnTo>
                    <a:pt x="1231923" y="1622716"/>
                  </a:lnTo>
                  <a:lnTo>
                    <a:pt x="1233446" y="1610016"/>
                  </a:lnTo>
                  <a:lnTo>
                    <a:pt x="1259549" y="1610016"/>
                  </a:lnTo>
                  <a:lnTo>
                    <a:pt x="1244405" y="1622716"/>
                  </a:lnTo>
                  <a:close/>
                </a:path>
                <a:path w="2381885" h="2181859">
                  <a:moveTo>
                    <a:pt x="1271106" y="1622716"/>
                  </a:moveTo>
                  <a:lnTo>
                    <a:pt x="1260147" y="1622716"/>
                  </a:lnTo>
                  <a:lnTo>
                    <a:pt x="1259549" y="1610016"/>
                  </a:lnTo>
                  <a:lnTo>
                    <a:pt x="1270808" y="1610016"/>
                  </a:lnTo>
                  <a:lnTo>
                    <a:pt x="1271106" y="1622716"/>
                  </a:lnTo>
                  <a:close/>
                </a:path>
                <a:path w="2381885" h="2181859">
                  <a:moveTo>
                    <a:pt x="1281269" y="1622716"/>
                  </a:moveTo>
                  <a:lnTo>
                    <a:pt x="1271205" y="1622716"/>
                  </a:lnTo>
                  <a:lnTo>
                    <a:pt x="1270906" y="1610016"/>
                  </a:lnTo>
                  <a:lnTo>
                    <a:pt x="1284357" y="1610016"/>
                  </a:lnTo>
                  <a:lnTo>
                    <a:pt x="1281269" y="1622716"/>
                  </a:lnTo>
                  <a:close/>
                </a:path>
                <a:path w="2381885" h="2181859">
                  <a:moveTo>
                    <a:pt x="1322515" y="1622716"/>
                  </a:moveTo>
                  <a:lnTo>
                    <a:pt x="1316737" y="1622716"/>
                  </a:lnTo>
                  <a:lnTo>
                    <a:pt x="1317883" y="1610016"/>
                  </a:lnTo>
                  <a:lnTo>
                    <a:pt x="1325205" y="1610016"/>
                  </a:lnTo>
                  <a:lnTo>
                    <a:pt x="1322515" y="1622716"/>
                  </a:lnTo>
                  <a:close/>
                </a:path>
                <a:path w="2381885" h="2181859">
                  <a:moveTo>
                    <a:pt x="1359677" y="1622716"/>
                  </a:moveTo>
                  <a:lnTo>
                    <a:pt x="1324010" y="1622716"/>
                  </a:lnTo>
                  <a:lnTo>
                    <a:pt x="1326202" y="1610016"/>
                  </a:lnTo>
                  <a:lnTo>
                    <a:pt x="1353799" y="1610016"/>
                  </a:lnTo>
                  <a:lnTo>
                    <a:pt x="1359677" y="1622716"/>
                  </a:lnTo>
                  <a:close/>
                </a:path>
                <a:path w="2381885" h="2181859">
                  <a:moveTo>
                    <a:pt x="1388588" y="1622716"/>
                  </a:moveTo>
                  <a:lnTo>
                    <a:pt x="1359677" y="1622716"/>
                  </a:lnTo>
                  <a:lnTo>
                    <a:pt x="1362866" y="1610016"/>
                  </a:lnTo>
                  <a:lnTo>
                    <a:pt x="1388750" y="1610016"/>
                  </a:lnTo>
                  <a:lnTo>
                    <a:pt x="1390208" y="1620441"/>
                  </a:lnTo>
                  <a:lnTo>
                    <a:pt x="1388588" y="1622716"/>
                  </a:lnTo>
                  <a:close/>
                </a:path>
                <a:path w="2381885" h="2181859">
                  <a:moveTo>
                    <a:pt x="1407202" y="1622716"/>
                  </a:moveTo>
                  <a:lnTo>
                    <a:pt x="1390527" y="1622716"/>
                  </a:lnTo>
                  <a:lnTo>
                    <a:pt x="1390208" y="1620441"/>
                  </a:lnTo>
                  <a:lnTo>
                    <a:pt x="1397637" y="1610016"/>
                  </a:lnTo>
                  <a:lnTo>
                    <a:pt x="1408648" y="1610016"/>
                  </a:lnTo>
                  <a:lnTo>
                    <a:pt x="1407202" y="1622716"/>
                  </a:lnTo>
                  <a:close/>
                </a:path>
                <a:path w="2381885" h="2181859">
                  <a:moveTo>
                    <a:pt x="1444863" y="1622716"/>
                  </a:moveTo>
                  <a:lnTo>
                    <a:pt x="1408398" y="1622716"/>
                  </a:lnTo>
                  <a:lnTo>
                    <a:pt x="1409892" y="1610016"/>
                  </a:lnTo>
                  <a:lnTo>
                    <a:pt x="1447663" y="1610016"/>
                  </a:lnTo>
                  <a:lnTo>
                    <a:pt x="1444863" y="1622716"/>
                  </a:lnTo>
                  <a:close/>
                </a:path>
                <a:path w="2381885" h="2181859">
                  <a:moveTo>
                    <a:pt x="1445959" y="1622716"/>
                  </a:moveTo>
                  <a:lnTo>
                    <a:pt x="1444863" y="1622716"/>
                  </a:lnTo>
                  <a:lnTo>
                    <a:pt x="1447665" y="1610016"/>
                  </a:lnTo>
                  <a:lnTo>
                    <a:pt x="1449844" y="1610016"/>
                  </a:lnTo>
                  <a:lnTo>
                    <a:pt x="1445959" y="1622716"/>
                  </a:lnTo>
                  <a:close/>
                </a:path>
                <a:path w="2381885" h="2181859">
                  <a:moveTo>
                    <a:pt x="1455693" y="1622716"/>
                  </a:moveTo>
                  <a:lnTo>
                    <a:pt x="1446557" y="1622716"/>
                  </a:lnTo>
                  <a:lnTo>
                    <a:pt x="1449844" y="1610016"/>
                  </a:lnTo>
                  <a:lnTo>
                    <a:pt x="1451426" y="1610016"/>
                  </a:lnTo>
                  <a:lnTo>
                    <a:pt x="1455693" y="1622716"/>
                  </a:lnTo>
                  <a:close/>
                </a:path>
                <a:path w="2381885" h="2181859">
                  <a:moveTo>
                    <a:pt x="1486011" y="1622716"/>
                  </a:moveTo>
                  <a:lnTo>
                    <a:pt x="1455735" y="1622716"/>
                  </a:lnTo>
                  <a:lnTo>
                    <a:pt x="1451438" y="1610016"/>
                  </a:lnTo>
                  <a:lnTo>
                    <a:pt x="1481128" y="1610016"/>
                  </a:lnTo>
                  <a:lnTo>
                    <a:pt x="1486011" y="1622716"/>
                  </a:lnTo>
                  <a:close/>
                </a:path>
                <a:path w="2381885" h="2181859">
                  <a:moveTo>
                    <a:pt x="1501292" y="1622716"/>
                  </a:moveTo>
                  <a:lnTo>
                    <a:pt x="1486110" y="1622716"/>
                  </a:lnTo>
                  <a:lnTo>
                    <a:pt x="1483918" y="1610016"/>
                  </a:lnTo>
                  <a:lnTo>
                    <a:pt x="1496073" y="1610016"/>
                  </a:lnTo>
                  <a:lnTo>
                    <a:pt x="1501292" y="1622716"/>
                  </a:lnTo>
                  <a:close/>
                </a:path>
                <a:path w="2381885" h="2181859">
                  <a:moveTo>
                    <a:pt x="1570465" y="1622716"/>
                  </a:moveTo>
                  <a:lnTo>
                    <a:pt x="1503147" y="1622716"/>
                  </a:lnTo>
                  <a:lnTo>
                    <a:pt x="1498464" y="1610016"/>
                  </a:lnTo>
                  <a:lnTo>
                    <a:pt x="1575977" y="1610016"/>
                  </a:lnTo>
                  <a:lnTo>
                    <a:pt x="1570465" y="1622716"/>
                  </a:lnTo>
                  <a:close/>
                </a:path>
                <a:path w="2381885" h="2181859">
                  <a:moveTo>
                    <a:pt x="1582195" y="1622716"/>
                  </a:moveTo>
                  <a:lnTo>
                    <a:pt x="1570565" y="1622716"/>
                  </a:lnTo>
                  <a:lnTo>
                    <a:pt x="1576077" y="1610016"/>
                  </a:lnTo>
                  <a:lnTo>
                    <a:pt x="1579764" y="1610016"/>
                  </a:lnTo>
                  <a:lnTo>
                    <a:pt x="1582195" y="1622716"/>
                  </a:lnTo>
                  <a:close/>
                </a:path>
                <a:path w="2381885" h="2181859">
                  <a:moveTo>
                    <a:pt x="1582253" y="1622716"/>
                  </a:moveTo>
                  <a:lnTo>
                    <a:pt x="1579764" y="1610016"/>
                  </a:lnTo>
                  <a:lnTo>
                    <a:pt x="1582253" y="1622716"/>
                  </a:lnTo>
                  <a:close/>
                </a:path>
                <a:path w="2381885" h="2181859">
                  <a:moveTo>
                    <a:pt x="1588830" y="1622716"/>
                  </a:moveTo>
                  <a:lnTo>
                    <a:pt x="1582253" y="1622716"/>
                  </a:lnTo>
                  <a:lnTo>
                    <a:pt x="1579863" y="1610016"/>
                  </a:lnTo>
                  <a:lnTo>
                    <a:pt x="1592018" y="1610016"/>
                  </a:lnTo>
                  <a:lnTo>
                    <a:pt x="1588830" y="1622716"/>
                  </a:lnTo>
                  <a:close/>
                </a:path>
                <a:path w="2381885" h="2181859">
                  <a:moveTo>
                    <a:pt x="1596003" y="1622716"/>
                  </a:moveTo>
                  <a:lnTo>
                    <a:pt x="1588930" y="1622716"/>
                  </a:lnTo>
                  <a:lnTo>
                    <a:pt x="1592217" y="1610016"/>
                  </a:lnTo>
                  <a:lnTo>
                    <a:pt x="1596701" y="1610016"/>
                  </a:lnTo>
                  <a:lnTo>
                    <a:pt x="1596003" y="1622716"/>
                  </a:lnTo>
                  <a:close/>
                </a:path>
                <a:path w="2381885" h="2181859">
                  <a:moveTo>
                    <a:pt x="1596402" y="1622716"/>
                  </a:moveTo>
                  <a:lnTo>
                    <a:pt x="1596003" y="1622716"/>
                  </a:lnTo>
                  <a:lnTo>
                    <a:pt x="1596701" y="1610016"/>
                  </a:lnTo>
                  <a:lnTo>
                    <a:pt x="1596402" y="1622716"/>
                  </a:lnTo>
                  <a:close/>
                </a:path>
                <a:path w="2381885" h="2181859">
                  <a:moveTo>
                    <a:pt x="1598992" y="1622716"/>
                  </a:moveTo>
                  <a:lnTo>
                    <a:pt x="1596402" y="1622716"/>
                  </a:lnTo>
                  <a:lnTo>
                    <a:pt x="1596701" y="1610016"/>
                  </a:lnTo>
                  <a:lnTo>
                    <a:pt x="1605668" y="1610016"/>
                  </a:lnTo>
                  <a:lnTo>
                    <a:pt x="1598992" y="1622716"/>
                  </a:lnTo>
                  <a:close/>
                </a:path>
                <a:path w="2381885" h="2181859">
                  <a:moveTo>
                    <a:pt x="1610736" y="1622716"/>
                  </a:moveTo>
                  <a:lnTo>
                    <a:pt x="1599092" y="1622716"/>
                  </a:lnTo>
                  <a:lnTo>
                    <a:pt x="1605668" y="1610016"/>
                  </a:lnTo>
                  <a:lnTo>
                    <a:pt x="1610869" y="1610016"/>
                  </a:lnTo>
                  <a:lnTo>
                    <a:pt x="1610736" y="1622716"/>
                  </a:lnTo>
                  <a:close/>
                </a:path>
                <a:path w="2381885" h="2181859">
                  <a:moveTo>
                    <a:pt x="1627912" y="1634431"/>
                  </a:moveTo>
                  <a:lnTo>
                    <a:pt x="1621110" y="1622716"/>
                  </a:lnTo>
                  <a:lnTo>
                    <a:pt x="1610746" y="1622716"/>
                  </a:lnTo>
                  <a:lnTo>
                    <a:pt x="1611347" y="1610016"/>
                  </a:lnTo>
                  <a:lnTo>
                    <a:pt x="1637138" y="1610016"/>
                  </a:lnTo>
                  <a:lnTo>
                    <a:pt x="1635327" y="1622733"/>
                  </a:lnTo>
                  <a:lnTo>
                    <a:pt x="1627912" y="1634431"/>
                  </a:lnTo>
                  <a:close/>
                </a:path>
                <a:path w="2381885" h="2181859">
                  <a:moveTo>
                    <a:pt x="1692994" y="1622716"/>
                  </a:moveTo>
                  <a:lnTo>
                    <a:pt x="1687427" y="1610016"/>
                  </a:lnTo>
                  <a:lnTo>
                    <a:pt x="1697515" y="1610016"/>
                  </a:lnTo>
                  <a:lnTo>
                    <a:pt x="1692994" y="1622716"/>
                  </a:lnTo>
                  <a:close/>
                </a:path>
                <a:path w="2381885" h="2181859">
                  <a:moveTo>
                    <a:pt x="1752325" y="1622716"/>
                  </a:moveTo>
                  <a:lnTo>
                    <a:pt x="1741963" y="1622716"/>
                  </a:lnTo>
                  <a:lnTo>
                    <a:pt x="1746323" y="1610016"/>
                  </a:lnTo>
                  <a:lnTo>
                    <a:pt x="1750843" y="1610016"/>
                  </a:lnTo>
                  <a:lnTo>
                    <a:pt x="1752475" y="1622223"/>
                  </a:lnTo>
                  <a:lnTo>
                    <a:pt x="1752474" y="1622381"/>
                  </a:lnTo>
                  <a:lnTo>
                    <a:pt x="1752325" y="1622716"/>
                  </a:lnTo>
                  <a:close/>
                </a:path>
                <a:path w="2381885" h="2181859">
                  <a:moveTo>
                    <a:pt x="1765376" y="1622716"/>
                  </a:moveTo>
                  <a:lnTo>
                    <a:pt x="1752541" y="1622716"/>
                  </a:lnTo>
                  <a:lnTo>
                    <a:pt x="1752595" y="1622111"/>
                  </a:lnTo>
                  <a:lnTo>
                    <a:pt x="1758004" y="1610016"/>
                  </a:lnTo>
                  <a:lnTo>
                    <a:pt x="1767170" y="1610016"/>
                  </a:lnTo>
                  <a:lnTo>
                    <a:pt x="1765376" y="1622716"/>
                  </a:lnTo>
                  <a:close/>
                </a:path>
                <a:path w="2381885" h="2181859">
                  <a:moveTo>
                    <a:pt x="1777033" y="1622716"/>
                  </a:moveTo>
                  <a:lnTo>
                    <a:pt x="1773546" y="1622716"/>
                  </a:lnTo>
                  <a:lnTo>
                    <a:pt x="1767170" y="1610016"/>
                  </a:lnTo>
                  <a:lnTo>
                    <a:pt x="1780513" y="1610016"/>
                  </a:lnTo>
                  <a:lnTo>
                    <a:pt x="1777033" y="1622716"/>
                  </a:lnTo>
                  <a:close/>
                </a:path>
                <a:path w="2381885" h="2181859">
                  <a:moveTo>
                    <a:pt x="1797856" y="1622716"/>
                  </a:moveTo>
                  <a:lnTo>
                    <a:pt x="1791081" y="1622716"/>
                  </a:lnTo>
                  <a:lnTo>
                    <a:pt x="1790085" y="1610016"/>
                  </a:lnTo>
                  <a:lnTo>
                    <a:pt x="1793871" y="1610016"/>
                  </a:lnTo>
                  <a:lnTo>
                    <a:pt x="1797856" y="1622111"/>
                  </a:lnTo>
                  <a:lnTo>
                    <a:pt x="1797856" y="1622716"/>
                  </a:lnTo>
                  <a:close/>
                </a:path>
                <a:path w="2381885" h="2181859">
                  <a:moveTo>
                    <a:pt x="1799052" y="1622716"/>
                  </a:moveTo>
                  <a:lnTo>
                    <a:pt x="1798055" y="1622716"/>
                  </a:lnTo>
                  <a:lnTo>
                    <a:pt x="1797945" y="1622381"/>
                  </a:lnTo>
                  <a:lnTo>
                    <a:pt x="1797856" y="1610016"/>
                  </a:lnTo>
                  <a:lnTo>
                    <a:pt x="1799052" y="1622716"/>
                  </a:lnTo>
                  <a:close/>
                </a:path>
                <a:path w="2381885" h="2181859">
                  <a:moveTo>
                    <a:pt x="1827148" y="1622716"/>
                  </a:moveTo>
                  <a:lnTo>
                    <a:pt x="1799450" y="1622716"/>
                  </a:lnTo>
                  <a:lnTo>
                    <a:pt x="1798355" y="1610016"/>
                  </a:lnTo>
                  <a:lnTo>
                    <a:pt x="1823462" y="1610016"/>
                  </a:lnTo>
                  <a:lnTo>
                    <a:pt x="1827148" y="1622716"/>
                  </a:lnTo>
                  <a:close/>
                </a:path>
                <a:path w="2381885" h="2181859">
                  <a:moveTo>
                    <a:pt x="1862318" y="1622716"/>
                  </a:moveTo>
                  <a:lnTo>
                    <a:pt x="1840150" y="1622716"/>
                  </a:lnTo>
                  <a:lnTo>
                    <a:pt x="1831775" y="1610016"/>
                  </a:lnTo>
                  <a:lnTo>
                    <a:pt x="1858432" y="1610016"/>
                  </a:lnTo>
                  <a:lnTo>
                    <a:pt x="1862318" y="1622716"/>
                  </a:lnTo>
                  <a:close/>
                </a:path>
                <a:path w="2381885" h="2181859">
                  <a:moveTo>
                    <a:pt x="1878358" y="1622716"/>
                  </a:moveTo>
                  <a:lnTo>
                    <a:pt x="1865356" y="1622716"/>
                  </a:lnTo>
                  <a:lnTo>
                    <a:pt x="1859291" y="1610016"/>
                  </a:lnTo>
                  <a:lnTo>
                    <a:pt x="1883738" y="1610016"/>
                  </a:lnTo>
                  <a:lnTo>
                    <a:pt x="1878358" y="1622716"/>
                  </a:lnTo>
                  <a:close/>
                </a:path>
                <a:path w="2381885" h="2181859">
                  <a:moveTo>
                    <a:pt x="470358" y="1621127"/>
                  </a:moveTo>
                  <a:lnTo>
                    <a:pt x="470235" y="1619257"/>
                  </a:lnTo>
                  <a:lnTo>
                    <a:pt x="469873" y="1610019"/>
                  </a:lnTo>
                  <a:lnTo>
                    <a:pt x="470231" y="1617636"/>
                  </a:lnTo>
                  <a:lnTo>
                    <a:pt x="470358" y="1621127"/>
                  </a:lnTo>
                  <a:close/>
                </a:path>
                <a:path w="2381885" h="2181859">
                  <a:moveTo>
                    <a:pt x="1192298" y="1635416"/>
                  </a:moveTo>
                  <a:lnTo>
                    <a:pt x="1166793" y="1635416"/>
                  </a:lnTo>
                  <a:lnTo>
                    <a:pt x="1165842" y="1633083"/>
                  </a:lnTo>
                  <a:lnTo>
                    <a:pt x="1175344" y="1622716"/>
                  </a:lnTo>
                  <a:lnTo>
                    <a:pt x="1191503" y="1610082"/>
                  </a:lnTo>
                  <a:lnTo>
                    <a:pt x="1206209" y="1622716"/>
                  </a:lnTo>
                  <a:lnTo>
                    <a:pt x="1193992" y="1622716"/>
                  </a:lnTo>
                  <a:lnTo>
                    <a:pt x="1192298" y="1635416"/>
                  </a:lnTo>
                  <a:close/>
                </a:path>
                <a:path w="2381885" h="2181859">
                  <a:moveTo>
                    <a:pt x="721925" y="1622716"/>
                  </a:moveTo>
                  <a:lnTo>
                    <a:pt x="710581" y="1622716"/>
                  </a:lnTo>
                  <a:lnTo>
                    <a:pt x="710777" y="1620634"/>
                  </a:lnTo>
                  <a:lnTo>
                    <a:pt x="716576" y="1610509"/>
                  </a:lnTo>
                  <a:lnTo>
                    <a:pt x="721925" y="1622716"/>
                  </a:lnTo>
                  <a:close/>
                </a:path>
                <a:path w="2381885" h="2181859">
                  <a:moveTo>
                    <a:pt x="675910" y="1622716"/>
                  </a:moveTo>
                  <a:lnTo>
                    <a:pt x="667341" y="1622716"/>
                  </a:lnTo>
                  <a:lnTo>
                    <a:pt x="670198" y="1613135"/>
                  </a:lnTo>
                  <a:lnTo>
                    <a:pt x="675910" y="1622716"/>
                  </a:lnTo>
                  <a:close/>
                </a:path>
                <a:path w="2381885" h="2181859">
                  <a:moveTo>
                    <a:pt x="471167" y="1622716"/>
                  </a:moveTo>
                  <a:lnTo>
                    <a:pt x="470470" y="1622716"/>
                  </a:lnTo>
                  <a:lnTo>
                    <a:pt x="470403" y="1621290"/>
                  </a:lnTo>
                  <a:lnTo>
                    <a:pt x="470304" y="1614251"/>
                  </a:lnTo>
                  <a:lnTo>
                    <a:pt x="471167" y="1622716"/>
                  </a:lnTo>
                  <a:close/>
                </a:path>
                <a:path w="2381885" h="2181859">
                  <a:moveTo>
                    <a:pt x="856840" y="1622716"/>
                  </a:moveTo>
                  <a:lnTo>
                    <a:pt x="852257" y="1622716"/>
                  </a:lnTo>
                  <a:lnTo>
                    <a:pt x="855769" y="1615610"/>
                  </a:lnTo>
                  <a:lnTo>
                    <a:pt x="856840" y="1622111"/>
                  </a:lnTo>
                  <a:lnTo>
                    <a:pt x="856840" y="1622716"/>
                  </a:lnTo>
                  <a:close/>
                </a:path>
                <a:path w="2381885" h="2181859">
                  <a:moveTo>
                    <a:pt x="1017544" y="1622716"/>
                  </a:moveTo>
                  <a:lnTo>
                    <a:pt x="1012164" y="1622716"/>
                  </a:lnTo>
                  <a:lnTo>
                    <a:pt x="1013509" y="1616121"/>
                  </a:lnTo>
                  <a:lnTo>
                    <a:pt x="1017544" y="1622716"/>
                  </a:lnTo>
                  <a:close/>
                </a:path>
                <a:path w="2381885" h="2181859">
                  <a:moveTo>
                    <a:pt x="728615" y="1622716"/>
                  </a:moveTo>
                  <a:lnTo>
                    <a:pt x="721925" y="1622716"/>
                  </a:lnTo>
                  <a:lnTo>
                    <a:pt x="725724" y="1619214"/>
                  </a:lnTo>
                  <a:lnTo>
                    <a:pt x="728615" y="1622716"/>
                  </a:lnTo>
                  <a:close/>
                </a:path>
                <a:path w="2381885" h="2181859">
                  <a:moveTo>
                    <a:pt x="646020" y="1622716"/>
                  </a:moveTo>
                  <a:lnTo>
                    <a:pt x="645223" y="1622716"/>
                  </a:lnTo>
                  <a:lnTo>
                    <a:pt x="643872" y="1619257"/>
                  </a:lnTo>
                  <a:lnTo>
                    <a:pt x="646020" y="1622716"/>
                  </a:lnTo>
                  <a:close/>
                </a:path>
                <a:path w="2381885" h="2181859">
                  <a:moveTo>
                    <a:pt x="710581" y="1622716"/>
                  </a:moveTo>
                  <a:lnTo>
                    <a:pt x="709585" y="1622716"/>
                  </a:lnTo>
                  <a:lnTo>
                    <a:pt x="710777" y="1620634"/>
                  </a:lnTo>
                  <a:lnTo>
                    <a:pt x="710581" y="1622716"/>
                  </a:lnTo>
                  <a:close/>
                </a:path>
                <a:path w="2381885" h="2181859">
                  <a:moveTo>
                    <a:pt x="470470" y="1622716"/>
                  </a:moveTo>
                  <a:lnTo>
                    <a:pt x="470358" y="1621127"/>
                  </a:lnTo>
                  <a:lnTo>
                    <a:pt x="470470" y="1622716"/>
                  </a:lnTo>
                  <a:close/>
                </a:path>
                <a:path w="2381885" h="2181859">
                  <a:moveTo>
                    <a:pt x="706496" y="1622716"/>
                  </a:moveTo>
                  <a:lnTo>
                    <a:pt x="705899" y="1622716"/>
                  </a:lnTo>
                  <a:lnTo>
                    <a:pt x="705802" y="1621176"/>
                  </a:lnTo>
                  <a:lnTo>
                    <a:pt x="706345" y="1622111"/>
                  </a:lnTo>
                  <a:lnTo>
                    <a:pt x="706436" y="1622381"/>
                  </a:lnTo>
                  <a:lnTo>
                    <a:pt x="706496" y="1622716"/>
                  </a:lnTo>
                  <a:close/>
                </a:path>
                <a:path w="2381885" h="2181859">
                  <a:moveTo>
                    <a:pt x="1798055" y="1622716"/>
                  </a:moveTo>
                  <a:lnTo>
                    <a:pt x="1797856" y="1622716"/>
                  </a:lnTo>
                  <a:lnTo>
                    <a:pt x="1797856" y="1622111"/>
                  </a:lnTo>
                  <a:lnTo>
                    <a:pt x="1798055" y="1622716"/>
                  </a:lnTo>
                  <a:close/>
                </a:path>
                <a:path w="2381885" h="2181859">
                  <a:moveTo>
                    <a:pt x="706696" y="1622716"/>
                  </a:moveTo>
                  <a:lnTo>
                    <a:pt x="706496" y="1622716"/>
                  </a:lnTo>
                  <a:lnTo>
                    <a:pt x="706407" y="1622217"/>
                  </a:lnTo>
                  <a:lnTo>
                    <a:pt x="706696" y="1622716"/>
                  </a:lnTo>
                  <a:close/>
                </a:path>
                <a:path w="2381885" h="2181859">
                  <a:moveTo>
                    <a:pt x="1217704" y="1622716"/>
                  </a:moveTo>
                  <a:lnTo>
                    <a:pt x="1217688" y="1622223"/>
                  </a:lnTo>
                  <a:lnTo>
                    <a:pt x="1217704" y="1622716"/>
                  </a:lnTo>
                  <a:close/>
                </a:path>
                <a:path w="2381885" h="2181859">
                  <a:moveTo>
                    <a:pt x="1752541" y="1622716"/>
                  </a:moveTo>
                  <a:lnTo>
                    <a:pt x="1752325" y="1622716"/>
                  </a:lnTo>
                  <a:lnTo>
                    <a:pt x="1752491" y="1622343"/>
                  </a:lnTo>
                  <a:lnTo>
                    <a:pt x="1752541" y="1622716"/>
                  </a:lnTo>
                  <a:close/>
                </a:path>
                <a:path w="2381885" h="2181859">
                  <a:moveTo>
                    <a:pt x="35680" y="1635416"/>
                  </a:moveTo>
                  <a:lnTo>
                    <a:pt x="22828" y="1635416"/>
                  </a:lnTo>
                  <a:lnTo>
                    <a:pt x="20594" y="1622716"/>
                  </a:lnTo>
                  <a:lnTo>
                    <a:pt x="38569" y="1622716"/>
                  </a:lnTo>
                  <a:lnTo>
                    <a:pt x="35680" y="1635416"/>
                  </a:lnTo>
                  <a:close/>
                </a:path>
                <a:path w="2381885" h="2181859">
                  <a:moveTo>
                    <a:pt x="165599" y="1635416"/>
                  </a:moveTo>
                  <a:lnTo>
                    <a:pt x="149291" y="1635416"/>
                  </a:lnTo>
                  <a:lnTo>
                    <a:pt x="153618" y="1622716"/>
                  </a:lnTo>
                  <a:lnTo>
                    <a:pt x="162093" y="1622716"/>
                  </a:lnTo>
                  <a:lnTo>
                    <a:pt x="165599" y="1635416"/>
                  </a:lnTo>
                  <a:close/>
                </a:path>
                <a:path w="2381885" h="2181859">
                  <a:moveTo>
                    <a:pt x="290935" y="1635416"/>
                  </a:moveTo>
                  <a:lnTo>
                    <a:pt x="265529" y="1635416"/>
                  </a:lnTo>
                  <a:lnTo>
                    <a:pt x="268717" y="1622716"/>
                  </a:lnTo>
                  <a:lnTo>
                    <a:pt x="285648" y="1622716"/>
                  </a:lnTo>
                  <a:lnTo>
                    <a:pt x="290935" y="1635416"/>
                  </a:lnTo>
                  <a:close/>
                </a:path>
                <a:path w="2381885" h="2181859">
                  <a:moveTo>
                    <a:pt x="291034" y="1635416"/>
                  </a:moveTo>
                  <a:lnTo>
                    <a:pt x="285648" y="1622716"/>
                  </a:lnTo>
                  <a:lnTo>
                    <a:pt x="289042" y="1622716"/>
                  </a:lnTo>
                  <a:lnTo>
                    <a:pt x="291034" y="1635416"/>
                  </a:lnTo>
                  <a:close/>
                </a:path>
                <a:path w="2381885" h="2181859">
                  <a:moveTo>
                    <a:pt x="293127" y="1635416"/>
                  </a:moveTo>
                  <a:lnTo>
                    <a:pt x="291034" y="1635416"/>
                  </a:lnTo>
                  <a:lnTo>
                    <a:pt x="289042" y="1622716"/>
                  </a:lnTo>
                  <a:lnTo>
                    <a:pt x="295618" y="1622716"/>
                  </a:lnTo>
                  <a:lnTo>
                    <a:pt x="293127" y="1635416"/>
                  </a:lnTo>
                  <a:close/>
                </a:path>
                <a:path w="2381885" h="2181859">
                  <a:moveTo>
                    <a:pt x="305979" y="1635416"/>
                  </a:moveTo>
                  <a:lnTo>
                    <a:pt x="301698" y="1635416"/>
                  </a:lnTo>
                  <a:lnTo>
                    <a:pt x="306577" y="1622716"/>
                  </a:lnTo>
                  <a:lnTo>
                    <a:pt x="310363" y="1622716"/>
                  </a:lnTo>
                  <a:lnTo>
                    <a:pt x="305979" y="1635416"/>
                  </a:lnTo>
                  <a:close/>
                </a:path>
                <a:path w="2381885" h="2181859">
                  <a:moveTo>
                    <a:pt x="379806" y="1635416"/>
                  </a:moveTo>
                  <a:lnTo>
                    <a:pt x="374725" y="1635416"/>
                  </a:lnTo>
                  <a:lnTo>
                    <a:pt x="375123" y="1622716"/>
                  </a:lnTo>
                  <a:lnTo>
                    <a:pt x="384987" y="1622716"/>
                  </a:lnTo>
                  <a:lnTo>
                    <a:pt x="379806" y="1635416"/>
                  </a:lnTo>
                  <a:close/>
                </a:path>
                <a:path w="2381885" h="2181859">
                  <a:moveTo>
                    <a:pt x="440581" y="1635416"/>
                  </a:moveTo>
                  <a:lnTo>
                    <a:pt x="420854" y="1635416"/>
                  </a:lnTo>
                  <a:lnTo>
                    <a:pt x="417765" y="1622716"/>
                  </a:lnTo>
                  <a:lnTo>
                    <a:pt x="440581" y="1622716"/>
                  </a:lnTo>
                  <a:lnTo>
                    <a:pt x="440705" y="1625343"/>
                  </a:lnTo>
                  <a:lnTo>
                    <a:pt x="440581" y="1635416"/>
                  </a:lnTo>
                  <a:close/>
                </a:path>
                <a:path w="2381885" h="2181859">
                  <a:moveTo>
                    <a:pt x="441115" y="1634055"/>
                  </a:moveTo>
                  <a:lnTo>
                    <a:pt x="440962" y="1630806"/>
                  </a:lnTo>
                  <a:lnTo>
                    <a:pt x="440853" y="1626728"/>
                  </a:lnTo>
                  <a:lnTo>
                    <a:pt x="440979" y="1622716"/>
                  </a:lnTo>
                  <a:lnTo>
                    <a:pt x="445562" y="1622716"/>
                  </a:lnTo>
                  <a:lnTo>
                    <a:pt x="441115" y="1634055"/>
                  </a:lnTo>
                  <a:close/>
                </a:path>
                <a:path w="2381885" h="2181859">
                  <a:moveTo>
                    <a:pt x="453398" y="1635416"/>
                  </a:moveTo>
                  <a:lnTo>
                    <a:pt x="441179" y="1635416"/>
                  </a:lnTo>
                  <a:lnTo>
                    <a:pt x="445662" y="1622716"/>
                  </a:lnTo>
                  <a:lnTo>
                    <a:pt x="449149" y="1622716"/>
                  </a:lnTo>
                  <a:lnTo>
                    <a:pt x="453398" y="1635416"/>
                  </a:lnTo>
                  <a:close/>
                </a:path>
                <a:path w="2381885" h="2181859">
                  <a:moveTo>
                    <a:pt x="462520" y="1635416"/>
                  </a:moveTo>
                  <a:lnTo>
                    <a:pt x="457630" y="1622716"/>
                  </a:lnTo>
                  <a:lnTo>
                    <a:pt x="466485" y="1622716"/>
                  </a:lnTo>
                  <a:lnTo>
                    <a:pt x="462520" y="1635416"/>
                  </a:lnTo>
                  <a:close/>
                </a:path>
                <a:path w="2381885" h="2181859">
                  <a:moveTo>
                    <a:pt x="473260" y="1635416"/>
                  </a:moveTo>
                  <a:lnTo>
                    <a:pt x="470869" y="1635416"/>
                  </a:lnTo>
                  <a:lnTo>
                    <a:pt x="469573" y="1622716"/>
                  </a:lnTo>
                  <a:lnTo>
                    <a:pt x="476548" y="1622716"/>
                  </a:lnTo>
                  <a:lnTo>
                    <a:pt x="473260" y="1635416"/>
                  </a:lnTo>
                  <a:close/>
                </a:path>
                <a:path w="2381885" h="2181859">
                  <a:moveTo>
                    <a:pt x="495776" y="1635416"/>
                  </a:moveTo>
                  <a:lnTo>
                    <a:pt x="473360" y="1635416"/>
                  </a:lnTo>
                  <a:lnTo>
                    <a:pt x="476747" y="1622716"/>
                  </a:lnTo>
                  <a:lnTo>
                    <a:pt x="498063" y="1622716"/>
                  </a:lnTo>
                  <a:lnTo>
                    <a:pt x="495776" y="1635416"/>
                  </a:lnTo>
                  <a:close/>
                </a:path>
                <a:path w="2381885" h="2181859">
                  <a:moveTo>
                    <a:pt x="496358" y="1633296"/>
                  </a:moveTo>
                  <a:lnTo>
                    <a:pt x="498267" y="1622716"/>
                  </a:lnTo>
                  <a:lnTo>
                    <a:pt x="499264" y="1622716"/>
                  </a:lnTo>
                  <a:lnTo>
                    <a:pt x="496358" y="1633296"/>
                  </a:lnTo>
                  <a:close/>
                </a:path>
                <a:path w="2381885" h="2181859">
                  <a:moveTo>
                    <a:pt x="509027" y="1635416"/>
                  </a:moveTo>
                  <a:lnTo>
                    <a:pt x="499264" y="1622716"/>
                  </a:lnTo>
                  <a:lnTo>
                    <a:pt x="507632" y="1622716"/>
                  </a:lnTo>
                  <a:lnTo>
                    <a:pt x="509027" y="1635416"/>
                  </a:lnTo>
                  <a:close/>
                </a:path>
                <a:path w="2381885" h="2181859">
                  <a:moveTo>
                    <a:pt x="537522" y="1635416"/>
                  </a:moveTo>
                  <a:lnTo>
                    <a:pt x="525367" y="1635416"/>
                  </a:lnTo>
                  <a:lnTo>
                    <a:pt x="520974" y="1622716"/>
                  </a:lnTo>
                  <a:lnTo>
                    <a:pt x="539415" y="1622716"/>
                  </a:lnTo>
                  <a:lnTo>
                    <a:pt x="537522" y="1635416"/>
                  </a:lnTo>
                  <a:close/>
                </a:path>
                <a:path w="2381885" h="2181859">
                  <a:moveTo>
                    <a:pt x="541408" y="1635416"/>
                  </a:moveTo>
                  <a:lnTo>
                    <a:pt x="537522" y="1635416"/>
                  </a:lnTo>
                  <a:lnTo>
                    <a:pt x="539415" y="1622716"/>
                  </a:lnTo>
                  <a:lnTo>
                    <a:pt x="544695" y="1622716"/>
                  </a:lnTo>
                  <a:lnTo>
                    <a:pt x="541408" y="1635416"/>
                  </a:lnTo>
                  <a:close/>
                </a:path>
                <a:path w="2381885" h="2181859">
                  <a:moveTo>
                    <a:pt x="559441" y="1635416"/>
                  </a:moveTo>
                  <a:lnTo>
                    <a:pt x="545891" y="1635416"/>
                  </a:lnTo>
                  <a:lnTo>
                    <a:pt x="544695" y="1622716"/>
                  </a:lnTo>
                  <a:lnTo>
                    <a:pt x="555157" y="1622716"/>
                  </a:lnTo>
                  <a:lnTo>
                    <a:pt x="559441" y="1635416"/>
                  </a:lnTo>
                  <a:close/>
                </a:path>
                <a:path w="2381885" h="2181859">
                  <a:moveTo>
                    <a:pt x="559441" y="1635416"/>
                  </a:moveTo>
                  <a:lnTo>
                    <a:pt x="555157" y="1622716"/>
                  </a:lnTo>
                  <a:lnTo>
                    <a:pt x="564522" y="1622716"/>
                  </a:lnTo>
                  <a:lnTo>
                    <a:pt x="564403" y="1624884"/>
                  </a:lnTo>
                  <a:lnTo>
                    <a:pt x="564298" y="1625891"/>
                  </a:lnTo>
                  <a:lnTo>
                    <a:pt x="559441" y="1635416"/>
                  </a:lnTo>
                  <a:close/>
                </a:path>
                <a:path w="2381885" h="2181859">
                  <a:moveTo>
                    <a:pt x="564354" y="1625781"/>
                  </a:moveTo>
                  <a:lnTo>
                    <a:pt x="564522" y="1622716"/>
                  </a:lnTo>
                  <a:lnTo>
                    <a:pt x="565917" y="1622716"/>
                  </a:lnTo>
                  <a:lnTo>
                    <a:pt x="564354" y="1625781"/>
                  </a:lnTo>
                  <a:close/>
                </a:path>
                <a:path w="2381885" h="2181859">
                  <a:moveTo>
                    <a:pt x="605769" y="1635416"/>
                  </a:moveTo>
                  <a:lnTo>
                    <a:pt x="598795" y="1635416"/>
                  </a:lnTo>
                  <a:lnTo>
                    <a:pt x="596305" y="1622716"/>
                  </a:lnTo>
                  <a:lnTo>
                    <a:pt x="606666" y="1622716"/>
                  </a:lnTo>
                  <a:lnTo>
                    <a:pt x="607032" y="1624583"/>
                  </a:lnTo>
                  <a:lnTo>
                    <a:pt x="606927" y="1626190"/>
                  </a:lnTo>
                  <a:lnTo>
                    <a:pt x="605769" y="1635416"/>
                  </a:lnTo>
                  <a:close/>
                </a:path>
                <a:path w="2381885" h="2181859">
                  <a:moveTo>
                    <a:pt x="611050" y="1635416"/>
                  </a:moveTo>
                  <a:lnTo>
                    <a:pt x="609157" y="1635416"/>
                  </a:lnTo>
                  <a:lnTo>
                    <a:pt x="607239" y="1625635"/>
                  </a:lnTo>
                  <a:lnTo>
                    <a:pt x="607129" y="1624583"/>
                  </a:lnTo>
                  <a:lnTo>
                    <a:pt x="607364" y="1622716"/>
                  </a:lnTo>
                  <a:lnTo>
                    <a:pt x="608858" y="1622716"/>
                  </a:lnTo>
                  <a:lnTo>
                    <a:pt x="611050" y="1635416"/>
                  </a:lnTo>
                  <a:close/>
                </a:path>
                <a:path w="2381885" h="2181859">
                  <a:moveTo>
                    <a:pt x="627788" y="1635416"/>
                  </a:moveTo>
                  <a:lnTo>
                    <a:pt x="617825" y="1635416"/>
                  </a:lnTo>
                  <a:lnTo>
                    <a:pt x="616729" y="1622716"/>
                  </a:lnTo>
                  <a:lnTo>
                    <a:pt x="624998" y="1622716"/>
                  </a:lnTo>
                  <a:lnTo>
                    <a:pt x="627788" y="1635416"/>
                  </a:lnTo>
                  <a:close/>
                </a:path>
                <a:path w="2381885" h="2181859">
                  <a:moveTo>
                    <a:pt x="678002" y="1635416"/>
                  </a:moveTo>
                  <a:lnTo>
                    <a:pt x="669434" y="1635416"/>
                  </a:lnTo>
                  <a:lnTo>
                    <a:pt x="667840" y="1622716"/>
                  </a:lnTo>
                  <a:lnTo>
                    <a:pt x="675044" y="1622716"/>
                  </a:lnTo>
                  <a:lnTo>
                    <a:pt x="678002" y="1635416"/>
                  </a:lnTo>
                  <a:close/>
                </a:path>
                <a:path w="2381885" h="2181859">
                  <a:moveTo>
                    <a:pt x="697530" y="1635416"/>
                  </a:moveTo>
                  <a:lnTo>
                    <a:pt x="682683" y="1635413"/>
                  </a:lnTo>
                  <a:lnTo>
                    <a:pt x="676607" y="1622716"/>
                  </a:lnTo>
                  <a:lnTo>
                    <a:pt x="696533" y="1622716"/>
                  </a:lnTo>
                  <a:lnTo>
                    <a:pt x="697530" y="1635416"/>
                  </a:lnTo>
                  <a:close/>
                </a:path>
                <a:path w="2381885" h="2181859">
                  <a:moveTo>
                    <a:pt x="698028" y="1635416"/>
                  </a:moveTo>
                  <a:lnTo>
                    <a:pt x="697530" y="1635416"/>
                  </a:lnTo>
                  <a:lnTo>
                    <a:pt x="696533" y="1622716"/>
                  </a:lnTo>
                  <a:lnTo>
                    <a:pt x="698028" y="1635416"/>
                  </a:lnTo>
                  <a:close/>
                </a:path>
                <a:path w="2381885" h="2181859">
                  <a:moveTo>
                    <a:pt x="706795" y="1635416"/>
                  </a:moveTo>
                  <a:lnTo>
                    <a:pt x="698028" y="1635416"/>
                  </a:lnTo>
                  <a:lnTo>
                    <a:pt x="696533" y="1622716"/>
                  </a:lnTo>
                  <a:lnTo>
                    <a:pt x="709386" y="1622716"/>
                  </a:lnTo>
                  <a:lnTo>
                    <a:pt x="706795" y="1635416"/>
                  </a:lnTo>
                  <a:close/>
                </a:path>
                <a:path w="2381885" h="2181859">
                  <a:moveTo>
                    <a:pt x="754220" y="1635416"/>
                  </a:moveTo>
                  <a:lnTo>
                    <a:pt x="706796" y="1635416"/>
                  </a:lnTo>
                  <a:lnTo>
                    <a:pt x="709386" y="1622716"/>
                  </a:lnTo>
                  <a:lnTo>
                    <a:pt x="757607" y="1622716"/>
                  </a:lnTo>
                  <a:lnTo>
                    <a:pt x="754220" y="1635416"/>
                  </a:lnTo>
                  <a:close/>
                </a:path>
                <a:path w="2381885" h="2181859">
                  <a:moveTo>
                    <a:pt x="788977" y="1634094"/>
                  </a:moveTo>
                  <a:lnTo>
                    <a:pt x="787141" y="1622716"/>
                  </a:lnTo>
                  <a:lnTo>
                    <a:pt x="787995" y="1622716"/>
                  </a:lnTo>
                  <a:lnTo>
                    <a:pt x="788977" y="1634094"/>
                  </a:lnTo>
                  <a:close/>
                </a:path>
                <a:path w="2381885" h="2181859">
                  <a:moveTo>
                    <a:pt x="800449" y="1635416"/>
                  </a:moveTo>
                  <a:lnTo>
                    <a:pt x="789190" y="1635416"/>
                  </a:lnTo>
                  <a:lnTo>
                    <a:pt x="789098" y="1634848"/>
                  </a:lnTo>
                  <a:lnTo>
                    <a:pt x="788891" y="1622716"/>
                  </a:lnTo>
                  <a:lnTo>
                    <a:pt x="799452" y="1622716"/>
                  </a:lnTo>
                  <a:lnTo>
                    <a:pt x="800544" y="1629043"/>
                  </a:lnTo>
                  <a:lnTo>
                    <a:pt x="800449" y="1635416"/>
                  </a:lnTo>
                  <a:close/>
                </a:path>
                <a:path w="2381885" h="2181859">
                  <a:moveTo>
                    <a:pt x="802641" y="1635416"/>
                  </a:moveTo>
                  <a:lnTo>
                    <a:pt x="801644" y="1635416"/>
                  </a:lnTo>
                  <a:lnTo>
                    <a:pt x="800670" y="1629771"/>
                  </a:lnTo>
                  <a:lnTo>
                    <a:pt x="800628" y="1627793"/>
                  </a:lnTo>
                  <a:lnTo>
                    <a:pt x="800748" y="1622716"/>
                  </a:lnTo>
                  <a:lnTo>
                    <a:pt x="802142" y="1622716"/>
                  </a:lnTo>
                  <a:lnTo>
                    <a:pt x="802641" y="1635416"/>
                  </a:lnTo>
                  <a:close/>
                </a:path>
                <a:path w="2381885" h="2181859">
                  <a:moveTo>
                    <a:pt x="815592" y="1635416"/>
                  </a:moveTo>
                  <a:lnTo>
                    <a:pt x="802740" y="1635416"/>
                  </a:lnTo>
                  <a:lnTo>
                    <a:pt x="802740" y="1622716"/>
                  </a:lnTo>
                  <a:lnTo>
                    <a:pt x="810411" y="1622716"/>
                  </a:lnTo>
                  <a:lnTo>
                    <a:pt x="815592" y="1635416"/>
                  </a:lnTo>
                  <a:close/>
                </a:path>
                <a:path w="2381885" h="2181859">
                  <a:moveTo>
                    <a:pt x="883541" y="1635416"/>
                  </a:moveTo>
                  <a:lnTo>
                    <a:pt x="854262" y="1635416"/>
                  </a:lnTo>
                  <a:lnTo>
                    <a:pt x="859928" y="1622716"/>
                  </a:lnTo>
                  <a:lnTo>
                    <a:pt x="883043" y="1622716"/>
                  </a:lnTo>
                  <a:lnTo>
                    <a:pt x="883868" y="1627725"/>
                  </a:lnTo>
                  <a:lnTo>
                    <a:pt x="883743" y="1632201"/>
                  </a:lnTo>
                  <a:lnTo>
                    <a:pt x="883541" y="1635416"/>
                  </a:lnTo>
                  <a:close/>
                </a:path>
                <a:path w="2381885" h="2181859">
                  <a:moveTo>
                    <a:pt x="894214" y="1648116"/>
                  </a:moveTo>
                  <a:lnTo>
                    <a:pt x="885633" y="1648116"/>
                  </a:lnTo>
                  <a:lnTo>
                    <a:pt x="884207" y="1644117"/>
                  </a:lnTo>
                  <a:lnTo>
                    <a:pt x="884200" y="1642865"/>
                  </a:lnTo>
                  <a:lnTo>
                    <a:pt x="884949" y="1636901"/>
                  </a:lnTo>
                  <a:lnTo>
                    <a:pt x="885023" y="1634735"/>
                  </a:lnTo>
                  <a:lnTo>
                    <a:pt x="884131" y="1629320"/>
                  </a:lnTo>
                  <a:lnTo>
                    <a:pt x="884019" y="1627793"/>
                  </a:lnTo>
                  <a:lnTo>
                    <a:pt x="884338" y="1622716"/>
                  </a:lnTo>
                  <a:lnTo>
                    <a:pt x="894102" y="1622716"/>
                  </a:lnTo>
                  <a:lnTo>
                    <a:pt x="894102" y="1635416"/>
                  </a:lnTo>
                  <a:lnTo>
                    <a:pt x="891096" y="1635416"/>
                  </a:lnTo>
                  <a:lnTo>
                    <a:pt x="894214" y="1648116"/>
                  </a:lnTo>
                  <a:close/>
                </a:path>
                <a:path w="2381885" h="2181859">
                  <a:moveTo>
                    <a:pt x="988950" y="1635416"/>
                  </a:moveTo>
                  <a:lnTo>
                    <a:pt x="939933" y="1635416"/>
                  </a:lnTo>
                  <a:lnTo>
                    <a:pt x="935350" y="1622716"/>
                  </a:lnTo>
                  <a:lnTo>
                    <a:pt x="989839" y="1622716"/>
                  </a:lnTo>
                  <a:lnTo>
                    <a:pt x="988950" y="1635416"/>
                  </a:lnTo>
                  <a:close/>
                </a:path>
                <a:path w="2381885" h="2181859">
                  <a:moveTo>
                    <a:pt x="989051" y="1635416"/>
                  </a:moveTo>
                  <a:lnTo>
                    <a:pt x="989839" y="1622716"/>
                  </a:lnTo>
                  <a:lnTo>
                    <a:pt x="989051" y="1635416"/>
                  </a:lnTo>
                  <a:close/>
                </a:path>
                <a:path w="2381885" h="2181859">
                  <a:moveTo>
                    <a:pt x="997320" y="1635416"/>
                  </a:moveTo>
                  <a:lnTo>
                    <a:pt x="989051" y="1635416"/>
                  </a:lnTo>
                  <a:lnTo>
                    <a:pt x="989940" y="1622716"/>
                  </a:lnTo>
                  <a:lnTo>
                    <a:pt x="995472" y="1622716"/>
                  </a:lnTo>
                  <a:lnTo>
                    <a:pt x="997320" y="1635416"/>
                  </a:lnTo>
                  <a:close/>
                </a:path>
                <a:path w="2381885" h="2181859">
                  <a:moveTo>
                    <a:pt x="999312" y="1635416"/>
                  </a:moveTo>
                  <a:lnTo>
                    <a:pt x="997320" y="1635416"/>
                  </a:lnTo>
                  <a:lnTo>
                    <a:pt x="995472" y="1622716"/>
                  </a:lnTo>
                  <a:lnTo>
                    <a:pt x="997220" y="1622716"/>
                  </a:lnTo>
                  <a:lnTo>
                    <a:pt x="999312" y="1635416"/>
                  </a:lnTo>
                  <a:close/>
                </a:path>
                <a:path w="2381885" h="2181859">
                  <a:moveTo>
                    <a:pt x="1001859" y="1635416"/>
                  </a:moveTo>
                  <a:lnTo>
                    <a:pt x="999312" y="1635416"/>
                  </a:lnTo>
                  <a:lnTo>
                    <a:pt x="997220" y="1622716"/>
                  </a:lnTo>
                  <a:lnTo>
                    <a:pt x="1009076" y="1622716"/>
                  </a:lnTo>
                  <a:lnTo>
                    <a:pt x="1001859" y="1635416"/>
                  </a:lnTo>
                  <a:close/>
                </a:path>
                <a:path w="2381885" h="2181859">
                  <a:moveTo>
                    <a:pt x="1017445" y="1635416"/>
                  </a:moveTo>
                  <a:lnTo>
                    <a:pt x="1001873" y="1635416"/>
                  </a:lnTo>
                  <a:lnTo>
                    <a:pt x="1009076" y="1622716"/>
                  </a:lnTo>
                  <a:lnTo>
                    <a:pt x="1014955" y="1622716"/>
                  </a:lnTo>
                  <a:lnTo>
                    <a:pt x="1017445" y="1635416"/>
                  </a:lnTo>
                  <a:close/>
                </a:path>
                <a:path w="2381885" h="2181859">
                  <a:moveTo>
                    <a:pt x="1018741" y="1635416"/>
                  </a:moveTo>
                  <a:lnTo>
                    <a:pt x="1017445" y="1635416"/>
                  </a:lnTo>
                  <a:lnTo>
                    <a:pt x="1014955" y="1622716"/>
                  </a:lnTo>
                  <a:lnTo>
                    <a:pt x="1018641" y="1622716"/>
                  </a:lnTo>
                  <a:lnTo>
                    <a:pt x="1019050" y="1624884"/>
                  </a:lnTo>
                  <a:lnTo>
                    <a:pt x="1018928" y="1630653"/>
                  </a:lnTo>
                  <a:lnTo>
                    <a:pt x="1018741" y="1635416"/>
                  </a:lnTo>
                  <a:close/>
                </a:path>
                <a:path w="2381885" h="2181859">
                  <a:moveTo>
                    <a:pt x="1045840" y="1635416"/>
                  </a:moveTo>
                  <a:lnTo>
                    <a:pt x="1021032" y="1635416"/>
                  </a:lnTo>
                  <a:lnTo>
                    <a:pt x="1019295" y="1626190"/>
                  </a:lnTo>
                  <a:lnTo>
                    <a:pt x="1019239" y="1622716"/>
                  </a:lnTo>
                  <a:lnTo>
                    <a:pt x="1046338" y="1622716"/>
                  </a:lnTo>
                  <a:lnTo>
                    <a:pt x="1045840" y="1635416"/>
                  </a:lnTo>
                  <a:close/>
                </a:path>
                <a:path w="2381885" h="2181859">
                  <a:moveTo>
                    <a:pt x="1060586" y="1635416"/>
                  </a:moveTo>
                  <a:lnTo>
                    <a:pt x="1045840" y="1635416"/>
                  </a:lnTo>
                  <a:lnTo>
                    <a:pt x="1046339" y="1622716"/>
                  </a:lnTo>
                  <a:lnTo>
                    <a:pt x="1055803" y="1622716"/>
                  </a:lnTo>
                  <a:lnTo>
                    <a:pt x="1060586" y="1635416"/>
                  </a:lnTo>
                  <a:close/>
                </a:path>
                <a:path w="2381885" h="2181859">
                  <a:moveTo>
                    <a:pt x="1060768" y="1634848"/>
                  </a:moveTo>
                  <a:lnTo>
                    <a:pt x="1058182" y="1622716"/>
                  </a:lnTo>
                  <a:lnTo>
                    <a:pt x="1064471" y="1622716"/>
                  </a:lnTo>
                  <a:lnTo>
                    <a:pt x="1064398" y="1623562"/>
                  </a:lnTo>
                  <a:lnTo>
                    <a:pt x="1060768" y="1634848"/>
                  </a:lnTo>
                  <a:close/>
                </a:path>
                <a:path w="2381885" h="2181859">
                  <a:moveTo>
                    <a:pt x="1064586" y="1622978"/>
                  </a:moveTo>
                  <a:lnTo>
                    <a:pt x="1064471" y="1622716"/>
                  </a:lnTo>
                  <a:lnTo>
                    <a:pt x="1064671" y="1622716"/>
                  </a:lnTo>
                  <a:lnTo>
                    <a:pt x="1064586" y="1622978"/>
                  </a:lnTo>
                  <a:close/>
                </a:path>
                <a:path w="2381885" h="2181859">
                  <a:moveTo>
                    <a:pt x="1065701" y="1625515"/>
                  </a:moveTo>
                  <a:lnTo>
                    <a:pt x="1064697" y="1623229"/>
                  </a:lnTo>
                  <a:lnTo>
                    <a:pt x="1064671" y="1622716"/>
                  </a:lnTo>
                  <a:lnTo>
                    <a:pt x="1067062" y="1622716"/>
                  </a:lnTo>
                  <a:lnTo>
                    <a:pt x="1065701" y="1625515"/>
                  </a:lnTo>
                  <a:close/>
                </a:path>
                <a:path w="2381885" h="2181859">
                  <a:moveTo>
                    <a:pt x="1074797" y="1635416"/>
                  </a:moveTo>
                  <a:lnTo>
                    <a:pt x="1071134" y="1635416"/>
                  </a:lnTo>
                  <a:lnTo>
                    <a:pt x="1067901" y="1622716"/>
                  </a:lnTo>
                  <a:lnTo>
                    <a:pt x="1073637" y="1622716"/>
                  </a:lnTo>
                  <a:lnTo>
                    <a:pt x="1075431" y="1626728"/>
                  </a:lnTo>
                  <a:lnTo>
                    <a:pt x="1075314" y="1629618"/>
                  </a:lnTo>
                  <a:lnTo>
                    <a:pt x="1074797" y="1635416"/>
                  </a:lnTo>
                  <a:close/>
                </a:path>
                <a:path w="2381885" h="2181859">
                  <a:moveTo>
                    <a:pt x="1086988" y="1635416"/>
                  </a:moveTo>
                  <a:lnTo>
                    <a:pt x="1079316" y="1635416"/>
                  </a:lnTo>
                  <a:lnTo>
                    <a:pt x="1075548" y="1626989"/>
                  </a:lnTo>
                  <a:lnTo>
                    <a:pt x="1075929" y="1622716"/>
                  </a:lnTo>
                  <a:lnTo>
                    <a:pt x="1080910" y="1622716"/>
                  </a:lnTo>
                  <a:lnTo>
                    <a:pt x="1086937" y="1632201"/>
                  </a:lnTo>
                  <a:lnTo>
                    <a:pt x="1086988" y="1635416"/>
                  </a:lnTo>
                  <a:close/>
                </a:path>
                <a:path w="2381885" h="2181859">
                  <a:moveTo>
                    <a:pt x="1087749" y="1633478"/>
                  </a:moveTo>
                  <a:lnTo>
                    <a:pt x="1086938" y="1632201"/>
                  </a:lnTo>
                  <a:lnTo>
                    <a:pt x="1086789" y="1622716"/>
                  </a:lnTo>
                  <a:lnTo>
                    <a:pt x="1090375" y="1622716"/>
                  </a:lnTo>
                  <a:lnTo>
                    <a:pt x="1088826" y="1629771"/>
                  </a:lnTo>
                  <a:lnTo>
                    <a:pt x="1087749" y="1633478"/>
                  </a:lnTo>
                  <a:close/>
                </a:path>
                <a:path w="2381885" h="2181859">
                  <a:moveTo>
                    <a:pt x="1088826" y="1629771"/>
                  </a:moveTo>
                  <a:lnTo>
                    <a:pt x="1090375" y="1622716"/>
                  </a:lnTo>
                  <a:lnTo>
                    <a:pt x="1090331" y="1624583"/>
                  </a:lnTo>
                  <a:lnTo>
                    <a:pt x="1088826" y="1629771"/>
                  </a:lnTo>
                  <a:close/>
                </a:path>
                <a:path w="2381885" h="2181859">
                  <a:moveTo>
                    <a:pt x="1090331" y="1624583"/>
                  </a:moveTo>
                  <a:lnTo>
                    <a:pt x="1090375" y="1622716"/>
                  </a:lnTo>
                  <a:lnTo>
                    <a:pt x="1090603" y="1622978"/>
                  </a:lnTo>
                  <a:lnTo>
                    <a:pt x="1090628" y="1623562"/>
                  </a:lnTo>
                  <a:lnTo>
                    <a:pt x="1090331" y="1624583"/>
                  </a:lnTo>
                  <a:close/>
                </a:path>
                <a:path w="2381885" h="2181859">
                  <a:moveTo>
                    <a:pt x="1090724" y="1623229"/>
                  </a:moveTo>
                  <a:lnTo>
                    <a:pt x="1090475" y="1622716"/>
                  </a:lnTo>
                  <a:lnTo>
                    <a:pt x="1090873" y="1622716"/>
                  </a:lnTo>
                  <a:lnTo>
                    <a:pt x="1090724" y="1623229"/>
                  </a:lnTo>
                  <a:close/>
                </a:path>
                <a:path w="2381885" h="2181859">
                  <a:moveTo>
                    <a:pt x="1090887" y="1623562"/>
                  </a:moveTo>
                  <a:lnTo>
                    <a:pt x="1090797" y="1622978"/>
                  </a:lnTo>
                  <a:lnTo>
                    <a:pt x="1090873" y="1622716"/>
                  </a:lnTo>
                  <a:lnTo>
                    <a:pt x="1090887" y="1623562"/>
                  </a:lnTo>
                  <a:close/>
                </a:path>
                <a:path w="2381885" h="2181859">
                  <a:moveTo>
                    <a:pt x="1092165" y="1626190"/>
                  </a:moveTo>
                  <a:lnTo>
                    <a:pt x="1090887" y="1623562"/>
                  </a:lnTo>
                  <a:lnTo>
                    <a:pt x="1090873" y="1622716"/>
                  </a:lnTo>
                  <a:lnTo>
                    <a:pt x="1093364" y="1622716"/>
                  </a:lnTo>
                  <a:lnTo>
                    <a:pt x="1092165" y="1626190"/>
                  </a:lnTo>
                  <a:close/>
                </a:path>
                <a:path w="2381885" h="2181859">
                  <a:moveTo>
                    <a:pt x="1095732" y="1633524"/>
                  </a:moveTo>
                  <a:lnTo>
                    <a:pt x="1092165" y="1626190"/>
                  </a:lnTo>
                  <a:lnTo>
                    <a:pt x="1093364" y="1622716"/>
                  </a:lnTo>
                  <a:lnTo>
                    <a:pt x="1094460" y="1622716"/>
                  </a:lnTo>
                  <a:lnTo>
                    <a:pt x="1095732" y="1633524"/>
                  </a:lnTo>
                  <a:close/>
                </a:path>
                <a:path w="2381885" h="2181859">
                  <a:moveTo>
                    <a:pt x="1096652" y="1635416"/>
                  </a:moveTo>
                  <a:lnTo>
                    <a:pt x="1095732" y="1633524"/>
                  </a:lnTo>
                  <a:lnTo>
                    <a:pt x="1094460" y="1622716"/>
                  </a:lnTo>
                  <a:lnTo>
                    <a:pt x="1101135" y="1622716"/>
                  </a:lnTo>
                  <a:lnTo>
                    <a:pt x="1096652" y="1635416"/>
                  </a:lnTo>
                  <a:close/>
                </a:path>
                <a:path w="2381885" h="2181859">
                  <a:moveTo>
                    <a:pt x="1106416" y="1648116"/>
                  </a:moveTo>
                  <a:lnTo>
                    <a:pt x="1095158" y="1648116"/>
                  </a:lnTo>
                  <a:lnTo>
                    <a:pt x="1093663" y="1635416"/>
                  </a:lnTo>
                  <a:lnTo>
                    <a:pt x="1097451" y="1635413"/>
                  </a:lnTo>
                  <a:lnTo>
                    <a:pt x="1103623" y="1622716"/>
                  </a:lnTo>
                  <a:lnTo>
                    <a:pt x="1107811" y="1622716"/>
                  </a:lnTo>
                  <a:lnTo>
                    <a:pt x="1107071" y="1634505"/>
                  </a:lnTo>
                  <a:lnTo>
                    <a:pt x="1107138" y="1635811"/>
                  </a:lnTo>
                  <a:lnTo>
                    <a:pt x="1107811" y="1637957"/>
                  </a:lnTo>
                  <a:lnTo>
                    <a:pt x="1107757" y="1638618"/>
                  </a:lnTo>
                  <a:lnTo>
                    <a:pt x="1106416" y="1648116"/>
                  </a:lnTo>
                  <a:close/>
                </a:path>
                <a:path w="2381885" h="2181859">
                  <a:moveTo>
                    <a:pt x="1107839" y="1638041"/>
                  </a:moveTo>
                  <a:lnTo>
                    <a:pt x="1107139" y="1635811"/>
                  </a:lnTo>
                  <a:lnTo>
                    <a:pt x="1107072" y="1634505"/>
                  </a:lnTo>
                  <a:lnTo>
                    <a:pt x="1107812" y="1622716"/>
                  </a:lnTo>
                  <a:lnTo>
                    <a:pt x="1118870" y="1622716"/>
                  </a:lnTo>
                  <a:lnTo>
                    <a:pt x="1122257" y="1635416"/>
                  </a:lnTo>
                  <a:lnTo>
                    <a:pt x="1108209" y="1635416"/>
                  </a:lnTo>
                  <a:lnTo>
                    <a:pt x="1107839" y="1638041"/>
                  </a:lnTo>
                  <a:close/>
                </a:path>
                <a:path w="2381885" h="2181859">
                  <a:moveTo>
                    <a:pt x="1122258" y="1635414"/>
                  </a:moveTo>
                  <a:lnTo>
                    <a:pt x="1118871" y="1622716"/>
                  </a:lnTo>
                  <a:lnTo>
                    <a:pt x="1126940" y="1622716"/>
                  </a:lnTo>
                  <a:lnTo>
                    <a:pt x="1122258" y="1635414"/>
                  </a:lnTo>
                  <a:close/>
                </a:path>
                <a:path w="2381885" h="2181859">
                  <a:moveTo>
                    <a:pt x="1145870" y="1635416"/>
                  </a:moveTo>
                  <a:lnTo>
                    <a:pt x="1122258" y="1635416"/>
                  </a:lnTo>
                  <a:lnTo>
                    <a:pt x="1126941" y="1622716"/>
                  </a:lnTo>
                  <a:lnTo>
                    <a:pt x="1131324" y="1622716"/>
                  </a:lnTo>
                  <a:lnTo>
                    <a:pt x="1145870" y="1635416"/>
                  </a:lnTo>
                  <a:close/>
                </a:path>
                <a:path w="2381885" h="2181859">
                  <a:moveTo>
                    <a:pt x="1163504" y="1635416"/>
                  </a:moveTo>
                  <a:lnTo>
                    <a:pt x="1145870" y="1635416"/>
                  </a:lnTo>
                  <a:lnTo>
                    <a:pt x="1145571" y="1622716"/>
                  </a:lnTo>
                  <a:lnTo>
                    <a:pt x="1161312" y="1622716"/>
                  </a:lnTo>
                  <a:lnTo>
                    <a:pt x="1165483" y="1632938"/>
                  </a:lnTo>
                  <a:lnTo>
                    <a:pt x="1165441" y="1633310"/>
                  </a:lnTo>
                  <a:lnTo>
                    <a:pt x="1163504" y="1635416"/>
                  </a:lnTo>
                  <a:close/>
                </a:path>
                <a:path w="2381885" h="2181859">
                  <a:moveTo>
                    <a:pt x="1165575" y="1633165"/>
                  </a:moveTo>
                  <a:lnTo>
                    <a:pt x="1161312" y="1622716"/>
                  </a:lnTo>
                  <a:lnTo>
                    <a:pt x="1161613" y="1622716"/>
                  </a:lnTo>
                  <a:lnTo>
                    <a:pt x="1165783" y="1632938"/>
                  </a:lnTo>
                  <a:lnTo>
                    <a:pt x="1165575" y="1633165"/>
                  </a:lnTo>
                  <a:close/>
                </a:path>
                <a:path w="2381885" h="2181859">
                  <a:moveTo>
                    <a:pt x="1194390" y="1635416"/>
                  </a:moveTo>
                  <a:lnTo>
                    <a:pt x="1192298" y="1635416"/>
                  </a:lnTo>
                  <a:lnTo>
                    <a:pt x="1193992" y="1622716"/>
                  </a:lnTo>
                  <a:lnTo>
                    <a:pt x="1194390" y="1635416"/>
                  </a:lnTo>
                  <a:close/>
                </a:path>
                <a:path w="2381885" h="2181859">
                  <a:moveTo>
                    <a:pt x="1207741" y="1635416"/>
                  </a:moveTo>
                  <a:lnTo>
                    <a:pt x="1194390" y="1635416"/>
                  </a:lnTo>
                  <a:lnTo>
                    <a:pt x="1193992" y="1622716"/>
                  </a:lnTo>
                  <a:lnTo>
                    <a:pt x="1202759" y="1622716"/>
                  </a:lnTo>
                  <a:lnTo>
                    <a:pt x="1205644" y="1627554"/>
                  </a:lnTo>
                  <a:lnTo>
                    <a:pt x="1207741" y="1635416"/>
                  </a:lnTo>
                  <a:close/>
                </a:path>
                <a:path w="2381885" h="2181859">
                  <a:moveTo>
                    <a:pt x="1205644" y="1627554"/>
                  </a:moveTo>
                  <a:lnTo>
                    <a:pt x="1202759" y="1622716"/>
                  </a:lnTo>
                  <a:lnTo>
                    <a:pt x="1204353" y="1622716"/>
                  </a:lnTo>
                  <a:lnTo>
                    <a:pt x="1205644" y="1627554"/>
                  </a:lnTo>
                  <a:close/>
                </a:path>
                <a:path w="2381885" h="2181859">
                  <a:moveTo>
                    <a:pt x="1213519" y="1635416"/>
                  </a:moveTo>
                  <a:lnTo>
                    <a:pt x="1210329" y="1635413"/>
                  </a:lnTo>
                  <a:lnTo>
                    <a:pt x="1205644" y="1627554"/>
                  </a:lnTo>
                  <a:lnTo>
                    <a:pt x="1204353" y="1622716"/>
                  </a:lnTo>
                  <a:lnTo>
                    <a:pt x="1206209" y="1622716"/>
                  </a:lnTo>
                  <a:lnTo>
                    <a:pt x="1213519" y="1635416"/>
                  </a:lnTo>
                  <a:close/>
                </a:path>
                <a:path w="2381885" h="2181859">
                  <a:moveTo>
                    <a:pt x="1242114" y="1635416"/>
                  </a:moveTo>
                  <a:lnTo>
                    <a:pt x="1232449" y="1635416"/>
                  </a:lnTo>
                  <a:lnTo>
                    <a:pt x="1232370" y="1635134"/>
                  </a:lnTo>
                  <a:lnTo>
                    <a:pt x="1232250" y="1634094"/>
                  </a:lnTo>
                  <a:lnTo>
                    <a:pt x="1233844" y="1622716"/>
                  </a:lnTo>
                  <a:lnTo>
                    <a:pt x="1241018" y="1622716"/>
                  </a:lnTo>
                  <a:lnTo>
                    <a:pt x="1242114" y="1635416"/>
                  </a:lnTo>
                  <a:close/>
                </a:path>
                <a:path w="2381885" h="2181859">
                  <a:moveTo>
                    <a:pt x="1248191" y="1635416"/>
                  </a:moveTo>
                  <a:lnTo>
                    <a:pt x="1242213" y="1635416"/>
                  </a:lnTo>
                  <a:lnTo>
                    <a:pt x="1241117" y="1622716"/>
                  </a:lnTo>
                  <a:lnTo>
                    <a:pt x="1246397" y="1622716"/>
                  </a:lnTo>
                  <a:lnTo>
                    <a:pt x="1248191" y="1635416"/>
                  </a:lnTo>
                  <a:close/>
                </a:path>
                <a:path w="2381885" h="2181859">
                  <a:moveTo>
                    <a:pt x="1253372" y="1635416"/>
                  </a:moveTo>
                  <a:lnTo>
                    <a:pt x="1248590" y="1635416"/>
                  </a:lnTo>
                  <a:lnTo>
                    <a:pt x="1246648" y="1622716"/>
                  </a:lnTo>
                  <a:lnTo>
                    <a:pt x="1258254" y="1622716"/>
                  </a:lnTo>
                  <a:lnTo>
                    <a:pt x="1253372" y="1635416"/>
                  </a:lnTo>
                  <a:close/>
                </a:path>
                <a:path w="2381885" h="2181859">
                  <a:moveTo>
                    <a:pt x="1267937" y="1635416"/>
                  </a:moveTo>
                  <a:lnTo>
                    <a:pt x="1264628" y="1635413"/>
                  </a:lnTo>
                  <a:lnTo>
                    <a:pt x="1258254" y="1622716"/>
                  </a:lnTo>
                  <a:lnTo>
                    <a:pt x="1267669" y="1622716"/>
                  </a:lnTo>
                  <a:lnTo>
                    <a:pt x="1267937" y="1635416"/>
                  </a:lnTo>
                  <a:close/>
                </a:path>
                <a:path w="2381885" h="2181859">
                  <a:moveTo>
                    <a:pt x="1270371" y="1673516"/>
                  </a:moveTo>
                  <a:lnTo>
                    <a:pt x="1269812" y="1673516"/>
                  </a:lnTo>
                  <a:lnTo>
                    <a:pt x="1267931" y="1668076"/>
                  </a:lnTo>
                  <a:lnTo>
                    <a:pt x="1266125" y="1660816"/>
                  </a:lnTo>
                  <a:lnTo>
                    <a:pt x="1246567" y="1660816"/>
                  </a:lnTo>
                  <a:lnTo>
                    <a:pt x="1253982" y="1648116"/>
                  </a:lnTo>
                  <a:lnTo>
                    <a:pt x="1260220" y="1648116"/>
                  </a:lnTo>
                  <a:lnTo>
                    <a:pt x="1263534" y="1635416"/>
                  </a:lnTo>
                  <a:lnTo>
                    <a:pt x="1268615" y="1635416"/>
                  </a:lnTo>
                  <a:lnTo>
                    <a:pt x="1268416" y="1622716"/>
                  </a:lnTo>
                  <a:lnTo>
                    <a:pt x="1273398" y="1622716"/>
                  </a:lnTo>
                  <a:lnTo>
                    <a:pt x="1274827" y="1627793"/>
                  </a:lnTo>
                  <a:lnTo>
                    <a:pt x="1276397" y="1634848"/>
                  </a:lnTo>
                  <a:lnTo>
                    <a:pt x="1276296" y="1636901"/>
                  </a:lnTo>
                  <a:lnTo>
                    <a:pt x="1271507" y="1667689"/>
                  </a:lnTo>
                  <a:lnTo>
                    <a:pt x="1270371" y="1673516"/>
                  </a:lnTo>
                  <a:close/>
                </a:path>
                <a:path w="2381885" h="2181859">
                  <a:moveTo>
                    <a:pt x="1274809" y="1627712"/>
                  </a:moveTo>
                  <a:lnTo>
                    <a:pt x="1273398" y="1622716"/>
                  </a:lnTo>
                  <a:lnTo>
                    <a:pt x="1273697" y="1622716"/>
                  </a:lnTo>
                  <a:lnTo>
                    <a:pt x="1274809" y="1627712"/>
                  </a:lnTo>
                  <a:close/>
                </a:path>
                <a:path w="2381885" h="2181859">
                  <a:moveTo>
                    <a:pt x="1293523" y="1673516"/>
                  </a:moveTo>
                  <a:lnTo>
                    <a:pt x="1270558" y="1673516"/>
                  </a:lnTo>
                  <a:lnTo>
                    <a:pt x="1271479" y="1667896"/>
                  </a:lnTo>
                  <a:lnTo>
                    <a:pt x="1272873" y="1660823"/>
                  </a:lnTo>
                  <a:lnTo>
                    <a:pt x="1276798" y="1636568"/>
                  </a:lnTo>
                  <a:lnTo>
                    <a:pt x="1276905" y="1635134"/>
                  </a:lnTo>
                  <a:lnTo>
                    <a:pt x="1274774" y="1627554"/>
                  </a:lnTo>
                  <a:lnTo>
                    <a:pt x="1273697" y="1622716"/>
                  </a:lnTo>
                  <a:lnTo>
                    <a:pt x="1286250" y="1622716"/>
                  </a:lnTo>
                  <a:lnTo>
                    <a:pt x="1285752" y="1635416"/>
                  </a:lnTo>
                  <a:lnTo>
                    <a:pt x="1290335" y="1635416"/>
                  </a:lnTo>
                  <a:lnTo>
                    <a:pt x="1283585" y="1648116"/>
                  </a:lnTo>
                  <a:lnTo>
                    <a:pt x="1286947" y="1648116"/>
                  </a:lnTo>
                  <a:lnTo>
                    <a:pt x="1286151" y="1660816"/>
                  </a:lnTo>
                  <a:lnTo>
                    <a:pt x="1292328" y="1660816"/>
                  </a:lnTo>
                  <a:lnTo>
                    <a:pt x="1293523" y="1673516"/>
                  </a:lnTo>
                  <a:close/>
                </a:path>
                <a:path w="2381885" h="2181859">
                  <a:moveTo>
                    <a:pt x="1307571" y="1635416"/>
                  </a:moveTo>
                  <a:lnTo>
                    <a:pt x="1286748" y="1635416"/>
                  </a:lnTo>
                  <a:lnTo>
                    <a:pt x="1286350" y="1622716"/>
                  </a:lnTo>
                  <a:lnTo>
                    <a:pt x="1307571" y="1622716"/>
                  </a:lnTo>
                  <a:lnTo>
                    <a:pt x="1309303" y="1625781"/>
                  </a:lnTo>
                  <a:lnTo>
                    <a:pt x="1309207" y="1626728"/>
                  </a:lnTo>
                  <a:lnTo>
                    <a:pt x="1307571" y="1635416"/>
                  </a:lnTo>
                  <a:close/>
                </a:path>
                <a:path w="2381885" h="2181859">
                  <a:moveTo>
                    <a:pt x="1309413" y="1625635"/>
                  </a:moveTo>
                  <a:lnTo>
                    <a:pt x="1307970" y="1622716"/>
                  </a:lnTo>
                  <a:lnTo>
                    <a:pt x="1309962" y="1622716"/>
                  </a:lnTo>
                  <a:lnTo>
                    <a:pt x="1309413" y="1625635"/>
                  </a:lnTo>
                  <a:close/>
                </a:path>
                <a:path w="2381885" h="2181859">
                  <a:moveTo>
                    <a:pt x="1309485" y="1625781"/>
                  </a:moveTo>
                  <a:lnTo>
                    <a:pt x="1309435" y="1625515"/>
                  </a:lnTo>
                  <a:lnTo>
                    <a:pt x="1309962" y="1622716"/>
                  </a:lnTo>
                  <a:lnTo>
                    <a:pt x="1309485" y="1625781"/>
                  </a:lnTo>
                  <a:close/>
                </a:path>
                <a:path w="2381885" h="2181859">
                  <a:moveTo>
                    <a:pt x="1319926" y="1635416"/>
                  </a:moveTo>
                  <a:lnTo>
                    <a:pt x="1314743" y="1635413"/>
                  </a:lnTo>
                  <a:lnTo>
                    <a:pt x="1310757" y="1628356"/>
                  </a:lnTo>
                  <a:lnTo>
                    <a:pt x="1309604" y="1626023"/>
                  </a:lnTo>
                  <a:lnTo>
                    <a:pt x="1309535" y="1625515"/>
                  </a:lnTo>
                  <a:lnTo>
                    <a:pt x="1310062" y="1622716"/>
                  </a:lnTo>
                  <a:lnTo>
                    <a:pt x="1317833" y="1622716"/>
                  </a:lnTo>
                  <a:lnTo>
                    <a:pt x="1319926" y="1635416"/>
                  </a:lnTo>
                  <a:close/>
                </a:path>
                <a:path w="2381885" h="2181859">
                  <a:moveTo>
                    <a:pt x="1319888" y="1630653"/>
                  </a:moveTo>
                  <a:lnTo>
                    <a:pt x="1318331" y="1622716"/>
                  </a:lnTo>
                  <a:lnTo>
                    <a:pt x="1318476" y="1622716"/>
                  </a:lnTo>
                  <a:lnTo>
                    <a:pt x="1319640" y="1627554"/>
                  </a:lnTo>
                  <a:lnTo>
                    <a:pt x="1319730" y="1628410"/>
                  </a:lnTo>
                  <a:lnTo>
                    <a:pt x="1319888" y="1630653"/>
                  </a:lnTo>
                  <a:close/>
                </a:path>
                <a:path w="2381885" h="2181859">
                  <a:moveTo>
                    <a:pt x="1331046" y="1635416"/>
                  </a:moveTo>
                  <a:lnTo>
                    <a:pt x="1321532" y="1635416"/>
                  </a:lnTo>
                  <a:lnTo>
                    <a:pt x="1319698" y="1627793"/>
                  </a:lnTo>
                  <a:lnTo>
                    <a:pt x="1319328" y="1622716"/>
                  </a:lnTo>
                  <a:lnTo>
                    <a:pt x="1329734" y="1622716"/>
                  </a:lnTo>
                  <a:lnTo>
                    <a:pt x="1331046" y="1635416"/>
                  </a:lnTo>
                  <a:close/>
                </a:path>
                <a:path w="2381885" h="2181859">
                  <a:moveTo>
                    <a:pt x="1365270" y="1635416"/>
                  </a:moveTo>
                  <a:lnTo>
                    <a:pt x="1331283" y="1635416"/>
                  </a:lnTo>
                  <a:lnTo>
                    <a:pt x="1330686" y="1622716"/>
                  </a:lnTo>
                  <a:lnTo>
                    <a:pt x="1366557" y="1622716"/>
                  </a:lnTo>
                  <a:lnTo>
                    <a:pt x="1365270" y="1635416"/>
                  </a:lnTo>
                  <a:close/>
                </a:path>
                <a:path w="2381885" h="2181859">
                  <a:moveTo>
                    <a:pt x="1367848" y="1635416"/>
                  </a:moveTo>
                  <a:lnTo>
                    <a:pt x="1365270" y="1635416"/>
                  </a:lnTo>
                  <a:lnTo>
                    <a:pt x="1366558" y="1622716"/>
                  </a:lnTo>
                  <a:lnTo>
                    <a:pt x="1369143" y="1622716"/>
                  </a:lnTo>
                  <a:lnTo>
                    <a:pt x="1367848" y="1635416"/>
                  </a:lnTo>
                  <a:close/>
                </a:path>
                <a:path w="2381885" h="2181859">
                  <a:moveTo>
                    <a:pt x="1416866" y="1635416"/>
                  </a:moveTo>
                  <a:lnTo>
                    <a:pt x="1367848" y="1635416"/>
                  </a:lnTo>
                  <a:lnTo>
                    <a:pt x="1369143" y="1622716"/>
                  </a:lnTo>
                  <a:lnTo>
                    <a:pt x="1419146" y="1622716"/>
                  </a:lnTo>
                  <a:lnTo>
                    <a:pt x="1416866" y="1635416"/>
                  </a:lnTo>
                  <a:close/>
                </a:path>
                <a:path w="2381885" h="2181859">
                  <a:moveTo>
                    <a:pt x="1426233" y="1635416"/>
                  </a:moveTo>
                  <a:lnTo>
                    <a:pt x="1419158" y="1622716"/>
                  </a:lnTo>
                  <a:lnTo>
                    <a:pt x="1433405" y="1622716"/>
                  </a:lnTo>
                  <a:lnTo>
                    <a:pt x="1426233" y="1635416"/>
                  </a:lnTo>
                  <a:close/>
                </a:path>
                <a:path w="2381885" h="2181859">
                  <a:moveTo>
                    <a:pt x="1474952" y="1635416"/>
                  </a:moveTo>
                  <a:lnTo>
                    <a:pt x="1452458" y="1635413"/>
                  </a:lnTo>
                  <a:lnTo>
                    <a:pt x="1446426" y="1622716"/>
                  </a:lnTo>
                  <a:lnTo>
                    <a:pt x="1477144" y="1622716"/>
                  </a:lnTo>
                  <a:lnTo>
                    <a:pt x="1474952" y="1635416"/>
                  </a:lnTo>
                  <a:close/>
                </a:path>
                <a:path w="2381885" h="2181859">
                  <a:moveTo>
                    <a:pt x="1486708" y="1635416"/>
                  </a:moveTo>
                  <a:lnTo>
                    <a:pt x="1476658" y="1635416"/>
                  </a:lnTo>
                  <a:lnTo>
                    <a:pt x="1477435" y="1622716"/>
                  </a:lnTo>
                  <a:lnTo>
                    <a:pt x="1485712" y="1622716"/>
                  </a:lnTo>
                  <a:lnTo>
                    <a:pt x="1486730" y="1634848"/>
                  </a:lnTo>
                  <a:lnTo>
                    <a:pt x="1486708" y="1635416"/>
                  </a:lnTo>
                  <a:close/>
                </a:path>
                <a:path w="2381885" h="2181859">
                  <a:moveTo>
                    <a:pt x="1486754" y="1635134"/>
                  </a:moveTo>
                  <a:lnTo>
                    <a:pt x="1485712" y="1622716"/>
                  </a:lnTo>
                  <a:lnTo>
                    <a:pt x="1488800" y="1622716"/>
                  </a:lnTo>
                  <a:lnTo>
                    <a:pt x="1486754" y="1635134"/>
                  </a:lnTo>
                  <a:close/>
                </a:path>
                <a:path w="2381885" h="2181859">
                  <a:moveTo>
                    <a:pt x="1500557" y="1635416"/>
                  </a:moveTo>
                  <a:lnTo>
                    <a:pt x="1486778" y="1635416"/>
                  </a:lnTo>
                  <a:lnTo>
                    <a:pt x="1486820" y="1634735"/>
                  </a:lnTo>
                  <a:lnTo>
                    <a:pt x="1488800" y="1622716"/>
                  </a:lnTo>
                  <a:lnTo>
                    <a:pt x="1501055" y="1622716"/>
                  </a:lnTo>
                  <a:lnTo>
                    <a:pt x="1500955" y="1629771"/>
                  </a:lnTo>
                  <a:lnTo>
                    <a:pt x="1500557" y="1635416"/>
                  </a:lnTo>
                  <a:close/>
                </a:path>
                <a:path w="2381885" h="2181859">
                  <a:moveTo>
                    <a:pt x="1503845" y="1635416"/>
                  </a:moveTo>
                  <a:lnTo>
                    <a:pt x="1501419" y="1635416"/>
                  </a:lnTo>
                  <a:lnTo>
                    <a:pt x="1501268" y="1625343"/>
                  </a:lnTo>
                  <a:lnTo>
                    <a:pt x="1501453" y="1622716"/>
                  </a:lnTo>
                  <a:lnTo>
                    <a:pt x="1508826" y="1622716"/>
                  </a:lnTo>
                  <a:lnTo>
                    <a:pt x="1503845" y="1635416"/>
                  </a:lnTo>
                  <a:close/>
                </a:path>
                <a:path w="2381885" h="2181859">
                  <a:moveTo>
                    <a:pt x="1567110" y="1635416"/>
                  </a:moveTo>
                  <a:lnTo>
                    <a:pt x="1510918" y="1635416"/>
                  </a:lnTo>
                  <a:lnTo>
                    <a:pt x="1508826" y="1622716"/>
                  </a:lnTo>
                  <a:lnTo>
                    <a:pt x="1569302" y="1622716"/>
                  </a:lnTo>
                  <a:lnTo>
                    <a:pt x="1567110" y="1635416"/>
                  </a:lnTo>
                  <a:close/>
                </a:path>
                <a:path w="2381885" h="2181859">
                  <a:moveTo>
                    <a:pt x="1568405" y="1635416"/>
                  </a:moveTo>
                  <a:lnTo>
                    <a:pt x="1567310" y="1635416"/>
                  </a:lnTo>
                  <a:lnTo>
                    <a:pt x="1569402" y="1622716"/>
                  </a:lnTo>
                  <a:lnTo>
                    <a:pt x="1571600" y="1622716"/>
                  </a:lnTo>
                  <a:lnTo>
                    <a:pt x="1568405" y="1635416"/>
                  </a:lnTo>
                  <a:close/>
                </a:path>
                <a:path w="2381885" h="2181859">
                  <a:moveTo>
                    <a:pt x="1568505" y="1635416"/>
                  </a:moveTo>
                  <a:lnTo>
                    <a:pt x="1571600" y="1622716"/>
                  </a:lnTo>
                  <a:lnTo>
                    <a:pt x="1572238" y="1622716"/>
                  </a:lnTo>
                  <a:lnTo>
                    <a:pt x="1568505" y="1635416"/>
                  </a:lnTo>
                  <a:close/>
                </a:path>
                <a:path w="2381885" h="2181859">
                  <a:moveTo>
                    <a:pt x="1581856" y="1635416"/>
                  </a:moveTo>
                  <a:lnTo>
                    <a:pt x="1568505" y="1635416"/>
                  </a:lnTo>
                  <a:lnTo>
                    <a:pt x="1572238" y="1622716"/>
                  </a:lnTo>
                  <a:lnTo>
                    <a:pt x="1578568" y="1622716"/>
                  </a:lnTo>
                  <a:lnTo>
                    <a:pt x="1581788" y="1632201"/>
                  </a:lnTo>
                  <a:lnTo>
                    <a:pt x="1581856" y="1635416"/>
                  </a:lnTo>
                  <a:close/>
                </a:path>
                <a:path w="2381885" h="2181859">
                  <a:moveTo>
                    <a:pt x="1581918" y="1632583"/>
                  </a:moveTo>
                  <a:lnTo>
                    <a:pt x="1578568" y="1622716"/>
                  </a:lnTo>
                  <a:lnTo>
                    <a:pt x="1582136" y="1622716"/>
                  </a:lnTo>
                  <a:lnTo>
                    <a:pt x="1581918" y="1632583"/>
                  </a:lnTo>
                  <a:close/>
                </a:path>
                <a:path w="2381885" h="2181859">
                  <a:moveTo>
                    <a:pt x="1592416" y="1635416"/>
                  </a:moveTo>
                  <a:lnTo>
                    <a:pt x="1582880" y="1635416"/>
                  </a:lnTo>
                  <a:lnTo>
                    <a:pt x="1582116" y="1633165"/>
                  </a:lnTo>
                  <a:lnTo>
                    <a:pt x="1582010" y="1628410"/>
                  </a:lnTo>
                  <a:lnTo>
                    <a:pt x="1582136" y="1622716"/>
                  </a:lnTo>
                  <a:lnTo>
                    <a:pt x="1590922" y="1622716"/>
                  </a:lnTo>
                  <a:lnTo>
                    <a:pt x="1591812" y="1628410"/>
                  </a:lnTo>
                  <a:lnTo>
                    <a:pt x="1592416" y="1635416"/>
                  </a:lnTo>
                  <a:close/>
                </a:path>
                <a:path w="2381885" h="2181859">
                  <a:moveTo>
                    <a:pt x="1612841" y="1648116"/>
                  </a:moveTo>
                  <a:lnTo>
                    <a:pt x="1588033" y="1648116"/>
                  </a:lnTo>
                  <a:lnTo>
                    <a:pt x="1587420" y="1643778"/>
                  </a:lnTo>
                  <a:lnTo>
                    <a:pt x="1587312" y="1642650"/>
                  </a:lnTo>
                  <a:lnTo>
                    <a:pt x="1589129" y="1635416"/>
                  </a:lnTo>
                  <a:lnTo>
                    <a:pt x="1592915" y="1635416"/>
                  </a:lnTo>
                  <a:lnTo>
                    <a:pt x="1591816" y="1628410"/>
                  </a:lnTo>
                  <a:lnTo>
                    <a:pt x="1591320" y="1622716"/>
                  </a:lnTo>
                  <a:lnTo>
                    <a:pt x="1611770" y="1622716"/>
                  </a:lnTo>
                  <a:lnTo>
                    <a:pt x="1612175" y="1627554"/>
                  </a:lnTo>
                  <a:lnTo>
                    <a:pt x="1612290" y="1638089"/>
                  </a:lnTo>
                  <a:lnTo>
                    <a:pt x="1612841" y="1648116"/>
                  </a:lnTo>
                  <a:close/>
                </a:path>
                <a:path w="2381885" h="2181859">
                  <a:moveTo>
                    <a:pt x="1627287" y="1635416"/>
                  </a:moveTo>
                  <a:lnTo>
                    <a:pt x="1612832" y="1635416"/>
                  </a:lnTo>
                  <a:lnTo>
                    <a:pt x="1612447" y="1630806"/>
                  </a:lnTo>
                  <a:lnTo>
                    <a:pt x="1612330" y="1627793"/>
                  </a:lnTo>
                  <a:lnTo>
                    <a:pt x="1612453" y="1622716"/>
                  </a:lnTo>
                  <a:lnTo>
                    <a:pt x="1621110" y="1622716"/>
                  </a:lnTo>
                  <a:lnTo>
                    <a:pt x="1627287" y="1635416"/>
                  </a:lnTo>
                  <a:close/>
                </a:path>
                <a:path w="2381885" h="2181859">
                  <a:moveTo>
                    <a:pt x="1627287" y="1635416"/>
                  </a:moveTo>
                  <a:lnTo>
                    <a:pt x="1621110" y="1622716"/>
                  </a:lnTo>
                  <a:lnTo>
                    <a:pt x="1627912" y="1634431"/>
                  </a:lnTo>
                  <a:lnTo>
                    <a:pt x="1627287" y="1635416"/>
                  </a:lnTo>
                  <a:close/>
                </a:path>
                <a:path w="2381885" h="2181859">
                  <a:moveTo>
                    <a:pt x="1650900" y="1635416"/>
                  </a:moveTo>
                  <a:lnTo>
                    <a:pt x="1641186" y="1635416"/>
                  </a:lnTo>
                  <a:lnTo>
                    <a:pt x="1643422" y="1622716"/>
                  </a:lnTo>
                  <a:lnTo>
                    <a:pt x="1650801" y="1622716"/>
                  </a:lnTo>
                  <a:lnTo>
                    <a:pt x="1650900" y="1635416"/>
                  </a:lnTo>
                  <a:close/>
                </a:path>
                <a:path w="2381885" h="2181859">
                  <a:moveTo>
                    <a:pt x="1651261" y="1635416"/>
                  </a:moveTo>
                  <a:lnTo>
                    <a:pt x="1650900" y="1635416"/>
                  </a:lnTo>
                  <a:lnTo>
                    <a:pt x="1650801" y="1622716"/>
                  </a:lnTo>
                  <a:lnTo>
                    <a:pt x="1652695" y="1622716"/>
                  </a:lnTo>
                  <a:lnTo>
                    <a:pt x="1651261" y="1635416"/>
                  </a:lnTo>
                  <a:close/>
                </a:path>
                <a:path w="2381885" h="2181859">
                  <a:moveTo>
                    <a:pt x="1664749" y="1635416"/>
                  </a:moveTo>
                  <a:lnTo>
                    <a:pt x="1651261" y="1635416"/>
                  </a:lnTo>
                  <a:lnTo>
                    <a:pt x="1652695" y="1622716"/>
                  </a:lnTo>
                  <a:lnTo>
                    <a:pt x="1666343" y="1622716"/>
                  </a:lnTo>
                  <a:lnTo>
                    <a:pt x="1664749" y="1635416"/>
                  </a:lnTo>
                  <a:close/>
                </a:path>
                <a:path w="2381885" h="2181859">
                  <a:moveTo>
                    <a:pt x="1758801" y="1635416"/>
                  </a:moveTo>
                  <a:lnTo>
                    <a:pt x="1740767" y="1635416"/>
                  </a:lnTo>
                  <a:lnTo>
                    <a:pt x="1739472" y="1622716"/>
                  </a:lnTo>
                  <a:lnTo>
                    <a:pt x="1754716" y="1622716"/>
                  </a:lnTo>
                  <a:lnTo>
                    <a:pt x="1758801" y="1635416"/>
                  </a:lnTo>
                  <a:close/>
                </a:path>
                <a:path w="2381885" h="2181859">
                  <a:moveTo>
                    <a:pt x="1774299" y="1647746"/>
                  </a:moveTo>
                  <a:lnTo>
                    <a:pt x="1772996" y="1636901"/>
                  </a:lnTo>
                  <a:lnTo>
                    <a:pt x="1772930" y="1634735"/>
                  </a:lnTo>
                  <a:lnTo>
                    <a:pt x="1774916" y="1622716"/>
                  </a:lnTo>
                  <a:lnTo>
                    <a:pt x="1791779" y="1622716"/>
                  </a:lnTo>
                  <a:lnTo>
                    <a:pt x="1783510" y="1635416"/>
                  </a:lnTo>
                  <a:lnTo>
                    <a:pt x="1774489" y="1635416"/>
                  </a:lnTo>
                  <a:lnTo>
                    <a:pt x="1774299" y="1647746"/>
                  </a:lnTo>
                  <a:close/>
                </a:path>
                <a:path w="2381885" h="2181859">
                  <a:moveTo>
                    <a:pt x="1800148" y="1635416"/>
                  </a:moveTo>
                  <a:lnTo>
                    <a:pt x="1795266" y="1635416"/>
                  </a:lnTo>
                  <a:lnTo>
                    <a:pt x="1791779" y="1622716"/>
                  </a:lnTo>
                  <a:lnTo>
                    <a:pt x="1800347" y="1622716"/>
                  </a:lnTo>
                  <a:lnTo>
                    <a:pt x="1800148" y="1635416"/>
                  </a:lnTo>
                  <a:close/>
                </a:path>
                <a:path w="2381885" h="2181859">
                  <a:moveTo>
                    <a:pt x="1800148" y="1635413"/>
                  </a:moveTo>
                  <a:lnTo>
                    <a:pt x="1800347" y="1622716"/>
                  </a:lnTo>
                  <a:lnTo>
                    <a:pt x="1801543" y="1622716"/>
                  </a:lnTo>
                  <a:lnTo>
                    <a:pt x="1800148" y="1635413"/>
                  </a:lnTo>
                  <a:close/>
                </a:path>
                <a:path w="2381885" h="2181859">
                  <a:moveTo>
                    <a:pt x="1805906" y="1635416"/>
                  </a:moveTo>
                  <a:lnTo>
                    <a:pt x="1800148" y="1635416"/>
                  </a:lnTo>
                  <a:lnTo>
                    <a:pt x="1801543" y="1622716"/>
                  </a:lnTo>
                  <a:lnTo>
                    <a:pt x="1803934" y="1622716"/>
                  </a:lnTo>
                  <a:lnTo>
                    <a:pt x="1805906" y="1635416"/>
                  </a:lnTo>
                  <a:close/>
                </a:path>
                <a:path w="2381885" h="2181859">
                  <a:moveTo>
                    <a:pt x="1811805" y="1635416"/>
                  </a:moveTo>
                  <a:lnTo>
                    <a:pt x="1805948" y="1635416"/>
                  </a:lnTo>
                  <a:lnTo>
                    <a:pt x="1804233" y="1622716"/>
                  </a:lnTo>
                  <a:lnTo>
                    <a:pt x="1811805" y="1635416"/>
                  </a:lnTo>
                  <a:close/>
                </a:path>
                <a:path w="2381885" h="2181859">
                  <a:moveTo>
                    <a:pt x="1811805" y="1635416"/>
                  </a:moveTo>
                  <a:lnTo>
                    <a:pt x="1804233" y="1622716"/>
                  </a:lnTo>
                  <a:lnTo>
                    <a:pt x="1810850" y="1622716"/>
                  </a:lnTo>
                  <a:lnTo>
                    <a:pt x="1815132" y="1630806"/>
                  </a:lnTo>
                  <a:lnTo>
                    <a:pt x="1811805" y="1635416"/>
                  </a:lnTo>
                  <a:close/>
                </a:path>
                <a:path w="2381885" h="2181859">
                  <a:moveTo>
                    <a:pt x="1815132" y="1630806"/>
                  </a:moveTo>
                  <a:lnTo>
                    <a:pt x="1810850" y="1622716"/>
                  </a:lnTo>
                  <a:lnTo>
                    <a:pt x="1820971" y="1622716"/>
                  </a:lnTo>
                  <a:lnTo>
                    <a:pt x="1815132" y="1630806"/>
                  </a:lnTo>
                  <a:close/>
                </a:path>
                <a:path w="2381885" h="2181859">
                  <a:moveTo>
                    <a:pt x="1834536" y="1635416"/>
                  </a:moveTo>
                  <a:lnTo>
                    <a:pt x="1829115" y="1635416"/>
                  </a:lnTo>
                  <a:lnTo>
                    <a:pt x="1827468" y="1622716"/>
                  </a:lnTo>
                  <a:lnTo>
                    <a:pt x="1838705" y="1622716"/>
                  </a:lnTo>
                  <a:lnTo>
                    <a:pt x="1834536" y="1635416"/>
                  </a:lnTo>
                  <a:close/>
                </a:path>
                <a:path w="2381885" h="2181859">
                  <a:moveTo>
                    <a:pt x="1858343" y="1635416"/>
                  </a:moveTo>
                  <a:lnTo>
                    <a:pt x="1846920" y="1635416"/>
                  </a:lnTo>
                  <a:lnTo>
                    <a:pt x="1846476" y="1622716"/>
                  </a:lnTo>
                  <a:lnTo>
                    <a:pt x="1855144" y="1622716"/>
                  </a:lnTo>
                  <a:lnTo>
                    <a:pt x="1858343" y="1635416"/>
                  </a:lnTo>
                  <a:close/>
                </a:path>
                <a:path w="2381885" h="2181859">
                  <a:moveTo>
                    <a:pt x="1875668" y="1635416"/>
                  </a:moveTo>
                  <a:lnTo>
                    <a:pt x="1872814" y="1635416"/>
                  </a:lnTo>
                  <a:lnTo>
                    <a:pt x="1868993" y="1622716"/>
                  </a:lnTo>
                  <a:lnTo>
                    <a:pt x="1875668" y="1635416"/>
                  </a:lnTo>
                  <a:close/>
                </a:path>
                <a:path w="2381885" h="2181859">
                  <a:moveTo>
                    <a:pt x="1882625" y="1635416"/>
                  </a:moveTo>
                  <a:lnTo>
                    <a:pt x="1875668" y="1635416"/>
                  </a:lnTo>
                  <a:lnTo>
                    <a:pt x="1876764" y="1622716"/>
                  </a:lnTo>
                  <a:lnTo>
                    <a:pt x="1885830" y="1622716"/>
                  </a:lnTo>
                  <a:lnTo>
                    <a:pt x="1882625" y="1635416"/>
                  </a:lnTo>
                  <a:close/>
                </a:path>
                <a:path w="2381885" h="2181859">
                  <a:moveTo>
                    <a:pt x="1090157" y="1632008"/>
                  </a:moveTo>
                  <a:lnTo>
                    <a:pt x="1090331" y="1624583"/>
                  </a:lnTo>
                  <a:lnTo>
                    <a:pt x="1090724" y="1623229"/>
                  </a:lnTo>
                  <a:lnTo>
                    <a:pt x="1090887" y="1623562"/>
                  </a:lnTo>
                  <a:lnTo>
                    <a:pt x="1090929" y="1629771"/>
                  </a:lnTo>
                  <a:lnTo>
                    <a:pt x="1090157" y="1632008"/>
                  </a:lnTo>
                  <a:close/>
                </a:path>
                <a:path w="2381885" h="2181859">
                  <a:moveTo>
                    <a:pt x="1090982" y="1629618"/>
                  </a:moveTo>
                  <a:lnTo>
                    <a:pt x="1090887" y="1623562"/>
                  </a:lnTo>
                  <a:lnTo>
                    <a:pt x="1092165" y="1626190"/>
                  </a:lnTo>
                  <a:lnTo>
                    <a:pt x="1090982" y="1629618"/>
                  </a:lnTo>
                  <a:close/>
                </a:path>
                <a:path w="2381885" h="2181859">
                  <a:moveTo>
                    <a:pt x="1088980" y="1635416"/>
                  </a:moveTo>
                  <a:lnTo>
                    <a:pt x="1088116" y="1634055"/>
                  </a:lnTo>
                  <a:lnTo>
                    <a:pt x="1088001" y="1633524"/>
                  </a:lnTo>
                  <a:lnTo>
                    <a:pt x="1088870" y="1629618"/>
                  </a:lnTo>
                  <a:lnTo>
                    <a:pt x="1090331" y="1624583"/>
                  </a:lnTo>
                  <a:lnTo>
                    <a:pt x="1090209" y="1629771"/>
                  </a:lnTo>
                  <a:lnTo>
                    <a:pt x="1090090" y="1632201"/>
                  </a:lnTo>
                  <a:lnTo>
                    <a:pt x="1088980" y="1635416"/>
                  </a:lnTo>
                  <a:close/>
                </a:path>
                <a:path w="2381885" h="2181859">
                  <a:moveTo>
                    <a:pt x="609157" y="1635416"/>
                  </a:moveTo>
                  <a:lnTo>
                    <a:pt x="605769" y="1635416"/>
                  </a:lnTo>
                  <a:lnTo>
                    <a:pt x="607091" y="1624884"/>
                  </a:lnTo>
                  <a:lnTo>
                    <a:pt x="609157" y="1635416"/>
                  </a:lnTo>
                  <a:close/>
                </a:path>
                <a:path w="2381885" h="2181859">
                  <a:moveTo>
                    <a:pt x="1070050" y="1635416"/>
                  </a:moveTo>
                  <a:lnTo>
                    <a:pt x="1060889" y="1635416"/>
                  </a:lnTo>
                  <a:lnTo>
                    <a:pt x="1065701" y="1625515"/>
                  </a:lnTo>
                  <a:lnTo>
                    <a:pt x="1070050" y="1635416"/>
                  </a:lnTo>
                  <a:close/>
                </a:path>
                <a:path w="2381885" h="2181859">
                  <a:moveTo>
                    <a:pt x="563825" y="1635416"/>
                  </a:moveTo>
                  <a:lnTo>
                    <a:pt x="559441" y="1635416"/>
                  </a:lnTo>
                  <a:lnTo>
                    <a:pt x="564354" y="1625781"/>
                  </a:lnTo>
                  <a:lnTo>
                    <a:pt x="563825" y="1635416"/>
                  </a:lnTo>
                  <a:close/>
                </a:path>
                <a:path w="2381885" h="2181859">
                  <a:moveTo>
                    <a:pt x="1307671" y="1635416"/>
                  </a:moveTo>
                  <a:lnTo>
                    <a:pt x="1309364" y="1625891"/>
                  </a:lnTo>
                  <a:lnTo>
                    <a:pt x="1309257" y="1626989"/>
                  </a:lnTo>
                  <a:lnTo>
                    <a:pt x="1307671" y="1635416"/>
                  </a:lnTo>
                  <a:close/>
                </a:path>
                <a:path w="2381885" h="2181859">
                  <a:moveTo>
                    <a:pt x="1314246" y="1635416"/>
                  </a:moveTo>
                  <a:lnTo>
                    <a:pt x="1307671" y="1635416"/>
                  </a:lnTo>
                  <a:lnTo>
                    <a:pt x="1309439" y="1626023"/>
                  </a:lnTo>
                  <a:lnTo>
                    <a:pt x="1310784" y="1628410"/>
                  </a:lnTo>
                  <a:lnTo>
                    <a:pt x="1314246" y="1635416"/>
                  </a:lnTo>
                  <a:close/>
                </a:path>
                <a:path w="2381885" h="2181859">
                  <a:moveTo>
                    <a:pt x="1095955" y="1635416"/>
                  </a:moveTo>
                  <a:lnTo>
                    <a:pt x="1091073" y="1635416"/>
                  </a:lnTo>
                  <a:lnTo>
                    <a:pt x="1091084" y="1629320"/>
                  </a:lnTo>
                  <a:lnTo>
                    <a:pt x="1092165" y="1626190"/>
                  </a:lnTo>
                  <a:lnTo>
                    <a:pt x="1095732" y="1633524"/>
                  </a:lnTo>
                  <a:lnTo>
                    <a:pt x="1095955" y="1635416"/>
                  </a:lnTo>
                  <a:close/>
                </a:path>
                <a:path w="2381885" h="2181859">
                  <a:moveTo>
                    <a:pt x="1314745" y="1635416"/>
                  </a:moveTo>
                  <a:lnTo>
                    <a:pt x="1314245" y="1635413"/>
                  </a:lnTo>
                  <a:lnTo>
                    <a:pt x="1310760" y="1628362"/>
                  </a:lnTo>
                  <a:lnTo>
                    <a:pt x="1314745" y="1635416"/>
                  </a:lnTo>
                  <a:close/>
                </a:path>
                <a:path w="2381885" h="2181859">
                  <a:moveTo>
                    <a:pt x="1087944" y="1633785"/>
                  </a:moveTo>
                  <a:lnTo>
                    <a:pt x="1087778" y="1633524"/>
                  </a:lnTo>
                  <a:lnTo>
                    <a:pt x="1087798" y="1633310"/>
                  </a:lnTo>
                  <a:lnTo>
                    <a:pt x="1088826" y="1629771"/>
                  </a:lnTo>
                  <a:lnTo>
                    <a:pt x="1087944" y="1633785"/>
                  </a:lnTo>
                  <a:close/>
                </a:path>
                <a:path w="2381885" h="2181859">
                  <a:moveTo>
                    <a:pt x="1320822" y="1635416"/>
                  </a:moveTo>
                  <a:lnTo>
                    <a:pt x="1320224" y="1635416"/>
                  </a:lnTo>
                  <a:lnTo>
                    <a:pt x="1319888" y="1630653"/>
                  </a:lnTo>
                  <a:lnTo>
                    <a:pt x="1320822" y="1635416"/>
                  </a:lnTo>
                  <a:close/>
                </a:path>
                <a:path w="2381885" h="2181859">
                  <a:moveTo>
                    <a:pt x="1817571" y="1635416"/>
                  </a:moveTo>
                  <a:lnTo>
                    <a:pt x="1811805" y="1635416"/>
                  </a:lnTo>
                  <a:lnTo>
                    <a:pt x="1815132" y="1630806"/>
                  </a:lnTo>
                  <a:lnTo>
                    <a:pt x="1817571" y="1635416"/>
                  </a:lnTo>
                  <a:close/>
                </a:path>
                <a:path w="2381885" h="2181859">
                  <a:moveTo>
                    <a:pt x="1090076" y="1635416"/>
                  </a:moveTo>
                  <a:lnTo>
                    <a:pt x="1088980" y="1635416"/>
                  </a:lnTo>
                  <a:lnTo>
                    <a:pt x="1090157" y="1632008"/>
                  </a:lnTo>
                  <a:lnTo>
                    <a:pt x="1090076" y="1635416"/>
                  </a:lnTo>
                  <a:close/>
                </a:path>
                <a:path w="2381885" h="2181859">
                  <a:moveTo>
                    <a:pt x="1087187" y="1635416"/>
                  </a:moveTo>
                  <a:lnTo>
                    <a:pt x="1086988" y="1635416"/>
                  </a:lnTo>
                  <a:lnTo>
                    <a:pt x="1086938" y="1632201"/>
                  </a:lnTo>
                  <a:lnTo>
                    <a:pt x="1087642" y="1633310"/>
                  </a:lnTo>
                  <a:lnTo>
                    <a:pt x="1087571" y="1634094"/>
                  </a:lnTo>
                  <a:lnTo>
                    <a:pt x="1087187" y="1635416"/>
                  </a:lnTo>
                  <a:close/>
                </a:path>
                <a:path w="2381885" h="2181859">
                  <a:moveTo>
                    <a:pt x="1165634" y="1633310"/>
                  </a:moveTo>
                  <a:lnTo>
                    <a:pt x="1165650" y="1633083"/>
                  </a:lnTo>
                  <a:lnTo>
                    <a:pt x="1165783" y="1632938"/>
                  </a:lnTo>
                  <a:lnTo>
                    <a:pt x="1165767" y="1633165"/>
                  </a:lnTo>
                  <a:lnTo>
                    <a:pt x="1165634" y="1633310"/>
                  </a:lnTo>
                  <a:close/>
                </a:path>
                <a:path w="2381885" h="2181859">
                  <a:moveTo>
                    <a:pt x="495976" y="1635416"/>
                  </a:moveTo>
                  <a:lnTo>
                    <a:pt x="495776" y="1635416"/>
                  </a:lnTo>
                  <a:lnTo>
                    <a:pt x="496358" y="1633296"/>
                  </a:lnTo>
                  <a:lnTo>
                    <a:pt x="495976" y="1635416"/>
                  </a:lnTo>
                  <a:close/>
                </a:path>
                <a:path w="2381885" h="2181859">
                  <a:moveTo>
                    <a:pt x="1166493" y="1635416"/>
                  </a:moveTo>
                  <a:lnTo>
                    <a:pt x="1163704" y="1635416"/>
                  </a:lnTo>
                  <a:lnTo>
                    <a:pt x="1165634" y="1633310"/>
                  </a:lnTo>
                  <a:lnTo>
                    <a:pt x="1166493" y="1635416"/>
                  </a:lnTo>
                  <a:close/>
                </a:path>
                <a:path w="2381885" h="2181859">
                  <a:moveTo>
                    <a:pt x="1088980" y="1635416"/>
                  </a:moveTo>
                  <a:lnTo>
                    <a:pt x="1087586" y="1635416"/>
                  </a:lnTo>
                  <a:lnTo>
                    <a:pt x="1087944" y="1633785"/>
                  </a:lnTo>
                  <a:lnTo>
                    <a:pt x="1088980" y="1635416"/>
                  </a:lnTo>
                  <a:close/>
                </a:path>
                <a:path w="2381885" h="2181859">
                  <a:moveTo>
                    <a:pt x="441179" y="1635416"/>
                  </a:moveTo>
                  <a:lnTo>
                    <a:pt x="440581" y="1635416"/>
                  </a:lnTo>
                  <a:lnTo>
                    <a:pt x="441115" y="1634055"/>
                  </a:lnTo>
                  <a:lnTo>
                    <a:pt x="441179" y="1635416"/>
                  </a:lnTo>
                  <a:close/>
                </a:path>
                <a:path w="2381885" h="2181859">
                  <a:moveTo>
                    <a:pt x="1628483" y="1635416"/>
                  </a:moveTo>
                  <a:lnTo>
                    <a:pt x="1627287" y="1635416"/>
                  </a:lnTo>
                  <a:lnTo>
                    <a:pt x="1627912" y="1634431"/>
                  </a:lnTo>
                  <a:lnTo>
                    <a:pt x="1628483" y="1635416"/>
                  </a:lnTo>
                  <a:close/>
                </a:path>
                <a:path w="2381885" h="2181859">
                  <a:moveTo>
                    <a:pt x="1060889" y="1635416"/>
                  </a:moveTo>
                  <a:lnTo>
                    <a:pt x="1060586" y="1635416"/>
                  </a:lnTo>
                  <a:lnTo>
                    <a:pt x="1060768" y="1634848"/>
                  </a:lnTo>
                  <a:lnTo>
                    <a:pt x="1060889" y="1635416"/>
                  </a:lnTo>
                  <a:close/>
                </a:path>
                <a:path w="2381885" h="2181859">
                  <a:moveTo>
                    <a:pt x="33377" y="1648116"/>
                  </a:moveTo>
                  <a:lnTo>
                    <a:pt x="0" y="1648116"/>
                  </a:lnTo>
                  <a:lnTo>
                    <a:pt x="4702" y="1635416"/>
                  </a:lnTo>
                  <a:lnTo>
                    <a:pt x="30213" y="1635416"/>
                  </a:lnTo>
                  <a:lnTo>
                    <a:pt x="33377" y="1648116"/>
                  </a:lnTo>
                  <a:close/>
                </a:path>
                <a:path w="2381885" h="2181859">
                  <a:moveTo>
                    <a:pt x="52019" y="1648116"/>
                  </a:moveTo>
                  <a:lnTo>
                    <a:pt x="33377" y="1648116"/>
                  </a:lnTo>
                  <a:lnTo>
                    <a:pt x="36477" y="1635416"/>
                  </a:lnTo>
                  <a:lnTo>
                    <a:pt x="54012" y="1635416"/>
                  </a:lnTo>
                  <a:lnTo>
                    <a:pt x="52019" y="1648116"/>
                  </a:lnTo>
                  <a:close/>
                </a:path>
                <a:path w="2381885" h="2181859">
                  <a:moveTo>
                    <a:pt x="255267" y="1648116"/>
                  </a:moveTo>
                  <a:lnTo>
                    <a:pt x="242614" y="1648116"/>
                  </a:lnTo>
                  <a:lnTo>
                    <a:pt x="241717" y="1635416"/>
                  </a:lnTo>
                  <a:lnTo>
                    <a:pt x="257060" y="1635416"/>
                  </a:lnTo>
                  <a:lnTo>
                    <a:pt x="255267" y="1648116"/>
                  </a:lnTo>
                  <a:close/>
                </a:path>
                <a:path w="2381885" h="2181859">
                  <a:moveTo>
                    <a:pt x="284060" y="1648116"/>
                  </a:moveTo>
                  <a:lnTo>
                    <a:pt x="261407" y="1648116"/>
                  </a:lnTo>
                  <a:lnTo>
                    <a:pt x="265783" y="1635416"/>
                  </a:lnTo>
                  <a:lnTo>
                    <a:pt x="286850" y="1635416"/>
                  </a:lnTo>
                  <a:lnTo>
                    <a:pt x="284060" y="1648116"/>
                  </a:lnTo>
                  <a:close/>
                </a:path>
                <a:path w="2381885" h="2181859">
                  <a:moveTo>
                    <a:pt x="286651" y="1648116"/>
                  </a:moveTo>
                  <a:lnTo>
                    <a:pt x="284060" y="1648116"/>
                  </a:lnTo>
                  <a:lnTo>
                    <a:pt x="286850" y="1635416"/>
                  </a:lnTo>
                  <a:lnTo>
                    <a:pt x="290437" y="1635416"/>
                  </a:lnTo>
                  <a:lnTo>
                    <a:pt x="286651" y="1648116"/>
                  </a:lnTo>
                  <a:close/>
                </a:path>
                <a:path w="2381885" h="2181859">
                  <a:moveTo>
                    <a:pt x="301296" y="1648116"/>
                  </a:moveTo>
                  <a:lnTo>
                    <a:pt x="286651" y="1648116"/>
                  </a:lnTo>
                  <a:lnTo>
                    <a:pt x="290437" y="1635416"/>
                  </a:lnTo>
                  <a:lnTo>
                    <a:pt x="294027" y="1635422"/>
                  </a:lnTo>
                  <a:lnTo>
                    <a:pt x="301296" y="1648116"/>
                  </a:lnTo>
                  <a:close/>
                </a:path>
                <a:path w="2381885" h="2181859">
                  <a:moveTo>
                    <a:pt x="456589" y="1648116"/>
                  </a:moveTo>
                  <a:lnTo>
                    <a:pt x="445220" y="1648116"/>
                  </a:lnTo>
                  <a:lnTo>
                    <a:pt x="424540" y="1635416"/>
                  </a:lnTo>
                  <a:lnTo>
                    <a:pt x="456460" y="1635416"/>
                  </a:lnTo>
                  <a:lnTo>
                    <a:pt x="456589" y="1648116"/>
                  </a:lnTo>
                  <a:close/>
                </a:path>
                <a:path w="2381885" h="2181859">
                  <a:moveTo>
                    <a:pt x="494980" y="1648116"/>
                  </a:moveTo>
                  <a:lnTo>
                    <a:pt x="474070" y="1648116"/>
                  </a:lnTo>
                  <a:lnTo>
                    <a:pt x="470824" y="1635416"/>
                  </a:lnTo>
                  <a:lnTo>
                    <a:pt x="496365" y="1635416"/>
                  </a:lnTo>
                  <a:lnTo>
                    <a:pt x="494980" y="1648116"/>
                  </a:lnTo>
                  <a:close/>
                </a:path>
                <a:path w="2381885" h="2181859">
                  <a:moveTo>
                    <a:pt x="563177" y="1648116"/>
                  </a:moveTo>
                  <a:lnTo>
                    <a:pt x="542205" y="1648116"/>
                  </a:lnTo>
                  <a:lnTo>
                    <a:pt x="544098" y="1635416"/>
                  </a:lnTo>
                  <a:lnTo>
                    <a:pt x="562505" y="1635416"/>
                  </a:lnTo>
                  <a:lnTo>
                    <a:pt x="563177" y="1648116"/>
                  </a:lnTo>
                  <a:close/>
                </a:path>
                <a:path w="2381885" h="2181859">
                  <a:moveTo>
                    <a:pt x="560756" y="1660816"/>
                  </a:moveTo>
                  <a:lnTo>
                    <a:pt x="554260" y="1648116"/>
                  </a:lnTo>
                  <a:lnTo>
                    <a:pt x="563825" y="1648116"/>
                  </a:lnTo>
                  <a:lnTo>
                    <a:pt x="564422" y="1635416"/>
                  </a:lnTo>
                  <a:lnTo>
                    <a:pt x="575430" y="1635416"/>
                  </a:lnTo>
                  <a:lnTo>
                    <a:pt x="571102" y="1648126"/>
                  </a:lnTo>
                  <a:lnTo>
                    <a:pt x="560756" y="1660816"/>
                  </a:lnTo>
                  <a:close/>
                </a:path>
                <a:path w="2381885" h="2181859">
                  <a:moveTo>
                    <a:pt x="632769" y="1648116"/>
                  </a:moveTo>
                  <a:lnTo>
                    <a:pt x="622507" y="1648116"/>
                  </a:lnTo>
                  <a:lnTo>
                    <a:pt x="624102" y="1635416"/>
                  </a:lnTo>
                  <a:lnTo>
                    <a:pt x="635958" y="1635416"/>
                  </a:lnTo>
                  <a:lnTo>
                    <a:pt x="635993" y="1641889"/>
                  </a:lnTo>
                  <a:lnTo>
                    <a:pt x="632769" y="1648116"/>
                  </a:lnTo>
                  <a:close/>
                </a:path>
                <a:path w="2381885" h="2181859">
                  <a:moveTo>
                    <a:pt x="642966" y="1648116"/>
                  </a:moveTo>
                  <a:lnTo>
                    <a:pt x="636157" y="1648116"/>
                  </a:lnTo>
                  <a:lnTo>
                    <a:pt x="636057" y="1641765"/>
                  </a:lnTo>
                  <a:lnTo>
                    <a:pt x="639345" y="1635416"/>
                  </a:lnTo>
                  <a:lnTo>
                    <a:pt x="642966" y="1648116"/>
                  </a:lnTo>
                  <a:close/>
                </a:path>
                <a:path w="2381885" h="2181859">
                  <a:moveTo>
                    <a:pt x="662920" y="1648116"/>
                  </a:moveTo>
                  <a:lnTo>
                    <a:pt x="642966" y="1648116"/>
                  </a:lnTo>
                  <a:lnTo>
                    <a:pt x="646120" y="1635416"/>
                  </a:lnTo>
                  <a:lnTo>
                    <a:pt x="658615" y="1635422"/>
                  </a:lnTo>
                  <a:lnTo>
                    <a:pt x="662920" y="1648116"/>
                  </a:lnTo>
                  <a:close/>
                </a:path>
                <a:path w="2381885" h="2181859">
                  <a:moveTo>
                    <a:pt x="682460" y="1648116"/>
                  </a:moveTo>
                  <a:lnTo>
                    <a:pt x="675312" y="1648116"/>
                  </a:lnTo>
                  <a:lnTo>
                    <a:pt x="677205" y="1635416"/>
                  </a:lnTo>
                  <a:lnTo>
                    <a:pt x="681090" y="1635416"/>
                  </a:lnTo>
                  <a:lnTo>
                    <a:pt x="683460" y="1645485"/>
                  </a:lnTo>
                  <a:lnTo>
                    <a:pt x="682460" y="1648116"/>
                  </a:lnTo>
                  <a:close/>
                </a:path>
                <a:path w="2381885" h="2181859">
                  <a:moveTo>
                    <a:pt x="710681" y="1648116"/>
                  </a:moveTo>
                  <a:lnTo>
                    <a:pt x="684079" y="1648116"/>
                  </a:lnTo>
                  <a:lnTo>
                    <a:pt x="683619" y="1646160"/>
                  </a:lnTo>
                  <a:lnTo>
                    <a:pt x="683584" y="1645160"/>
                  </a:lnTo>
                  <a:lnTo>
                    <a:pt x="687286" y="1635416"/>
                  </a:lnTo>
                  <a:lnTo>
                    <a:pt x="704408" y="1635422"/>
                  </a:lnTo>
                  <a:lnTo>
                    <a:pt x="710681" y="1648116"/>
                  </a:lnTo>
                  <a:close/>
                </a:path>
                <a:path w="2381885" h="2181859">
                  <a:moveTo>
                    <a:pt x="729810" y="1648116"/>
                  </a:moveTo>
                  <a:lnTo>
                    <a:pt x="710681" y="1648116"/>
                  </a:lnTo>
                  <a:lnTo>
                    <a:pt x="710581" y="1635416"/>
                  </a:lnTo>
                  <a:lnTo>
                    <a:pt x="727842" y="1635416"/>
                  </a:lnTo>
                  <a:lnTo>
                    <a:pt x="729810" y="1648116"/>
                  </a:lnTo>
                  <a:close/>
                </a:path>
                <a:path w="2381885" h="2181859">
                  <a:moveTo>
                    <a:pt x="729910" y="1648116"/>
                  </a:moveTo>
                  <a:lnTo>
                    <a:pt x="728636" y="1635416"/>
                  </a:lnTo>
                  <a:lnTo>
                    <a:pt x="735688" y="1635416"/>
                  </a:lnTo>
                  <a:lnTo>
                    <a:pt x="729910" y="1648116"/>
                  </a:lnTo>
                  <a:close/>
                </a:path>
                <a:path w="2381885" h="2181859">
                  <a:moveTo>
                    <a:pt x="753124" y="1648116"/>
                  </a:moveTo>
                  <a:lnTo>
                    <a:pt x="743559" y="1648116"/>
                  </a:lnTo>
                  <a:lnTo>
                    <a:pt x="735688" y="1635416"/>
                  </a:lnTo>
                  <a:lnTo>
                    <a:pt x="751929" y="1635416"/>
                  </a:lnTo>
                  <a:lnTo>
                    <a:pt x="753124" y="1648116"/>
                  </a:lnTo>
                  <a:close/>
                </a:path>
                <a:path w="2381885" h="2181859">
                  <a:moveTo>
                    <a:pt x="782283" y="1648116"/>
                  </a:moveTo>
                  <a:lnTo>
                    <a:pt x="778330" y="1648116"/>
                  </a:lnTo>
                  <a:lnTo>
                    <a:pt x="780921" y="1635416"/>
                  </a:lnTo>
                  <a:lnTo>
                    <a:pt x="782937" y="1641766"/>
                  </a:lnTo>
                  <a:lnTo>
                    <a:pt x="782868" y="1642865"/>
                  </a:lnTo>
                  <a:lnTo>
                    <a:pt x="782283" y="1648116"/>
                  </a:lnTo>
                  <a:close/>
                </a:path>
                <a:path w="2381885" h="2181859">
                  <a:moveTo>
                    <a:pt x="796762" y="1648116"/>
                  </a:moveTo>
                  <a:lnTo>
                    <a:pt x="784954" y="1648116"/>
                  </a:lnTo>
                  <a:lnTo>
                    <a:pt x="782977" y="1641889"/>
                  </a:lnTo>
                  <a:lnTo>
                    <a:pt x="783698" y="1635416"/>
                  </a:lnTo>
                  <a:lnTo>
                    <a:pt x="796862" y="1635416"/>
                  </a:lnTo>
                  <a:lnTo>
                    <a:pt x="796762" y="1648116"/>
                  </a:lnTo>
                  <a:close/>
                </a:path>
                <a:path w="2381885" h="2181859">
                  <a:moveTo>
                    <a:pt x="807722" y="1648116"/>
                  </a:moveTo>
                  <a:lnTo>
                    <a:pt x="796862" y="1648116"/>
                  </a:lnTo>
                  <a:lnTo>
                    <a:pt x="797061" y="1635416"/>
                  </a:lnTo>
                  <a:lnTo>
                    <a:pt x="805928" y="1635416"/>
                  </a:lnTo>
                  <a:lnTo>
                    <a:pt x="807722" y="1648116"/>
                  </a:lnTo>
                  <a:close/>
                </a:path>
                <a:path w="2381885" h="2181859">
                  <a:moveTo>
                    <a:pt x="821171" y="1648116"/>
                  </a:moveTo>
                  <a:lnTo>
                    <a:pt x="807921" y="1648116"/>
                  </a:lnTo>
                  <a:lnTo>
                    <a:pt x="806427" y="1635416"/>
                  </a:lnTo>
                  <a:lnTo>
                    <a:pt x="823662" y="1635416"/>
                  </a:lnTo>
                  <a:lnTo>
                    <a:pt x="821171" y="1648116"/>
                  </a:lnTo>
                  <a:close/>
                </a:path>
                <a:path w="2381885" h="2181859">
                  <a:moveTo>
                    <a:pt x="872725" y="1648116"/>
                  </a:moveTo>
                  <a:lnTo>
                    <a:pt x="855333" y="1648116"/>
                  </a:lnTo>
                  <a:lnTo>
                    <a:pt x="852705" y="1635416"/>
                  </a:lnTo>
                  <a:lnTo>
                    <a:pt x="875919" y="1635416"/>
                  </a:lnTo>
                  <a:lnTo>
                    <a:pt x="872725" y="1648116"/>
                  </a:lnTo>
                  <a:close/>
                </a:path>
                <a:path w="2381885" h="2181859">
                  <a:moveTo>
                    <a:pt x="880286" y="1636883"/>
                  </a:moveTo>
                  <a:lnTo>
                    <a:pt x="879861" y="1635416"/>
                  </a:lnTo>
                  <a:lnTo>
                    <a:pt x="881102" y="1635416"/>
                  </a:lnTo>
                  <a:lnTo>
                    <a:pt x="880286" y="1636883"/>
                  </a:lnTo>
                  <a:close/>
                </a:path>
                <a:path w="2381885" h="2181859">
                  <a:moveTo>
                    <a:pt x="883683" y="1642650"/>
                  </a:moveTo>
                  <a:lnTo>
                    <a:pt x="881102" y="1635416"/>
                  </a:lnTo>
                  <a:lnTo>
                    <a:pt x="883740" y="1635416"/>
                  </a:lnTo>
                  <a:lnTo>
                    <a:pt x="883683" y="1642650"/>
                  </a:lnTo>
                  <a:close/>
                </a:path>
                <a:path w="2381885" h="2181859">
                  <a:moveTo>
                    <a:pt x="894338" y="1648116"/>
                  </a:moveTo>
                  <a:lnTo>
                    <a:pt x="891096" y="1635416"/>
                  </a:lnTo>
                  <a:lnTo>
                    <a:pt x="891239" y="1635416"/>
                  </a:lnTo>
                  <a:lnTo>
                    <a:pt x="894338" y="1648116"/>
                  </a:lnTo>
                  <a:close/>
                </a:path>
                <a:path w="2381885" h="2181859">
                  <a:moveTo>
                    <a:pt x="895497" y="1648116"/>
                  </a:moveTo>
                  <a:lnTo>
                    <a:pt x="894338" y="1648116"/>
                  </a:lnTo>
                  <a:lnTo>
                    <a:pt x="891239" y="1635416"/>
                  </a:lnTo>
                  <a:lnTo>
                    <a:pt x="896393" y="1635416"/>
                  </a:lnTo>
                  <a:lnTo>
                    <a:pt x="895497" y="1648116"/>
                  </a:lnTo>
                  <a:close/>
                </a:path>
                <a:path w="2381885" h="2181859">
                  <a:moveTo>
                    <a:pt x="897530" y="1636901"/>
                  </a:moveTo>
                  <a:lnTo>
                    <a:pt x="896817" y="1635811"/>
                  </a:lnTo>
                  <a:lnTo>
                    <a:pt x="896792" y="1635416"/>
                  </a:lnTo>
                  <a:lnTo>
                    <a:pt x="897390" y="1635416"/>
                  </a:lnTo>
                  <a:lnTo>
                    <a:pt x="897530" y="1636901"/>
                  </a:lnTo>
                  <a:close/>
                </a:path>
                <a:path w="2381885" h="2181859">
                  <a:moveTo>
                    <a:pt x="920904" y="1648116"/>
                  </a:moveTo>
                  <a:lnTo>
                    <a:pt x="904862" y="1648116"/>
                  </a:lnTo>
                  <a:lnTo>
                    <a:pt x="897530" y="1636901"/>
                  </a:lnTo>
                  <a:lnTo>
                    <a:pt x="897390" y="1635416"/>
                  </a:lnTo>
                  <a:lnTo>
                    <a:pt x="920605" y="1635416"/>
                  </a:lnTo>
                  <a:lnTo>
                    <a:pt x="920904" y="1648116"/>
                  </a:lnTo>
                  <a:close/>
                </a:path>
                <a:path w="2381885" h="2181859">
                  <a:moveTo>
                    <a:pt x="939335" y="1648116"/>
                  </a:moveTo>
                  <a:lnTo>
                    <a:pt x="921538" y="1648116"/>
                  </a:lnTo>
                  <a:lnTo>
                    <a:pt x="920689" y="1635416"/>
                  </a:lnTo>
                  <a:lnTo>
                    <a:pt x="946907" y="1635416"/>
                  </a:lnTo>
                  <a:lnTo>
                    <a:pt x="939335" y="1648116"/>
                  </a:lnTo>
                  <a:close/>
                </a:path>
                <a:path w="2381885" h="2181859">
                  <a:moveTo>
                    <a:pt x="961852" y="1648116"/>
                  </a:moveTo>
                  <a:lnTo>
                    <a:pt x="956172" y="1648116"/>
                  </a:lnTo>
                  <a:lnTo>
                    <a:pt x="952087" y="1635416"/>
                  </a:lnTo>
                  <a:lnTo>
                    <a:pt x="965837" y="1635416"/>
                  </a:lnTo>
                  <a:lnTo>
                    <a:pt x="961852" y="1648116"/>
                  </a:lnTo>
                  <a:close/>
                </a:path>
                <a:path w="2381885" h="2181859">
                  <a:moveTo>
                    <a:pt x="993135" y="1648116"/>
                  </a:moveTo>
                  <a:lnTo>
                    <a:pt x="961951" y="1648116"/>
                  </a:lnTo>
                  <a:lnTo>
                    <a:pt x="966036" y="1635416"/>
                  </a:lnTo>
                  <a:lnTo>
                    <a:pt x="1000010" y="1635416"/>
                  </a:lnTo>
                  <a:lnTo>
                    <a:pt x="993135" y="1648116"/>
                  </a:lnTo>
                  <a:close/>
                </a:path>
                <a:path w="2381885" h="2181859">
                  <a:moveTo>
                    <a:pt x="1017844" y="1648116"/>
                  </a:moveTo>
                  <a:lnTo>
                    <a:pt x="1005584" y="1648116"/>
                  </a:lnTo>
                  <a:lnTo>
                    <a:pt x="1000010" y="1635416"/>
                  </a:lnTo>
                  <a:lnTo>
                    <a:pt x="1020734" y="1635416"/>
                  </a:lnTo>
                  <a:lnTo>
                    <a:pt x="1017844" y="1648116"/>
                  </a:lnTo>
                  <a:close/>
                </a:path>
                <a:path w="2381885" h="2181859">
                  <a:moveTo>
                    <a:pt x="1033685" y="1648116"/>
                  </a:moveTo>
                  <a:lnTo>
                    <a:pt x="1019039" y="1648116"/>
                  </a:lnTo>
                  <a:lnTo>
                    <a:pt x="1021729" y="1635416"/>
                  </a:lnTo>
                  <a:lnTo>
                    <a:pt x="1035180" y="1635416"/>
                  </a:lnTo>
                  <a:lnTo>
                    <a:pt x="1034944" y="1638089"/>
                  </a:lnTo>
                  <a:lnTo>
                    <a:pt x="1033685" y="1648116"/>
                  </a:lnTo>
                  <a:close/>
                </a:path>
                <a:path w="2381885" h="2181859">
                  <a:moveTo>
                    <a:pt x="1036575" y="1648116"/>
                  </a:moveTo>
                  <a:lnTo>
                    <a:pt x="1034084" y="1648116"/>
                  </a:lnTo>
                  <a:lnTo>
                    <a:pt x="1034960" y="1637957"/>
                  </a:lnTo>
                  <a:lnTo>
                    <a:pt x="1035279" y="1635416"/>
                  </a:lnTo>
                  <a:lnTo>
                    <a:pt x="1035487" y="1636568"/>
                  </a:lnTo>
                  <a:lnTo>
                    <a:pt x="1036575" y="1648116"/>
                  </a:lnTo>
                  <a:close/>
                </a:path>
                <a:path w="2381885" h="2181859">
                  <a:moveTo>
                    <a:pt x="1040083" y="1648116"/>
                  </a:moveTo>
                  <a:lnTo>
                    <a:pt x="1037571" y="1648116"/>
                  </a:lnTo>
                  <a:lnTo>
                    <a:pt x="1035487" y="1636568"/>
                  </a:lnTo>
                  <a:lnTo>
                    <a:pt x="1035379" y="1635416"/>
                  </a:lnTo>
                  <a:lnTo>
                    <a:pt x="1040083" y="1648116"/>
                  </a:lnTo>
                  <a:close/>
                </a:path>
                <a:path w="2381885" h="2181859">
                  <a:moveTo>
                    <a:pt x="1052316" y="1648116"/>
                  </a:moveTo>
                  <a:lnTo>
                    <a:pt x="1040084" y="1648116"/>
                  </a:lnTo>
                  <a:lnTo>
                    <a:pt x="1035379" y="1635416"/>
                  </a:lnTo>
                  <a:lnTo>
                    <a:pt x="1046143" y="1635422"/>
                  </a:lnTo>
                  <a:lnTo>
                    <a:pt x="1052316" y="1648116"/>
                  </a:lnTo>
                  <a:close/>
                </a:path>
                <a:path w="2381885" h="2181859">
                  <a:moveTo>
                    <a:pt x="1087685" y="1648116"/>
                  </a:moveTo>
                  <a:lnTo>
                    <a:pt x="1052316" y="1648116"/>
                  </a:lnTo>
                  <a:lnTo>
                    <a:pt x="1049427" y="1635416"/>
                  </a:lnTo>
                  <a:lnTo>
                    <a:pt x="1089778" y="1635416"/>
                  </a:lnTo>
                  <a:lnTo>
                    <a:pt x="1089574" y="1640591"/>
                  </a:lnTo>
                  <a:lnTo>
                    <a:pt x="1087685" y="1648116"/>
                  </a:lnTo>
                  <a:close/>
                </a:path>
                <a:path w="2381885" h="2181859">
                  <a:moveTo>
                    <a:pt x="1089877" y="1648116"/>
                  </a:moveTo>
                  <a:lnTo>
                    <a:pt x="1089279" y="1648116"/>
                  </a:lnTo>
                  <a:lnTo>
                    <a:pt x="1089524" y="1641889"/>
                  </a:lnTo>
                  <a:lnTo>
                    <a:pt x="1089647" y="1640302"/>
                  </a:lnTo>
                  <a:lnTo>
                    <a:pt x="1090874" y="1635416"/>
                  </a:lnTo>
                  <a:lnTo>
                    <a:pt x="1093663" y="1635416"/>
                  </a:lnTo>
                  <a:lnTo>
                    <a:pt x="1089877" y="1648116"/>
                  </a:lnTo>
                  <a:close/>
                </a:path>
                <a:path w="2381885" h="2181859">
                  <a:moveTo>
                    <a:pt x="1095158" y="1648116"/>
                  </a:moveTo>
                  <a:lnTo>
                    <a:pt x="1089877" y="1648116"/>
                  </a:lnTo>
                  <a:lnTo>
                    <a:pt x="1093663" y="1635416"/>
                  </a:lnTo>
                  <a:lnTo>
                    <a:pt x="1095158" y="1648116"/>
                  </a:lnTo>
                  <a:close/>
                </a:path>
                <a:path w="2381885" h="2181859">
                  <a:moveTo>
                    <a:pt x="1107853" y="1638087"/>
                  </a:moveTo>
                  <a:lnTo>
                    <a:pt x="1107851" y="1637957"/>
                  </a:lnTo>
                  <a:lnTo>
                    <a:pt x="1108209" y="1635416"/>
                  </a:lnTo>
                  <a:lnTo>
                    <a:pt x="1107853" y="1638087"/>
                  </a:lnTo>
                  <a:close/>
                </a:path>
                <a:path w="2381885" h="2181859">
                  <a:moveTo>
                    <a:pt x="1146567" y="1648116"/>
                  </a:moveTo>
                  <a:lnTo>
                    <a:pt x="1111000" y="1648116"/>
                  </a:lnTo>
                  <a:lnTo>
                    <a:pt x="1107952" y="1638404"/>
                  </a:lnTo>
                  <a:lnTo>
                    <a:pt x="1107870" y="1637957"/>
                  </a:lnTo>
                  <a:lnTo>
                    <a:pt x="1108209" y="1635416"/>
                  </a:lnTo>
                  <a:lnTo>
                    <a:pt x="1142881" y="1635416"/>
                  </a:lnTo>
                  <a:lnTo>
                    <a:pt x="1146567" y="1648116"/>
                  </a:lnTo>
                  <a:close/>
                </a:path>
                <a:path w="2381885" h="2181859">
                  <a:moveTo>
                    <a:pt x="1152545" y="1648116"/>
                  </a:moveTo>
                  <a:lnTo>
                    <a:pt x="1146768" y="1648116"/>
                  </a:lnTo>
                  <a:lnTo>
                    <a:pt x="1143081" y="1635416"/>
                  </a:lnTo>
                  <a:lnTo>
                    <a:pt x="1155434" y="1635416"/>
                  </a:lnTo>
                  <a:lnTo>
                    <a:pt x="1152545" y="1648116"/>
                  </a:lnTo>
                  <a:close/>
                </a:path>
                <a:path w="2381885" h="2181859">
                  <a:moveTo>
                    <a:pt x="1152545" y="1648116"/>
                  </a:moveTo>
                  <a:lnTo>
                    <a:pt x="1155434" y="1635416"/>
                  </a:lnTo>
                  <a:lnTo>
                    <a:pt x="1155733" y="1635416"/>
                  </a:lnTo>
                  <a:lnTo>
                    <a:pt x="1152545" y="1648116"/>
                  </a:lnTo>
                  <a:close/>
                </a:path>
                <a:path w="2381885" h="2181859">
                  <a:moveTo>
                    <a:pt x="1152645" y="1648116"/>
                  </a:moveTo>
                  <a:lnTo>
                    <a:pt x="1155733" y="1635416"/>
                  </a:lnTo>
                  <a:lnTo>
                    <a:pt x="1157825" y="1635416"/>
                  </a:lnTo>
                  <a:lnTo>
                    <a:pt x="1152645" y="1648116"/>
                  </a:lnTo>
                  <a:close/>
                </a:path>
                <a:path w="2381885" h="2181859">
                  <a:moveTo>
                    <a:pt x="1156855" y="1645160"/>
                  </a:moveTo>
                  <a:lnTo>
                    <a:pt x="1157925" y="1635416"/>
                  </a:lnTo>
                  <a:lnTo>
                    <a:pt x="1159918" y="1635416"/>
                  </a:lnTo>
                  <a:lnTo>
                    <a:pt x="1160270" y="1638618"/>
                  </a:lnTo>
                  <a:lnTo>
                    <a:pt x="1160349" y="1639649"/>
                  </a:lnTo>
                  <a:lnTo>
                    <a:pt x="1156855" y="1645160"/>
                  </a:lnTo>
                  <a:close/>
                </a:path>
                <a:path w="2381885" h="2181859">
                  <a:moveTo>
                    <a:pt x="1169782" y="1648116"/>
                  </a:moveTo>
                  <a:lnTo>
                    <a:pt x="1161313" y="1648116"/>
                  </a:lnTo>
                  <a:lnTo>
                    <a:pt x="1160378" y="1639603"/>
                  </a:lnTo>
                  <a:lnTo>
                    <a:pt x="1163032" y="1635416"/>
                  </a:lnTo>
                  <a:lnTo>
                    <a:pt x="1174963" y="1635416"/>
                  </a:lnTo>
                  <a:lnTo>
                    <a:pt x="1169782" y="1648116"/>
                  </a:lnTo>
                  <a:close/>
                </a:path>
                <a:path w="2381885" h="2181859">
                  <a:moveTo>
                    <a:pt x="1197778" y="1648116"/>
                  </a:moveTo>
                  <a:lnTo>
                    <a:pt x="1174059" y="1648116"/>
                  </a:lnTo>
                  <a:lnTo>
                    <a:pt x="1181264" y="1635416"/>
                  </a:lnTo>
                  <a:lnTo>
                    <a:pt x="1198774" y="1635416"/>
                  </a:lnTo>
                  <a:lnTo>
                    <a:pt x="1197778" y="1648116"/>
                  </a:lnTo>
                  <a:close/>
                </a:path>
                <a:path w="2381885" h="2181859">
                  <a:moveTo>
                    <a:pt x="1198775" y="1648116"/>
                  </a:moveTo>
                  <a:lnTo>
                    <a:pt x="1199372" y="1635416"/>
                  </a:lnTo>
                  <a:lnTo>
                    <a:pt x="1203557" y="1635416"/>
                  </a:lnTo>
                  <a:lnTo>
                    <a:pt x="1198775" y="1648116"/>
                  </a:lnTo>
                  <a:close/>
                </a:path>
                <a:path w="2381885" h="2181859">
                  <a:moveTo>
                    <a:pt x="1209710" y="1646160"/>
                  </a:moveTo>
                  <a:lnTo>
                    <a:pt x="1203557" y="1635416"/>
                  </a:lnTo>
                  <a:lnTo>
                    <a:pt x="1207940" y="1635416"/>
                  </a:lnTo>
                  <a:lnTo>
                    <a:pt x="1209710" y="1646160"/>
                  </a:lnTo>
                  <a:close/>
                </a:path>
                <a:path w="2381885" h="2181859">
                  <a:moveTo>
                    <a:pt x="1214715" y="1648116"/>
                  </a:moveTo>
                  <a:lnTo>
                    <a:pt x="1212523" y="1648116"/>
                  </a:lnTo>
                  <a:lnTo>
                    <a:pt x="1209136" y="1635416"/>
                  </a:lnTo>
                  <a:lnTo>
                    <a:pt x="1217305" y="1635416"/>
                  </a:lnTo>
                  <a:lnTo>
                    <a:pt x="1215586" y="1644944"/>
                  </a:lnTo>
                  <a:lnTo>
                    <a:pt x="1214715" y="1648116"/>
                  </a:lnTo>
                  <a:close/>
                </a:path>
                <a:path w="2381885" h="2181859">
                  <a:moveTo>
                    <a:pt x="1236534" y="1648116"/>
                  </a:moveTo>
                  <a:lnTo>
                    <a:pt x="1215014" y="1648116"/>
                  </a:lnTo>
                  <a:lnTo>
                    <a:pt x="1215595" y="1644909"/>
                  </a:lnTo>
                  <a:lnTo>
                    <a:pt x="1218202" y="1635416"/>
                  </a:lnTo>
                  <a:lnTo>
                    <a:pt x="1237137" y="1635416"/>
                  </a:lnTo>
                  <a:lnTo>
                    <a:pt x="1236534" y="1648116"/>
                  </a:lnTo>
                  <a:close/>
                </a:path>
                <a:path w="2381885" h="2181859">
                  <a:moveTo>
                    <a:pt x="1237730" y="1648116"/>
                  </a:moveTo>
                  <a:lnTo>
                    <a:pt x="1236634" y="1648116"/>
                  </a:lnTo>
                  <a:lnTo>
                    <a:pt x="1238228" y="1635416"/>
                  </a:lnTo>
                  <a:lnTo>
                    <a:pt x="1238527" y="1635416"/>
                  </a:lnTo>
                  <a:lnTo>
                    <a:pt x="1237730" y="1648116"/>
                  </a:lnTo>
                  <a:close/>
                </a:path>
                <a:path w="2381885" h="2181859">
                  <a:moveTo>
                    <a:pt x="1256917" y="1648116"/>
                  </a:moveTo>
                  <a:lnTo>
                    <a:pt x="1238689" y="1648116"/>
                  </a:lnTo>
                  <a:lnTo>
                    <a:pt x="1244242" y="1635416"/>
                  </a:lnTo>
                  <a:lnTo>
                    <a:pt x="1262451" y="1635416"/>
                  </a:lnTo>
                  <a:lnTo>
                    <a:pt x="1256917" y="1648116"/>
                  </a:lnTo>
                  <a:close/>
                </a:path>
                <a:path w="2381885" h="2181859">
                  <a:moveTo>
                    <a:pt x="1289499" y="1648116"/>
                  </a:moveTo>
                  <a:lnTo>
                    <a:pt x="1283685" y="1648116"/>
                  </a:lnTo>
                  <a:lnTo>
                    <a:pt x="1290435" y="1635416"/>
                  </a:lnTo>
                  <a:lnTo>
                    <a:pt x="1292527" y="1635416"/>
                  </a:lnTo>
                  <a:lnTo>
                    <a:pt x="1289499" y="1648116"/>
                  </a:lnTo>
                  <a:close/>
                </a:path>
                <a:path w="2381885" h="2181859">
                  <a:moveTo>
                    <a:pt x="1291032" y="1648116"/>
                  </a:moveTo>
                  <a:lnTo>
                    <a:pt x="1289499" y="1648116"/>
                  </a:lnTo>
                  <a:lnTo>
                    <a:pt x="1292527" y="1635416"/>
                  </a:lnTo>
                  <a:lnTo>
                    <a:pt x="1291032" y="1648116"/>
                  </a:lnTo>
                  <a:close/>
                </a:path>
                <a:path w="2381885" h="2181859">
                  <a:moveTo>
                    <a:pt x="1304769" y="1648116"/>
                  </a:moveTo>
                  <a:lnTo>
                    <a:pt x="1291032" y="1648116"/>
                  </a:lnTo>
                  <a:lnTo>
                    <a:pt x="1292527" y="1635416"/>
                  </a:lnTo>
                  <a:lnTo>
                    <a:pt x="1300950" y="1635416"/>
                  </a:lnTo>
                  <a:lnTo>
                    <a:pt x="1304769" y="1648116"/>
                  </a:lnTo>
                  <a:close/>
                </a:path>
                <a:path w="2381885" h="2181859">
                  <a:moveTo>
                    <a:pt x="1316040" y="1648116"/>
                  </a:moveTo>
                  <a:lnTo>
                    <a:pt x="1304769" y="1648116"/>
                  </a:lnTo>
                  <a:lnTo>
                    <a:pt x="1300950" y="1635416"/>
                  </a:lnTo>
                  <a:lnTo>
                    <a:pt x="1317186" y="1635416"/>
                  </a:lnTo>
                  <a:lnTo>
                    <a:pt x="1318633" y="1640841"/>
                  </a:lnTo>
                  <a:lnTo>
                    <a:pt x="1316040" y="1648116"/>
                  </a:lnTo>
                  <a:close/>
                </a:path>
                <a:path w="2381885" h="2181859">
                  <a:moveTo>
                    <a:pt x="1323213" y="1648116"/>
                  </a:moveTo>
                  <a:lnTo>
                    <a:pt x="1320573" y="1648116"/>
                  </a:lnTo>
                  <a:lnTo>
                    <a:pt x="1318793" y="1641443"/>
                  </a:lnTo>
                  <a:lnTo>
                    <a:pt x="1318722" y="1640591"/>
                  </a:lnTo>
                  <a:lnTo>
                    <a:pt x="1320567" y="1635416"/>
                  </a:lnTo>
                  <a:lnTo>
                    <a:pt x="1321818" y="1635416"/>
                  </a:lnTo>
                  <a:lnTo>
                    <a:pt x="1322662" y="1640302"/>
                  </a:lnTo>
                  <a:lnTo>
                    <a:pt x="1323213" y="1648116"/>
                  </a:lnTo>
                  <a:close/>
                </a:path>
                <a:path w="2381885" h="2181859">
                  <a:moveTo>
                    <a:pt x="1322662" y="1640302"/>
                  </a:moveTo>
                  <a:lnTo>
                    <a:pt x="1321818" y="1635416"/>
                  </a:lnTo>
                  <a:lnTo>
                    <a:pt x="1322317" y="1635416"/>
                  </a:lnTo>
                  <a:lnTo>
                    <a:pt x="1322662" y="1640302"/>
                  </a:lnTo>
                  <a:close/>
                </a:path>
                <a:path w="2381885" h="2181859">
                  <a:moveTo>
                    <a:pt x="1324010" y="1648116"/>
                  </a:moveTo>
                  <a:lnTo>
                    <a:pt x="1322662" y="1640302"/>
                  </a:lnTo>
                  <a:lnTo>
                    <a:pt x="1322317" y="1635416"/>
                  </a:lnTo>
                  <a:lnTo>
                    <a:pt x="1322715" y="1635416"/>
                  </a:lnTo>
                  <a:lnTo>
                    <a:pt x="1324010" y="1648116"/>
                  </a:lnTo>
                  <a:close/>
                </a:path>
                <a:path w="2381885" h="2181859">
                  <a:moveTo>
                    <a:pt x="1325704" y="1648116"/>
                  </a:moveTo>
                  <a:lnTo>
                    <a:pt x="1324010" y="1648116"/>
                  </a:lnTo>
                  <a:lnTo>
                    <a:pt x="1322715" y="1635416"/>
                  </a:lnTo>
                  <a:lnTo>
                    <a:pt x="1323711" y="1635416"/>
                  </a:lnTo>
                  <a:lnTo>
                    <a:pt x="1325704" y="1648116"/>
                  </a:lnTo>
                  <a:close/>
                </a:path>
                <a:path w="2381885" h="2181859">
                  <a:moveTo>
                    <a:pt x="1327497" y="1648116"/>
                  </a:moveTo>
                  <a:lnTo>
                    <a:pt x="1325704" y="1648116"/>
                  </a:lnTo>
                  <a:lnTo>
                    <a:pt x="1323711" y="1635416"/>
                  </a:lnTo>
                  <a:lnTo>
                    <a:pt x="1325130" y="1635416"/>
                  </a:lnTo>
                  <a:lnTo>
                    <a:pt x="1327345" y="1643778"/>
                  </a:lnTo>
                  <a:lnTo>
                    <a:pt x="1327467" y="1646160"/>
                  </a:lnTo>
                  <a:lnTo>
                    <a:pt x="1327497" y="1648116"/>
                  </a:lnTo>
                  <a:close/>
                </a:path>
                <a:path w="2381885" h="2181859">
                  <a:moveTo>
                    <a:pt x="1327435" y="1644117"/>
                  </a:moveTo>
                  <a:lnTo>
                    <a:pt x="1325130" y="1635416"/>
                  </a:lnTo>
                  <a:lnTo>
                    <a:pt x="1326900" y="1635416"/>
                  </a:lnTo>
                  <a:lnTo>
                    <a:pt x="1327325" y="1640841"/>
                  </a:lnTo>
                  <a:lnTo>
                    <a:pt x="1327435" y="1644117"/>
                  </a:lnTo>
                  <a:close/>
                </a:path>
                <a:path w="2381885" h="2181859">
                  <a:moveTo>
                    <a:pt x="1327398" y="1641766"/>
                  </a:moveTo>
                  <a:lnTo>
                    <a:pt x="1326900" y="1635416"/>
                  </a:lnTo>
                  <a:lnTo>
                    <a:pt x="1327251" y="1638618"/>
                  </a:lnTo>
                  <a:lnTo>
                    <a:pt x="1327378" y="1640493"/>
                  </a:lnTo>
                  <a:lnTo>
                    <a:pt x="1327398" y="1641766"/>
                  </a:lnTo>
                  <a:close/>
                </a:path>
                <a:path w="2381885" h="2181859">
                  <a:moveTo>
                    <a:pt x="1327365" y="1639649"/>
                  </a:moveTo>
                  <a:lnTo>
                    <a:pt x="1326900" y="1635416"/>
                  </a:lnTo>
                  <a:lnTo>
                    <a:pt x="1327298" y="1635416"/>
                  </a:lnTo>
                  <a:lnTo>
                    <a:pt x="1327365" y="1639649"/>
                  </a:lnTo>
                  <a:close/>
                </a:path>
                <a:path w="2381885" h="2181859">
                  <a:moveTo>
                    <a:pt x="1328494" y="1648116"/>
                  </a:moveTo>
                  <a:lnTo>
                    <a:pt x="1328153" y="1646831"/>
                  </a:lnTo>
                  <a:lnTo>
                    <a:pt x="1327365" y="1639649"/>
                  </a:lnTo>
                  <a:lnTo>
                    <a:pt x="1327298" y="1635416"/>
                  </a:lnTo>
                  <a:lnTo>
                    <a:pt x="1328793" y="1635416"/>
                  </a:lnTo>
                  <a:lnTo>
                    <a:pt x="1328700" y="1642865"/>
                  </a:lnTo>
                  <a:lnTo>
                    <a:pt x="1328494" y="1648116"/>
                  </a:lnTo>
                  <a:close/>
                </a:path>
                <a:path w="2381885" h="2181859">
                  <a:moveTo>
                    <a:pt x="1328793" y="1640493"/>
                  </a:moveTo>
                  <a:lnTo>
                    <a:pt x="1328793" y="1635416"/>
                  </a:lnTo>
                  <a:lnTo>
                    <a:pt x="1328992" y="1635416"/>
                  </a:lnTo>
                  <a:lnTo>
                    <a:pt x="1328793" y="1640493"/>
                  </a:lnTo>
                  <a:close/>
                </a:path>
                <a:path w="2381885" h="2181859">
                  <a:moveTo>
                    <a:pt x="1329888" y="1648116"/>
                  </a:moveTo>
                  <a:lnTo>
                    <a:pt x="1328793" y="1648116"/>
                  </a:lnTo>
                  <a:lnTo>
                    <a:pt x="1328866" y="1638618"/>
                  </a:lnTo>
                  <a:lnTo>
                    <a:pt x="1328992" y="1635416"/>
                  </a:lnTo>
                  <a:lnTo>
                    <a:pt x="1330486" y="1635416"/>
                  </a:lnTo>
                  <a:lnTo>
                    <a:pt x="1329888" y="1648116"/>
                  </a:lnTo>
                  <a:close/>
                </a:path>
                <a:path w="2381885" h="2181859">
                  <a:moveTo>
                    <a:pt x="1340963" y="1648116"/>
                  </a:moveTo>
                  <a:lnTo>
                    <a:pt x="1329889" y="1648116"/>
                  </a:lnTo>
                  <a:lnTo>
                    <a:pt x="1330584" y="1635416"/>
                  </a:lnTo>
                  <a:lnTo>
                    <a:pt x="1339553" y="1635416"/>
                  </a:lnTo>
                  <a:lnTo>
                    <a:pt x="1340963" y="1648116"/>
                  </a:lnTo>
                  <a:close/>
                </a:path>
                <a:path w="2381885" h="2181859">
                  <a:moveTo>
                    <a:pt x="1364618" y="1648116"/>
                  </a:moveTo>
                  <a:lnTo>
                    <a:pt x="1341844" y="1648116"/>
                  </a:lnTo>
                  <a:lnTo>
                    <a:pt x="1340822" y="1635416"/>
                  </a:lnTo>
                  <a:lnTo>
                    <a:pt x="1357677" y="1635422"/>
                  </a:lnTo>
                  <a:lnTo>
                    <a:pt x="1364618" y="1648116"/>
                  </a:lnTo>
                  <a:close/>
                </a:path>
                <a:path w="2381885" h="2181859">
                  <a:moveTo>
                    <a:pt x="1368485" y="1648116"/>
                  </a:moveTo>
                  <a:lnTo>
                    <a:pt x="1365257" y="1648116"/>
                  </a:lnTo>
                  <a:lnTo>
                    <a:pt x="1362019" y="1635416"/>
                  </a:lnTo>
                  <a:lnTo>
                    <a:pt x="1365795" y="1635416"/>
                  </a:lnTo>
                  <a:lnTo>
                    <a:pt x="1368455" y="1647271"/>
                  </a:lnTo>
                  <a:lnTo>
                    <a:pt x="1368485" y="1648116"/>
                  </a:lnTo>
                  <a:close/>
                </a:path>
                <a:path w="2381885" h="2181859">
                  <a:moveTo>
                    <a:pt x="1368573" y="1647792"/>
                  </a:moveTo>
                  <a:lnTo>
                    <a:pt x="1365795" y="1635416"/>
                  </a:lnTo>
                  <a:lnTo>
                    <a:pt x="1368745" y="1635416"/>
                  </a:lnTo>
                  <a:lnTo>
                    <a:pt x="1368650" y="1647505"/>
                  </a:lnTo>
                  <a:lnTo>
                    <a:pt x="1368573" y="1647792"/>
                  </a:lnTo>
                  <a:close/>
                </a:path>
                <a:path w="2381885" h="2181859">
                  <a:moveTo>
                    <a:pt x="1381099" y="1648116"/>
                  </a:moveTo>
                  <a:lnTo>
                    <a:pt x="1368645" y="1648116"/>
                  </a:lnTo>
                  <a:lnTo>
                    <a:pt x="1368714" y="1647271"/>
                  </a:lnTo>
                  <a:lnTo>
                    <a:pt x="1371921" y="1635416"/>
                  </a:lnTo>
                  <a:lnTo>
                    <a:pt x="1379405" y="1635416"/>
                  </a:lnTo>
                  <a:lnTo>
                    <a:pt x="1381099" y="1648116"/>
                  </a:lnTo>
                  <a:close/>
                </a:path>
                <a:path w="2381885" h="2181859">
                  <a:moveTo>
                    <a:pt x="1384622" y="1648116"/>
                  </a:moveTo>
                  <a:lnTo>
                    <a:pt x="1381099" y="1648116"/>
                  </a:lnTo>
                  <a:lnTo>
                    <a:pt x="1379405" y="1635416"/>
                  </a:lnTo>
                  <a:lnTo>
                    <a:pt x="1381697" y="1635416"/>
                  </a:lnTo>
                  <a:lnTo>
                    <a:pt x="1384622" y="1648116"/>
                  </a:lnTo>
                  <a:close/>
                </a:path>
                <a:path w="2381885" h="2181859">
                  <a:moveTo>
                    <a:pt x="1384622" y="1648116"/>
                  </a:moveTo>
                  <a:lnTo>
                    <a:pt x="1381697" y="1635416"/>
                  </a:lnTo>
                  <a:lnTo>
                    <a:pt x="1387314" y="1635416"/>
                  </a:lnTo>
                  <a:lnTo>
                    <a:pt x="1384622" y="1648116"/>
                  </a:lnTo>
                  <a:close/>
                </a:path>
                <a:path w="2381885" h="2181859">
                  <a:moveTo>
                    <a:pt x="1385782" y="1648116"/>
                  </a:moveTo>
                  <a:lnTo>
                    <a:pt x="1384622" y="1648116"/>
                  </a:lnTo>
                  <a:lnTo>
                    <a:pt x="1387314" y="1635416"/>
                  </a:lnTo>
                  <a:lnTo>
                    <a:pt x="1389070" y="1635416"/>
                  </a:lnTo>
                  <a:lnTo>
                    <a:pt x="1385782" y="1648116"/>
                  </a:lnTo>
                  <a:close/>
                </a:path>
                <a:path w="2381885" h="2181859">
                  <a:moveTo>
                    <a:pt x="1394948" y="1648116"/>
                  </a:moveTo>
                  <a:lnTo>
                    <a:pt x="1385782" y="1648116"/>
                  </a:lnTo>
                  <a:lnTo>
                    <a:pt x="1389070" y="1635416"/>
                  </a:lnTo>
                  <a:lnTo>
                    <a:pt x="1390512" y="1635422"/>
                  </a:lnTo>
                  <a:lnTo>
                    <a:pt x="1394948" y="1648116"/>
                  </a:lnTo>
                  <a:close/>
                </a:path>
                <a:path w="2381885" h="2181859">
                  <a:moveTo>
                    <a:pt x="1394948" y="1648116"/>
                  </a:moveTo>
                  <a:lnTo>
                    <a:pt x="1392756" y="1635416"/>
                  </a:lnTo>
                  <a:lnTo>
                    <a:pt x="1401822" y="1635416"/>
                  </a:lnTo>
                  <a:lnTo>
                    <a:pt x="1394948" y="1648116"/>
                  </a:lnTo>
                  <a:close/>
                </a:path>
                <a:path w="2381885" h="2181859">
                  <a:moveTo>
                    <a:pt x="1431114" y="1660816"/>
                  </a:moveTo>
                  <a:lnTo>
                    <a:pt x="1431114" y="1648116"/>
                  </a:lnTo>
                  <a:lnTo>
                    <a:pt x="1394948" y="1648116"/>
                  </a:lnTo>
                  <a:lnTo>
                    <a:pt x="1401922" y="1635416"/>
                  </a:lnTo>
                  <a:lnTo>
                    <a:pt x="1429844" y="1635416"/>
                  </a:lnTo>
                  <a:lnTo>
                    <a:pt x="1431666" y="1647505"/>
                  </a:lnTo>
                  <a:lnTo>
                    <a:pt x="1431545" y="1652326"/>
                  </a:lnTo>
                  <a:lnTo>
                    <a:pt x="1431114" y="1660816"/>
                  </a:lnTo>
                  <a:close/>
                </a:path>
                <a:path w="2381885" h="2181859">
                  <a:moveTo>
                    <a:pt x="1481328" y="1648116"/>
                  </a:moveTo>
                  <a:lnTo>
                    <a:pt x="1479335" y="1648116"/>
                  </a:lnTo>
                  <a:lnTo>
                    <a:pt x="1475848" y="1635416"/>
                  </a:lnTo>
                  <a:lnTo>
                    <a:pt x="1482922" y="1635416"/>
                  </a:lnTo>
                  <a:lnTo>
                    <a:pt x="1481328" y="1648116"/>
                  </a:lnTo>
                  <a:close/>
                </a:path>
                <a:path w="2381885" h="2181859">
                  <a:moveTo>
                    <a:pt x="1484516" y="1660816"/>
                  </a:moveTo>
                  <a:lnTo>
                    <a:pt x="1478538" y="1660816"/>
                  </a:lnTo>
                  <a:lnTo>
                    <a:pt x="1483719" y="1648116"/>
                  </a:lnTo>
                  <a:lnTo>
                    <a:pt x="1487370" y="1648116"/>
                  </a:lnTo>
                  <a:lnTo>
                    <a:pt x="1486608" y="1635416"/>
                  </a:lnTo>
                  <a:lnTo>
                    <a:pt x="1487306" y="1635416"/>
                  </a:lnTo>
                  <a:lnTo>
                    <a:pt x="1489013" y="1647505"/>
                  </a:lnTo>
                  <a:lnTo>
                    <a:pt x="1488935" y="1648830"/>
                  </a:lnTo>
                  <a:lnTo>
                    <a:pt x="1484516" y="1660816"/>
                  </a:lnTo>
                  <a:close/>
                </a:path>
                <a:path w="2381885" h="2181859">
                  <a:moveTo>
                    <a:pt x="1495675" y="1648116"/>
                  </a:moveTo>
                  <a:lnTo>
                    <a:pt x="1489733" y="1635416"/>
                  </a:lnTo>
                  <a:lnTo>
                    <a:pt x="1500357" y="1635416"/>
                  </a:lnTo>
                  <a:lnTo>
                    <a:pt x="1496210" y="1647165"/>
                  </a:lnTo>
                  <a:lnTo>
                    <a:pt x="1495675" y="1648116"/>
                  </a:lnTo>
                  <a:close/>
                </a:path>
                <a:path w="2381885" h="2181859">
                  <a:moveTo>
                    <a:pt x="1496210" y="1647165"/>
                  </a:moveTo>
                  <a:lnTo>
                    <a:pt x="1500357" y="1635416"/>
                  </a:lnTo>
                  <a:lnTo>
                    <a:pt x="1498629" y="1642865"/>
                  </a:lnTo>
                  <a:lnTo>
                    <a:pt x="1496210" y="1647165"/>
                  </a:lnTo>
                  <a:close/>
                </a:path>
                <a:path w="2381885" h="2181859">
                  <a:moveTo>
                    <a:pt x="1498629" y="1642865"/>
                  </a:moveTo>
                  <a:lnTo>
                    <a:pt x="1500357" y="1635416"/>
                  </a:lnTo>
                  <a:lnTo>
                    <a:pt x="1502820" y="1635416"/>
                  </a:lnTo>
                  <a:lnTo>
                    <a:pt x="1498629" y="1642865"/>
                  </a:lnTo>
                  <a:close/>
                </a:path>
                <a:path w="2381885" h="2181859">
                  <a:moveTo>
                    <a:pt x="1527231" y="1648116"/>
                  </a:moveTo>
                  <a:lnTo>
                    <a:pt x="1512139" y="1648116"/>
                  </a:lnTo>
                  <a:lnTo>
                    <a:pt x="1511080" y="1635416"/>
                  </a:lnTo>
                  <a:lnTo>
                    <a:pt x="1529362" y="1635416"/>
                  </a:lnTo>
                  <a:lnTo>
                    <a:pt x="1527231" y="1648116"/>
                  </a:lnTo>
                  <a:close/>
                </a:path>
                <a:path w="2381885" h="2181859">
                  <a:moveTo>
                    <a:pt x="1585940" y="1648116"/>
                  </a:moveTo>
                  <a:lnTo>
                    <a:pt x="1530944" y="1648116"/>
                  </a:lnTo>
                  <a:lnTo>
                    <a:pt x="1530944" y="1635416"/>
                  </a:lnTo>
                  <a:lnTo>
                    <a:pt x="1586239" y="1635416"/>
                  </a:lnTo>
                  <a:lnTo>
                    <a:pt x="1587154" y="1641889"/>
                  </a:lnTo>
                  <a:lnTo>
                    <a:pt x="1587258" y="1642865"/>
                  </a:lnTo>
                  <a:lnTo>
                    <a:pt x="1585940" y="1648116"/>
                  </a:lnTo>
                  <a:close/>
                </a:path>
                <a:path w="2381885" h="2181859">
                  <a:moveTo>
                    <a:pt x="1587279" y="1642781"/>
                  </a:moveTo>
                  <a:lnTo>
                    <a:pt x="1586239" y="1635416"/>
                  </a:lnTo>
                  <a:lnTo>
                    <a:pt x="1589129" y="1635416"/>
                  </a:lnTo>
                  <a:lnTo>
                    <a:pt x="1587279" y="1642781"/>
                  </a:lnTo>
                  <a:close/>
                </a:path>
                <a:path w="2381885" h="2181859">
                  <a:moveTo>
                    <a:pt x="1613029" y="1647907"/>
                  </a:moveTo>
                  <a:lnTo>
                    <a:pt x="1612343" y="1635416"/>
                  </a:lnTo>
                  <a:lnTo>
                    <a:pt x="1621509" y="1635416"/>
                  </a:lnTo>
                  <a:lnTo>
                    <a:pt x="1618861" y="1641443"/>
                  </a:lnTo>
                  <a:lnTo>
                    <a:pt x="1613029" y="1647907"/>
                  </a:lnTo>
                  <a:close/>
                </a:path>
                <a:path w="2381885" h="2181859">
                  <a:moveTo>
                    <a:pt x="1618861" y="1641443"/>
                  </a:moveTo>
                  <a:lnTo>
                    <a:pt x="1621509" y="1635416"/>
                  </a:lnTo>
                  <a:lnTo>
                    <a:pt x="1621603" y="1638404"/>
                  </a:lnTo>
                  <a:lnTo>
                    <a:pt x="1618861" y="1641443"/>
                  </a:lnTo>
                  <a:close/>
                </a:path>
                <a:path w="2381885" h="2181859">
                  <a:moveTo>
                    <a:pt x="1621603" y="1638404"/>
                  </a:moveTo>
                  <a:lnTo>
                    <a:pt x="1621509" y="1635416"/>
                  </a:lnTo>
                  <a:lnTo>
                    <a:pt x="1624299" y="1635416"/>
                  </a:lnTo>
                  <a:lnTo>
                    <a:pt x="1621603" y="1638404"/>
                  </a:lnTo>
                  <a:close/>
                </a:path>
                <a:path w="2381885" h="2181859">
                  <a:moveTo>
                    <a:pt x="1635981" y="1648116"/>
                  </a:moveTo>
                  <a:lnTo>
                    <a:pt x="1621908" y="1648116"/>
                  </a:lnTo>
                  <a:lnTo>
                    <a:pt x="1621609" y="1638618"/>
                  </a:lnTo>
                  <a:lnTo>
                    <a:pt x="1624498" y="1635416"/>
                  </a:lnTo>
                  <a:lnTo>
                    <a:pt x="1632904" y="1635416"/>
                  </a:lnTo>
                  <a:lnTo>
                    <a:pt x="1635981" y="1648116"/>
                  </a:lnTo>
                  <a:close/>
                </a:path>
                <a:path w="2381885" h="2181859">
                  <a:moveTo>
                    <a:pt x="1662457" y="1648116"/>
                  </a:moveTo>
                  <a:lnTo>
                    <a:pt x="1642133" y="1648116"/>
                  </a:lnTo>
                  <a:lnTo>
                    <a:pt x="1641566" y="1635416"/>
                  </a:lnTo>
                  <a:lnTo>
                    <a:pt x="1655587" y="1635422"/>
                  </a:lnTo>
                  <a:lnTo>
                    <a:pt x="1662457" y="1648116"/>
                  </a:lnTo>
                  <a:close/>
                </a:path>
                <a:path w="2381885" h="2181859">
                  <a:moveTo>
                    <a:pt x="1662557" y="1648116"/>
                  </a:moveTo>
                  <a:lnTo>
                    <a:pt x="1655583" y="1635416"/>
                  </a:lnTo>
                  <a:lnTo>
                    <a:pt x="1662557" y="1648116"/>
                  </a:lnTo>
                  <a:close/>
                </a:path>
                <a:path w="2381885" h="2181859">
                  <a:moveTo>
                    <a:pt x="1668952" y="1648116"/>
                  </a:moveTo>
                  <a:lnTo>
                    <a:pt x="1662557" y="1648116"/>
                  </a:lnTo>
                  <a:lnTo>
                    <a:pt x="1655682" y="1635416"/>
                  </a:lnTo>
                  <a:lnTo>
                    <a:pt x="1672196" y="1635416"/>
                  </a:lnTo>
                  <a:lnTo>
                    <a:pt x="1668952" y="1648116"/>
                  </a:lnTo>
                  <a:close/>
                </a:path>
                <a:path w="2381885" h="2181859">
                  <a:moveTo>
                    <a:pt x="1687166" y="1660816"/>
                  </a:moveTo>
                  <a:lnTo>
                    <a:pt x="1682583" y="1660816"/>
                  </a:lnTo>
                  <a:lnTo>
                    <a:pt x="1682683" y="1648116"/>
                  </a:lnTo>
                  <a:lnTo>
                    <a:pt x="1680192" y="1648116"/>
                  </a:lnTo>
                  <a:lnTo>
                    <a:pt x="1684277" y="1635416"/>
                  </a:lnTo>
                  <a:lnTo>
                    <a:pt x="1687564" y="1635416"/>
                  </a:lnTo>
                  <a:lnTo>
                    <a:pt x="1688460" y="1646831"/>
                  </a:lnTo>
                  <a:lnTo>
                    <a:pt x="1688348" y="1650052"/>
                  </a:lnTo>
                  <a:lnTo>
                    <a:pt x="1687166" y="1660816"/>
                  </a:lnTo>
                  <a:close/>
                </a:path>
                <a:path w="2381885" h="2181859">
                  <a:moveTo>
                    <a:pt x="1703207" y="1648116"/>
                  </a:moveTo>
                  <a:lnTo>
                    <a:pt x="1688818" y="1648116"/>
                  </a:lnTo>
                  <a:lnTo>
                    <a:pt x="1692857" y="1635416"/>
                  </a:lnTo>
                  <a:lnTo>
                    <a:pt x="1698413" y="1635422"/>
                  </a:lnTo>
                  <a:lnTo>
                    <a:pt x="1703207" y="1648116"/>
                  </a:lnTo>
                  <a:close/>
                </a:path>
                <a:path w="2381885" h="2181859">
                  <a:moveTo>
                    <a:pt x="1741365" y="1648116"/>
                  </a:moveTo>
                  <a:lnTo>
                    <a:pt x="1733818" y="1648116"/>
                  </a:lnTo>
                  <a:lnTo>
                    <a:pt x="1731362" y="1635416"/>
                  </a:lnTo>
                  <a:lnTo>
                    <a:pt x="1746745" y="1635416"/>
                  </a:lnTo>
                  <a:lnTo>
                    <a:pt x="1741365" y="1648116"/>
                  </a:lnTo>
                  <a:close/>
                </a:path>
                <a:path w="2381885" h="2181859">
                  <a:moveTo>
                    <a:pt x="1757991" y="1648116"/>
                  </a:moveTo>
                  <a:lnTo>
                    <a:pt x="1744354" y="1648116"/>
                  </a:lnTo>
                  <a:lnTo>
                    <a:pt x="1746745" y="1635416"/>
                  </a:lnTo>
                  <a:lnTo>
                    <a:pt x="1760521" y="1635416"/>
                  </a:lnTo>
                  <a:lnTo>
                    <a:pt x="1757991" y="1648116"/>
                  </a:lnTo>
                  <a:close/>
                </a:path>
                <a:path w="2381885" h="2181859">
                  <a:moveTo>
                    <a:pt x="1774343" y="1648116"/>
                  </a:moveTo>
                  <a:lnTo>
                    <a:pt x="1774374" y="1642865"/>
                  </a:lnTo>
                  <a:lnTo>
                    <a:pt x="1774489" y="1635416"/>
                  </a:lnTo>
                  <a:lnTo>
                    <a:pt x="1775240" y="1635416"/>
                  </a:lnTo>
                  <a:lnTo>
                    <a:pt x="1774343" y="1648116"/>
                  </a:lnTo>
                  <a:close/>
                </a:path>
                <a:path w="2381885" h="2181859">
                  <a:moveTo>
                    <a:pt x="1793846" y="1648116"/>
                  </a:moveTo>
                  <a:lnTo>
                    <a:pt x="1774343" y="1648116"/>
                  </a:lnTo>
                  <a:lnTo>
                    <a:pt x="1775240" y="1635416"/>
                  </a:lnTo>
                  <a:lnTo>
                    <a:pt x="1795565" y="1635416"/>
                  </a:lnTo>
                  <a:lnTo>
                    <a:pt x="1794404" y="1644465"/>
                  </a:lnTo>
                  <a:lnTo>
                    <a:pt x="1793846" y="1648116"/>
                  </a:lnTo>
                  <a:close/>
                </a:path>
                <a:path w="2381885" h="2181859">
                  <a:moveTo>
                    <a:pt x="1794404" y="1644465"/>
                  </a:moveTo>
                  <a:lnTo>
                    <a:pt x="1795565" y="1635416"/>
                  </a:lnTo>
                  <a:lnTo>
                    <a:pt x="1795786" y="1635416"/>
                  </a:lnTo>
                  <a:lnTo>
                    <a:pt x="1794404" y="1644465"/>
                  </a:lnTo>
                  <a:close/>
                </a:path>
                <a:path w="2381885" h="2181859">
                  <a:moveTo>
                    <a:pt x="1816189" y="1648116"/>
                  </a:moveTo>
                  <a:lnTo>
                    <a:pt x="1793935" y="1648116"/>
                  </a:lnTo>
                  <a:lnTo>
                    <a:pt x="1794404" y="1644465"/>
                  </a:lnTo>
                  <a:lnTo>
                    <a:pt x="1795786" y="1635416"/>
                  </a:lnTo>
                  <a:lnTo>
                    <a:pt x="1820611" y="1635416"/>
                  </a:lnTo>
                  <a:lnTo>
                    <a:pt x="1816189" y="1648116"/>
                  </a:lnTo>
                  <a:close/>
                </a:path>
                <a:path w="2381885" h="2181859">
                  <a:moveTo>
                    <a:pt x="1833424" y="1648116"/>
                  </a:moveTo>
                  <a:lnTo>
                    <a:pt x="1823959" y="1648116"/>
                  </a:lnTo>
                  <a:lnTo>
                    <a:pt x="1821170" y="1635416"/>
                  </a:lnTo>
                  <a:lnTo>
                    <a:pt x="1833026" y="1635416"/>
                  </a:lnTo>
                  <a:lnTo>
                    <a:pt x="1833424" y="1648116"/>
                  </a:lnTo>
                  <a:close/>
                </a:path>
                <a:path w="2381885" h="2181859">
                  <a:moveTo>
                    <a:pt x="1866502" y="1648116"/>
                  </a:moveTo>
                  <a:lnTo>
                    <a:pt x="1858631" y="1648116"/>
                  </a:lnTo>
                  <a:lnTo>
                    <a:pt x="1861820" y="1635416"/>
                  </a:lnTo>
                  <a:lnTo>
                    <a:pt x="1865008" y="1635416"/>
                  </a:lnTo>
                  <a:lnTo>
                    <a:pt x="1866502" y="1648116"/>
                  </a:lnTo>
                  <a:close/>
                </a:path>
                <a:path w="2381885" h="2181859">
                  <a:moveTo>
                    <a:pt x="1871994" y="1651965"/>
                  </a:moveTo>
                  <a:lnTo>
                    <a:pt x="1872779" y="1648116"/>
                  </a:lnTo>
                  <a:lnTo>
                    <a:pt x="1866701" y="1648116"/>
                  </a:lnTo>
                  <a:lnTo>
                    <a:pt x="1867299" y="1635416"/>
                  </a:lnTo>
                  <a:lnTo>
                    <a:pt x="1873352" y="1635416"/>
                  </a:lnTo>
                  <a:lnTo>
                    <a:pt x="1873235" y="1642865"/>
                  </a:lnTo>
                  <a:lnTo>
                    <a:pt x="1873109" y="1648261"/>
                  </a:lnTo>
                  <a:lnTo>
                    <a:pt x="1871994" y="1651965"/>
                  </a:lnTo>
                  <a:close/>
                </a:path>
                <a:path w="2381885" h="2181859">
                  <a:moveTo>
                    <a:pt x="1005015" y="1648116"/>
                  </a:moveTo>
                  <a:lnTo>
                    <a:pt x="994762" y="1648116"/>
                  </a:lnTo>
                  <a:lnTo>
                    <a:pt x="1000010" y="1635416"/>
                  </a:lnTo>
                  <a:lnTo>
                    <a:pt x="1005015" y="1648116"/>
                  </a:lnTo>
                  <a:close/>
                </a:path>
                <a:path w="2381885" h="2181859">
                  <a:moveTo>
                    <a:pt x="898585" y="1648116"/>
                  </a:moveTo>
                  <a:lnTo>
                    <a:pt x="897589" y="1648116"/>
                  </a:lnTo>
                  <a:lnTo>
                    <a:pt x="896817" y="1635811"/>
                  </a:lnTo>
                  <a:lnTo>
                    <a:pt x="897518" y="1636883"/>
                  </a:lnTo>
                  <a:lnTo>
                    <a:pt x="898585" y="1648116"/>
                  </a:lnTo>
                  <a:close/>
                </a:path>
                <a:path w="2381885" h="2181859">
                  <a:moveTo>
                    <a:pt x="1037571" y="1648116"/>
                  </a:moveTo>
                  <a:lnTo>
                    <a:pt x="1036575" y="1648116"/>
                  </a:lnTo>
                  <a:lnTo>
                    <a:pt x="1035487" y="1636568"/>
                  </a:lnTo>
                  <a:lnTo>
                    <a:pt x="1037571" y="1648116"/>
                  </a:lnTo>
                  <a:close/>
                </a:path>
                <a:path w="2381885" h="2181859">
                  <a:moveTo>
                    <a:pt x="883541" y="1648116"/>
                  </a:moveTo>
                  <a:lnTo>
                    <a:pt x="874039" y="1648116"/>
                  </a:lnTo>
                  <a:lnTo>
                    <a:pt x="880286" y="1636883"/>
                  </a:lnTo>
                  <a:lnTo>
                    <a:pt x="883541" y="1648116"/>
                  </a:lnTo>
                  <a:close/>
                </a:path>
                <a:path w="2381885" h="2181859">
                  <a:moveTo>
                    <a:pt x="1034084" y="1648116"/>
                  </a:moveTo>
                  <a:lnTo>
                    <a:pt x="1033685" y="1648116"/>
                  </a:lnTo>
                  <a:lnTo>
                    <a:pt x="1034960" y="1637957"/>
                  </a:lnTo>
                  <a:lnTo>
                    <a:pt x="1034084" y="1648116"/>
                  </a:lnTo>
                  <a:close/>
                </a:path>
                <a:path w="2381885" h="2181859">
                  <a:moveTo>
                    <a:pt x="1110999" y="1648116"/>
                  </a:moveTo>
                  <a:lnTo>
                    <a:pt x="1106516" y="1648116"/>
                  </a:lnTo>
                  <a:lnTo>
                    <a:pt x="1107853" y="1638089"/>
                  </a:lnTo>
                  <a:lnTo>
                    <a:pt x="1110999" y="1648116"/>
                  </a:lnTo>
                  <a:close/>
                </a:path>
                <a:path w="2381885" h="2181859">
                  <a:moveTo>
                    <a:pt x="1618672" y="1641874"/>
                  </a:moveTo>
                  <a:lnTo>
                    <a:pt x="1618861" y="1641443"/>
                  </a:lnTo>
                  <a:lnTo>
                    <a:pt x="1621603" y="1638404"/>
                  </a:lnTo>
                  <a:lnTo>
                    <a:pt x="1621609" y="1638618"/>
                  </a:lnTo>
                  <a:lnTo>
                    <a:pt x="1618672" y="1641874"/>
                  </a:lnTo>
                  <a:close/>
                </a:path>
                <a:path w="2381885" h="2181859">
                  <a:moveTo>
                    <a:pt x="1161313" y="1648116"/>
                  </a:moveTo>
                  <a:lnTo>
                    <a:pt x="1156530" y="1648116"/>
                  </a:lnTo>
                  <a:lnTo>
                    <a:pt x="1156855" y="1645160"/>
                  </a:lnTo>
                  <a:lnTo>
                    <a:pt x="1160378" y="1639603"/>
                  </a:lnTo>
                  <a:lnTo>
                    <a:pt x="1161313" y="1648116"/>
                  </a:lnTo>
                  <a:close/>
                </a:path>
                <a:path w="2381885" h="2181859">
                  <a:moveTo>
                    <a:pt x="1324010" y="1648116"/>
                  </a:moveTo>
                  <a:lnTo>
                    <a:pt x="1323213" y="1648116"/>
                  </a:lnTo>
                  <a:lnTo>
                    <a:pt x="1322662" y="1640302"/>
                  </a:lnTo>
                  <a:lnTo>
                    <a:pt x="1324010" y="1648116"/>
                  </a:lnTo>
                  <a:close/>
                </a:path>
                <a:path w="2381885" h="2181859">
                  <a:moveTo>
                    <a:pt x="1320573" y="1648116"/>
                  </a:moveTo>
                  <a:lnTo>
                    <a:pt x="1316040" y="1648116"/>
                  </a:lnTo>
                  <a:lnTo>
                    <a:pt x="1318633" y="1640841"/>
                  </a:lnTo>
                  <a:lnTo>
                    <a:pt x="1320573" y="1648116"/>
                  </a:lnTo>
                  <a:close/>
                </a:path>
                <a:path w="2381885" h="2181859">
                  <a:moveTo>
                    <a:pt x="1327644" y="1644909"/>
                  </a:moveTo>
                  <a:lnTo>
                    <a:pt x="1327435" y="1644117"/>
                  </a:lnTo>
                  <a:lnTo>
                    <a:pt x="1327398" y="1641766"/>
                  </a:lnTo>
                  <a:lnTo>
                    <a:pt x="1327644" y="1644909"/>
                  </a:lnTo>
                  <a:close/>
                </a:path>
                <a:path w="2381885" h="2181859">
                  <a:moveTo>
                    <a:pt x="1615930" y="1648116"/>
                  </a:moveTo>
                  <a:lnTo>
                    <a:pt x="1613041" y="1648116"/>
                  </a:lnTo>
                  <a:lnTo>
                    <a:pt x="1618672" y="1641874"/>
                  </a:lnTo>
                  <a:lnTo>
                    <a:pt x="1615930" y="1648116"/>
                  </a:lnTo>
                  <a:close/>
                </a:path>
                <a:path w="2381885" h="2181859">
                  <a:moveTo>
                    <a:pt x="883647" y="1647271"/>
                  </a:moveTo>
                  <a:lnTo>
                    <a:pt x="883683" y="1642650"/>
                  </a:lnTo>
                  <a:lnTo>
                    <a:pt x="884085" y="1643778"/>
                  </a:lnTo>
                  <a:lnTo>
                    <a:pt x="883647" y="1647271"/>
                  </a:lnTo>
                  <a:close/>
                </a:path>
                <a:path w="2381885" h="2181859">
                  <a:moveTo>
                    <a:pt x="1497411" y="1648116"/>
                  </a:moveTo>
                  <a:lnTo>
                    <a:pt x="1495874" y="1648116"/>
                  </a:lnTo>
                  <a:lnTo>
                    <a:pt x="1496210" y="1647165"/>
                  </a:lnTo>
                  <a:lnTo>
                    <a:pt x="1498629" y="1642865"/>
                  </a:lnTo>
                  <a:lnTo>
                    <a:pt x="1497411" y="1648116"/>
                  </a:lnTo>
                  <a:close/>
                </a:path>
                <a:path w="2381885" h="2181859">
                  <a:moveTo>
                    <a:pt x="885633" y="1648116"/>
                  </a:moveTo>
                  <a:lnTo>
                    <a:pt x="883640" y="1648116"/>
                  </a:lnTo>
                  <a:lnTo>
                    <a:pt x="883660" y="1647165"/>
                  </a:lnTo>
                  <a:lnTo>
                    <a:pt x="884085" y="1643778"/>
                  </a:lnTo>
                  <a:lnTo>
                    <a:pt x="885633" y="1648116"/>
                  </a:lnTo>
                  <a:close/>
                </a:path>
                <a:path w="2381885" h="2181859">
                  <a:moveTo>
                    <a:pt x="1328295" y="1648116"/>
                  </a:moveTo>
                  <a:lnTo>
                    <a:pt x="1327896" y="1648116"/>
                  </a:lnTo>
                  <a:lnTo>
                    <a:pt x="1327644" y="1644909"/>
                  </a:lnTo>
                  <a:lnTo>
                    <a:pt x="1328153" y="1646831"/>
                  </a:lnTo>
                  <a:lnTo>
                    <a:pt x="1328295" y="1648116"/>
                  </a:lnTo>
                  <a:close/>
                </a:path>
                <a:path w="2381885" h="2181859">
                  <a:moveTo>
                    <a:pt x="1156530" y="1648116"/>
                  </a:moveTo>
                  <a:lnTo>
                    <a:pt x="1154981" y="1648116"/>
                  </a:lnTo>
                  <a:lnTo>
                    <a:pt x="1156855" y="1645160"/>
                  </a:lnTo>
                  <a:lnTo>
                    <a:pt x="1156530" y="1648116"/>
                  </a:lnTo>
                  <a:close/>
                </a:path>
                <a:path w="2381885" h="2181859">
                  <a:moveTo>
                    <a:pt x="684079" y="1648116"/>
                  </a:moveTo>
                  <a:lnTo>
                    <a:pt x="682460" y="1648116"/>
                  </a:lnTo>
                  <a:lnTo>
                    <a:pt x="683460" y="1645485"/>
                  </a:lnTo>
                  <a:lnTo>
                    <a:pt x="684079" y="1648116"/>
                  </a:lnTo>
                  <a:close/>
                </a:path>
                <a:path w="2381885" h="2181859">
                  <a:moveTo>
                    <a:pt x="1210830" y="1648116"/>
                  </a:moveTo>
                  <a:lnTo>
                    <a:pt x="1210032" y="1648116"/>
                  </a:lnTo>
                  <a:lnTo>
                    <a:pt x="1209710" y="1646160"/>
                  </a:lnTo>
                  <a:lnTo>
                    <a:pt x="1210830" y="1648116"/>
                  </a:lnTo>
                  <a:close/>
                </a:path>
                <a:path w="2381885" h="2181859">
                  <a:moveTo>
                    <a:pt x="883640" y="1648116"/>
                  </a:moveTo>
                  <a:lnTo>
                    <a:pt x="883647" y="1647271"/>
                  </a:lnTo>
                  <a:lnTo>
                    <a:pt x="883640" y="1648116"/>
                  </a:lnTo>
                  <a:close/>
                </a:path>
                <a:path w="2381885" h="2181859">
                  <a:moveTo>
                    <a:pt x="1774343" y="1648116"/>
                  </a:moveTo>
                  <a:lnTo>
                    <a:pt x="1774299" y="1647746"/>
                  </a:lnTo>
                  <a:lnTo>
                    <a:pt x="1774343" y="1648116"/>
                  </a:lnTo>
                  <a:close/>
                </a:path>
                <a:path w="2381885" h="2181859">
                  <a:moveTo>
                    <a:pt x="1368645" y="1648116"/>
                  </a:moveTo>
                  <a:lnTo>
                    <a:pt x="1368485" y="1648116"/>
                  </a:lnTo>
                  <a:lnTo>
                    <a:pt x="1368573" y="1647792"/>
                  </a:lnTo>
                  <a:lnTo>
                    <a:pt x="1368645" y="1648116"/>
                  </a:lnTo>
                  <a:close/>
                </a:path>
                <a:path w="2381885" h="2181859">
                  <a:moveTo>
                    <a:pt x="1613041" y="1648116"/>
                  </a:moveTo>
                  <a:lnTo>
                    <a:pt x="1612841" y="1648116"/>
                  </a:lnTo>
                  <a:lnTo>
                    <a:pt x="1613029" y="1647907"/>
                  </a:lnTo>
                  <a:lnTo>
                    <a:pt x="1613041" y="1648116"/>
                  </a:lnTo>
                  <a:close/>
                </a:path>
                <a:path w="2381885" h="2181859">
                  <a:moveTo>
                    <a:pt x="63178" y="1660816"/>
                  </a:moveTo>
                  <a:lnTo>
                    <a:pt x="7883" y="1660816"/>
                  </a:lnTo>
                  <a:lnTo>
                    <a:pt x="658" y="1648116"/>
                  </a:lnTo>
                  <a:lnTo>
                    <a:pt x="66964" y="1648116"/>
                  </a:lnTo>
                  <a:lnTo>
                    <a:pt x="63178" y="1660816"/>
                  </a:lnTo>
                  <a:close/>
                </a:path>
                <a:path w="2381885" h="2181859">
                  <a:moveTo>
                    <a:pt x="173868" y="1660816"/>
                  </a:moveTo>
                  <a:lnTo>
                    <a:pt x="163805" y="1660816"/>
                  </a:lnTo>
                  <a:lnTo>
                    <a:pt x="167394" y="1648116"/>
                  </a:lnTo>
                  <a:lnTo>
                    <a:pt x="180544" y="1648116"/>
                  </a:lnTo>
                  <a:lnTo>
                    <a:pt x="173868" y="1660816"/>
                  </a:lnTo>
                  <a:close/>
                </a:path>
                <a:path w="2381885" h="2181859">
                  <a:moveTo>
                    <a:pt x="207913" y="1673516"/>
                  </a:moveTo>
                  <a:lnTo>
                    <a:pt x="181104" y="1673516"/>
                  </a:lnTo>
                  <a:lnTo>
                    <a:pt x="180777" y="1667272"/>
                  </a:lnTo>
                  <a:lnTo>
                    <a:pt x="180665" y="1655174"/>
                  </a:lnTo>
                  <a:lnTo>
                    <a:pt x="180544" y="1648116"/>
                  </a:lnTo>
                  <a:lnTo>
                    <a:pt x="188115" y="1648116"/>
                  </a:lnTo>
                  <a:lnTo>
                    <a:pt x="193955" y="1660816"/>
                  </a:lnTo>
                  <a:lnTo>
                    <a:pt x="201059" y="1660823"/>
                  </a:lnTo>
                  <a:lnTo>
                    <a:pt x="207913" y="1673516"/>
                  </a:lnTo>
                  <a:close/>
                </a:path>
                <a:path w="2381885" h="2181859">
                  <a:moveTo>
                    <a:pt x="307573" y="1673516"/>
                  </a:moveTo>
                  <a:lnTo>
                    <a:pt x="250485" y="1673516"/>
                  </a:lnTo>
                  <a:lnTo>
                    <a:pt x="252776" y="1660816"/>
                  </a:lnTo>
                  <a:lnTo>
                    <a:pt x="254300" y="1660816"/>
                  </a:lnTo>
                  <a:lnTo>
                    <a:pt x="260535" y="1648116"/>
                  </a:lnTo>
                  <a:lnTo>
                    <a:pt x="306178" y="1648116"/>
                  </a:lnTo>
                  <a:lnTo>
                    <a:pt x="308253" y="1660135"/>
                  </a:lnTo>
                  <a:lnTo>
                    <a:pt x="308171" y="1663993"/>
                  </a:lnTo>
                  <a:lnTo>
                    <a:pt x="307573" y="1673516"/>
                  </a:lnTo>
                  <a:close/>
                </a:path>
                <a:path w="2381885" h="2181859">
                  <a:moveTo>
                    <a:pt x="336403" y="1655042"/>
                  </a:moveTo>
                  <a:lnTo>
                    <a:pt x="337164" y="1648116"/>
                  </a:lnTo>
                  <a:lnTo>
                    <a:pt x="338359" y="1648116"/>
                  </a:lnTo>
                  <a:lnTo>
                    <a:pt x="336403" y="1655042"/>
                  </a:lnTo>
                  <a:close/>
                </a:path>
                <a:path w="2381885" h="2181859">
                  <a:moveTo>
                    <a:pt x="621611" y="1660816"/>
                  </a:moveTo>
                  <a:lnTo>
                    <a:pt x="612744" y="1660816"/>
                  </a:lnTo>
                  <a:lnTo>
                    <a:pt x="609157" y="1648116"/>
                  </a:lnTo>
                  <a:lnTo>
                    <a:pt x="624102" y="1648116"/>
                  </a:lnTo>
                  <a:lnTo>
                    <a:pt x="621611" y="1660816"/>
                  </a:lnTo>
                  <a:close/>
                </a:path>
                <a:path w="2381885" h="2181859">
                  <a:moveTo>
                    <a:pt x="654888" y="1660816"/>
                  </a:moveTo>
                  <a:lnTo>
                    <a:pt x="626991" y="1660816"/>
                  </a:lnTo>
                  <a:lnTo>
                    <a:pt x="631474" y="1648116"/>
                  </a:lnTo>
                  <a:lnTo>
                    <a:pt x="655485" y="1648116"/>
                  </a:lnTo>
                  <a:lnTo>
                    <a:pt x="654888" y="1660816"/>
                  </a:lnTo>
                  <a:close/>
                </a:path>
                <a:path w="2381885" h="2181859">
                  <a:moveTo>
                    <a:pt x="662858" y="1660816"/>
                  </a:moveTo>
                  <a:lnTo>
                    <a:pt x="659371" y="1660816"/>
                  </a:lnTo>
                  <a:lnTo>
                    <a:pt x="657777" y="1648116"/>
                  </a:lnTo>
                  <a:lnTo>
                    <a:pt x="664781" y="1648116"/>
                  </a:lnTo>
                  <a:lnTo>
                    <a:pt x="662858" y="1660816"/>
                  </a:lnTo>
                  <a:close/>
                </a:path>
                <a:path w="2381885" h="2181859">
                  <a:moveTo>
                    <a:pt x="674277" y="1673516"/>
                  </a:moveTo>
                  <a:lnTo>
                    <a:pt x="668836" y="1673516"/>
                  </a:lnTo>
                  <a:lnTo>
                    <a:pt x="666307" y="1661558"/>
                  </a:lnTo>
                  <a:lnTo>
                    <a:pt x="666183" y="1660536"/>
                  </a:lnTo>
                  <a:lnTo>
                    <a:pt x="667603" y="1648116"/>
                  </a:lnTo>
                  <a:lnTo>
                    <a:pt x="672661" y="1648116"/>
                  </a:lnTo>
                  <a:lnTo>
                    <a:pt x="680531" y="1660409"/>
                  </a:lnTo>
                  <a:lnTo>
                    <a:pt x="680493" y="1660816"/>
                  </a:lnTo>
                  <a:lnTo>
                    <a:pt x="679858" y="1660816"/>
                  </a:lnTo>
                  <a:lnTo>
                    <a:pt x="674277" y="1673516"/>
                  </a:lnTo>
                  <a:close/>
                </a:path>
                <a:path w="2381885" h="2181859">
                  <a:moveTo>
                    <a:pt x="680844" y="1657081"/>
                  </a:moveTo>
                  <a:lnTo>
                    <a:pt x="680493" y="1648116"/>
                  </a:lnTo>
                  <a:lnTo>
                    <a:pt x="681688" y="1648116"/>
                  </a:lnTo>
                  <a:lnTo>
                    <a:pt x="680844" y="1657081"/>
                  </a:lnTo>
                  <a:close/>
                </a:path>
                <a:path w="2381885" h="2181859">
                  <a:moveTo>
                    <a:pt x="688563" y="1673516"/>
                  </a:moveTo>
                  <a:lnTo>
                    <a:pt x="678600" y="1673516"/>
                  </a:lnTo>
                  <a:lnTo>
                    <a:pt x="680592" y="1660816"/>
                  </a:lnTo>
                  <a:lnTo>
                    <a:pt x="680991" y="1660816"/>
                  </a:lnTo>
                  <a:lnTo>
                    <a:pt x="682386" y="1648116"/>
                  </a:lnTo>
                  <a:lnTo>
                    <a:pt x="686571" y="1660823"/>
                  </a:lnTo>
                  <a:lnTo>
                    <a:pt x="691530" y="1665798"/>
                  </a:lnTo>
                  <a:lnTo>
                    <a:pt x="688563" y="1673516"/>
                  </a:lnTo>
                  <a:close/>
                </a:path>
                <a:path w="2381885" h="2181859">
                  <a:moveTo>
                    <a:pt x="691702" y="1665348"/>
                  </a:moveTo>
                  <a:lnTo>
                    <a:pt x="687604" y="1660823"/>
                  </a:lnTo>
                  <a:lnTo>
                    <a:pt x="682485" y="1648116"/>
                  </a:lnTo>
                  <a:lnTo>
                    <a:pt x="717057" y="1648116"/>
                  </a:lnTo>
                  <a:lnTo>
                    <a:pt x="716569" y="1660816"/>
                  </a:lnTo>
                  <a:lnTo>
                    <a:pt x="693445" y="1660816"/>
                  </a:lnTo>
                  <a:lnTo>
                    <a:pt x="691702" y="1665348"/>
                  </a:lnTo>
                  <a:close/>
                </a:path>
                <a:path w="2381885" h="2181859">
                  <a:moveTo>
                    <a:pt x="768268" y="1660816"/>
                  </a:moveTo>
                  <a:lnTo>
                    <a:pt x="748018" y="1660816"/>
                  </a:lnTo>
                  <a:lnTo>
                    <a:pt x="751203" y="1648116"/>
                  </a:lnTo>
                  <a:lnTo>
                    <a:pt x="768069" y="1648116"/>
                  </a:lnTo>
                  <a:lnTo>
                    <a:pt x="768268" y="1660816"/>
                  </a:lnTo>
                  <a:close/>
                </a:path>
                <a:path w="2381885" h="2181859">
                  <a:moveTo>
                    <a:pt x="774146" y="1660816"/>
                  </a:moveTo>
                  <a:lnTo>
                    <a:pt x="773150" y="1660816"/>
                  </a:lnTo>
                  <a:lnTo>
                    <a:pt x="772253" y="1648116"/>
                  </a:lnTo>
                  <a:lnTo>
                    <a:pt x="772851" y="1648116"/>
                  </a:lnTo>
                  <a:lnTo>
                    <a:pt x="774146" y="1660816"/>
                  </a:lnTo>
                  <a:close/>
                </a:path>
                <a:path w="2381885" h="2181859">
                  <a:moveTo>
                    <a:pt x="792478" y="1660816"/>
                  </a:moveTo>
                  <a:lnTo>
                    <a:pt x="776139" y="1660816"/>
                  </a:lnTo>
                  <a:lnTo>
                    <a:pt x="772851" y="1648116"/>
                  </a:lnTo>
                  <a:lnTo>
                    <a:pt x="794105" y="1648116"/>
                  </a:lnTo>
                  <a:lnTo>
                    <a:pt x="792478" y="1660816"/>
                  </a:lnTo>
                  <a:close/>
                </a:path>
                <a:path w="2381885" h="2181859">
                  <a:moveTo>
                    <a:pt x="795630" y="1648261"/>
                  </a:moveTo>
                  <a:lnTo>
                    <a:pt x="795467" y="1648116"/>
                  </a:lnTo>
                  <a:lnTo>
                    <a:pt x="795666" y="1648116"/>
                  </a:lnTo>
                  <a:lnTo>
                    <a:pt x="795630" y="1648261"/>
                  </a:lnTo>
                  <a:close/>
                </a:path>
                <a:path w="2381885" h="2181859">
                  <a:moveTo>
                    <a:pt x="816290" y="1660816"/>
                  </a:moveTo>
                  <a:lnTo>
                    <a:pt x="809714" y="1660816"/>
                  </a:lnTo>
                  <a:lnTo>
                    <a:pt x="808319" y="1648116"/>
                  </a:lnTo>
                  <a:lnTo>
                    <a:pt x="816090" y="1648116"/>
                  </a:lnTo>
                  <a:lnTo>
                    <a:pt x="816290" y="1660816"/>
                  </a:lnTo>
                  <a:close/>
                </a:path>
                <a:path w="2381885" h="2181859">
                  <a:moveTo>
                    <a:pt x="830140" y="1650052"/>
                  </a:moveTo>
                  <a:lnTo>
                    <a:pt x="829441" y="1648116"/>
                  </a:lnTo>
                  <a:lnTo>
                    <a:pt x="830338" y="1648116"/>
                  </a:lnTo>
                  <a:lnTo>
                    <a:pt x="830140" y="1650052"/>
                  </a:lnTo>
                  <a:close/>
                </a:path>
                <a:path w="2381885" h="2181859">
                  <a:moveTo>
                    <a:pt x="831903" y="1654936"/>
                  </a:moveTo>
                  <a:lnTo>
                    <a:pt x="830351" y="1650636"/>
                  </a:lnTo>
                  <a:lnTo>
                    <a:pt x="830265" y="1648830"/>
                  </a:lnTo>
                  <a:lnTo>
                    <a:pt x="830338" y="1648116"/>
                  </a:lnTo>
                  <a:lnTo>
                    <a:pt x="832331" y="1648116"/>
                  </a:lnTo>
                  <a:lnTo>
                    <a:pt x="831903" y="1654936"/>
                  </a:lnTo>
                  <a:close/>
                </a:path>
                <a:path w="2381885" h="2181859">
                  <a:moveTo>
                    <a:pt x="832288" y="1656005"/>
                  </a:moveTo>
                  <a:lnTo>
                    <a:pt x="831988" y="1655174"/>
                  </a:lnTo>
                  <a:lnTo>
                    <a:pt x="831981" y="1653691"/>
                  </a:lnTo>
                  <a:lnTo>
                    <a:pt x="832331" y="1648116"/>
                  </a:lnTo>
                  <a:lnTo>
                    <a:pt x="837611" y="1648116"/>
                  </a:lnTo>
                  <a:lnTo>
                    <a:pt x="832288" y="1656005"/>
                  </a:lnTo>
                  <a:close/>
                </a:path>
                <a:path w="2381885" h="2181859">
                  <a:moveTo>
                    <a:pt x="852854" y="1660816"/>
                  </a:moveTo>
                  <a:lnTo>
                    <a:pt x="835319" y="1660816"/>
                  </a:lnTo>
                  <a:lnTo>
                    <a:pt x="837611" y="1648116"/>
                  </a:lnTo>
                  <a:lnTo>
                    <a:pt x="851061" y="1648116"/>
                  </a:lnTo>
                  <a:lnTo>
                    <a:pt x="852854" y="1660816"/>
                  </a:lnTo>
                  <a:close/>
                </a:path>
                <a:path w="2381885" h="2181859">
                  <a:moveTo>
                    <a:pt x="854150" y="1660816"/>
                  </a:moveTo>
                  <a:lnTo>
                    <a:pt x="852855" y="1660816"/>
                  </a:lnTo>
                  <a:lnTo>
                    <a:pt x="851559" y="1648116"/>
                  </a:lnTo>
                  <a:lnTo>
                    <a:pt x="852456" y="1648116"/>
                  </a:lnTo>
                  <a:lnTo>
                    <a:pt x="853447" y="1652326"/>
                  </a:lnTo>
                  <a:lnTo>
                    <a:pt x="853571" y="1653445"/>
                  </a:lnTo>
                  <a:lnTo>
                    <a:pt x="854150" y="1660816"/>
                  </a:lnTo>
                  <a:close/>
                </a:path>
                <a:path w="2381885" h="2181859">
                  <a:moveTo>
                    <a:pt x="853334" y="1650420"/>
                  </a:moveTo>
                  <a:lnTo>
                    <a:pt x="852954" y="1648116"/>
                  </a:lnTo>
                  <a:lnTo>
                    <a:pt x="853153" y="1648116"/>
                  </a:lnTo>
                  <a:lnTo>
                    <a:pt x="853334" y="1650420"/>
                  </a:lnTo>
                  <a:close/>
                </a:path>
                <a:path w="2381885" h="2181859">
                  <a:moveTo>
                    <a:pt x="859530" y="1660816"/>
                  </a:moveTo>
                  <a:lnTo>
                    <a:pt x="855445" y="1660816"/>
                  </a:lnTo>
                  <a:lnTo>
                    <a:pt x="854648" y="1657430"/>
                  </a:lnTo>
                  <a:lnTo>
                    <a:pt x="853552" y="1648116"/>
                  </a:lnTo>
                  <a:lnTo>
                    <a:pt x="855333" y="1648116"/>
                  </a:lnTo>
                  <a:lnTo>
                    <a:pt x="858356" y="1653691"/>
                  </a:lnTo>
                  <a:lnTo>
                    <a:pt x="859530" y="1660816"/>
                  </a:lnTo>
                  <a:close/>
                </a:path>
                <a:path w="2381885" h="2181859">
                  <a:moveTo>
                    <a:pt x="872967" y="1660816"/>
                  </a:moveTo>
                  <a:lnTo>
                    <a:pt x="862219" y="1660816"/>
                  </a:lnTo>
                  <a:lnTo>
                    <a:pt x="858356" y="1653691"/>
                  </a:lnTo>
                  <a:lnTo>
                    <a:pt x="857437" y="1648116"/>
                  </a:lnTo>
                  <a:lnTo>
                    <a:pt x="871286" y="1648116"/>
                  </a:lnTo>
                  <a:lnTo>
                    <a:pt x="872967" y="1660816"/>
                  </a:lnTo>
                  <a:close/>
                </a:path>
                <a:path w="2381885" h="2181859">
                  <a:moveTo>
                    <a:pt x="883840" y="1660816"/>
                  </a:moveTo>
                  <a:lnTo>
                    <a:pt x="881648" y="1660816"/>
                  </a:lnTo>
                  <a:lnTo>
                    <a:pt x="871777" y="1648116"/>
                  </a:lnTo>
                  <a:lnTo>
                    <a:pt x="885434" y="1648116"/>
                  </a:lnTo>
                  <a:lnTo>
                    <a:pt x="885532" y="1648830"/>
                  </a:lnTo>
                  <a:lnTo>
                    <a:pt x="883840" y="1660816"/>
                  </a:lnTo>
                  <a:close/>
                </a:path>
                <a:path w="2381885" h="2181859">
                  <a:moveTo>
                    <a:pt x="885591" y="1648410"/>
                  </a:moveTo>
                  <a:lnTo>
                    <a:pt x="885534" y="1648116"/>
                  </a:lnTo>
                  <a:lnTo>
                    <a:pt x="885591" y="1648410"/>
                  </a:lnTo>
                  <a:close/>
                </a:path>
                <a:path w="2381885" h="2181859">
                  <a:moveTo>
                    <a:pt x="895298" y="1660816"/>
                  </a:moveTo>
                  <a:lnTo>
                    <a:pt x="894072" y="1660816"/>
                  </a:lnTo>
                  <a:lnTo>
                    <a:pt x="885633" y="1648116"/>
                  </a:lnTo>
                  <a:lnTo>
                    <a:pt x="896892" y="1648116"/>
                  </a:lnTo>
                  <a:lnTo>
                    <a:pt x="895298" y="1660816"/>
                  </a:lnTo>
                  <a:close/>
                </a:path>
                <a:path w="2381885" h="2181859">
                  <a:moveTo>
                    <a:pt x="909545" y="1660816"/>
                  </a:moveTo>
                  <a:lnTo>
                    <a:pt x="897724" y="1660816"/>
                  </a:lnTo>
                  <a:lnTo>
                    <a:pt x="904762" y="1648116"/>
                  </a:lnTo>
                  <a:lnTo>
                    <a:pt x="908051" y="1648116"/>
                  </a:lnTo>
                  <a:lnTo>
                    <a:pt x="908624" y="1650636"/>
                  </a:lnTo>
                  <a:lnTo>
                    <a:pt x="908749" y="1651595"/>
                  </a:lnTo>
                  <a:lnTo>
                    <a:pt x="909545" y="1660816"/>
                  </a:lnTo>
                  <a:close/>
                </a:path>
                <a:path w="2381885" h="2181859">
                  <a:moveTo>
                    <a:pt x="925685" y="1660816"/>
                  </a:moveTo>
                  <a:lnTo>
                    <a:pt x="910940" y="1660816"/>
                  </a:lnTo>
                  <a:lnTo>
                    <a:pt x="908740" y="1651146"/>
                  </a:lnTo>
                  <a:lnTo>
                    <a:pt x="908633" y="1650255"/>
                  </a:lnTo>
                  <a:lnTo>
                    <a:pt x="908449" y="1648116"/>
                  </a:lnTo>
                  <a:lnTo>
                    <a:pt x="928973" y="1648116"/>
                  </a:lnTo>
                  <a:lnTo>
                    <a:pt x="925685" y="1660816"/>
                  </a:lnTo>
                  <a:close/>
                </a:path>
                <a:path w="2381885" h="2181859">
                  <a:moveTo>
                    <a:pt x="934552" y="1660816"/>
                  </a:moveTo>
                  <a:lnTo>
                    <a:pt x="925685" y="1660816"/>
                  </a:lnTo>
                  <a:lnTo>
                    <a:pt x="928973" y="1648116"/>
                  </a:lnTo>
                  <a:lnTo>
                    <a:pt x="934552" y="1660816"/>
                  </a:lnTo>
                  <a:close/>
                </a:path>
                <a:path w="2381885" h="2181859">
                  <a:moveTo>
                    <a:pt x="934652" y="1660816"/>
                  </a:moveTo>
                  <a:lnTo>
                    <a:pt x="928973" y="1648116"/>
                  </a:lnTo>
                  <a:lnTo>
                    <a:pt x="934851" y="1648116"/>
                  </a:lnTo>
                  <a:lnTo>
                    <a:pt x="936408" y="1656745"/>
                  </a:lnTo>
                  <a:lnTo>
                    <a:pt x="936286" y="1657286"/>
                  </a:lnTo>
                  <a:lnTo>
                    <a:pt x="934652" y="1660816"/>
                  </a:lnTo>
                  <a:close/>
                </a:path>
                <a:path w="2381885" h="2181859">
                  <a:moveTo>
                    <a:pt x="936445" y="1656942"/>
                  </a:moveTo>
                  <a:lnTo>
                    <a:pt x="934852" y="1648116"/>
                  </a:lnTo>
                  <a:lnTo>
                    <a:pt x="939036" y="1648116"/>
                  </a:lnTo>
                  <a:lnTo>
                    <a:pt x="939417" y="1649733"/>
                  </a:lnTo>
                  <a:lnTo>
                    <a:pt x="939363" y="1650636"/>
                  </a:lnTo>
                  <a:lnTo>
                    <a:pt x="936445" y="1656942"/>
                  </a:lnTo>
                  <a:close/>
                </a:path>
                <a:path w="2381885" h="2181859">
                  <a:moveTo>
                    <a:pt x="942124" y="1660816"/>
                  </a:moveTo>
                  <a:lnTo>
                    <a:pt x="939749" y="1651146"/>
                  </a:lnTo>
                  <a:lnTo>
                    <a:pt x="939634" y="1650052"/>
                  </a:lnTo>
                  <a:lnTo>
                    <a:pt x="940530" y="1648116"/>
                  </a:lnTo>
                  <a:lnTo>
                    <a:pt x="943498" y="1653445"/>
                  </a:lnTo>
                  <a:lnTo>
                    <a:pt x="943606" y="1653691"/>
                  </a:lnTo>
                  <a:lnTo>
                    <a:pt x="942124" y="1660816"/>
                  </a:lnTo>
                  <a:close/>
                </a:path>
                <a:path w="2381885" h="2181859">
                  <a:moveTo>
                    <a:pt x="965988" y="1660816"/>
                  </a:moveTo>
                  <a:lnTo>
                    <a:pt x="947604" y="1660816"/>
                  </a:lnTo>
                  <a:lnTo>
                    <a:pt x="943635" y="1653691"/>
                  </a:lnTo>
                  <a:lnTo>
                    <a:pt x="943657" y="1653445"/>
                  </a:lnTo>
                  <a:lnTo>
                    <a:pt x="944766" y="1648116"/>
                  </a:lnTo>
                  <a:lnTo>
                    <a:pt x="970524" y="1648116"/>
                  </a:lnTo>
                  <a:lnTo>
                    <a:pt x="965988" y="1660816"/>
                  </a:lnTo>
                  <a:close/>
                </a:path>
                <a:path w="2381885" h="2181859">
                  <a:moveTo>
                    <a:pt x="973010" y="1660816"/>
                  </a:moveTo>
                  <a:lnTo>
                    <a:pt x="971117" y="1660816"/>
                  </a:lnTo>
                  <a:lnTo>
                    <a:pt x="970818" y="1648116"/>
                  </a:lnTo>
                  <a:lnTo>
                    <a:pt x="979511" y="1648116"/>
                  </a:lnTo>
                  <a:lnTo>
                    <a:pt x="979433" y="1649733"/>
                  </a:lnTo>
                  <a:lnTo>
                    <a:pt x="973010" y="1660816"/>
                  </a:lnTo>
                  <a:close/>
                </a:path>
                <a:path w="2381885" h="2181859">
                  <a:moveTo>
                    <a:pt x="990917" y="1660816"/>
                  </a:moveTo>
                  <a:lnTo>
                    <a:pt x="978901" y="1660816"/>
                  </a:lnTo>
                  <a:lnTo>
                    <a:pt x="979433" y="1649733"/>
                  </a:lnTo>
                  <a:lnTo>
                    <a:pt x="980371" y="1648116"/>
                  </a:lnTo>
                  <a:lnTo>
                    <a:pt x="988254" y="1648116"/>
                  </a:lnTo>
                  <a:lnTo>
                    <a:pt x="990997" y="1657081"/>
                  </a:lnTo>
                  <a:lnTo>
                    <a:pt x="990917" y="1660816"/>
                  </a:lnTo>
                  <a:close/>
                </a:path>
                <a:path w="2381885" h="2181859">
                  <a:moveTo>
                    <a:pt x="1011092" y="1660816"/>
                  </a:moveTo>
                  <a:lnTo>
                    <a:pt x="992139" y="1660816"/>
                  </a:lnTo>
                  <a:lnTo>
                    <a:pt x="991168" y="1657642"/>
                  </a:lnTo>
                  <a:lnTo>
                    <a:pt x="991081" y="1656745"/>
                  </a:lnTo>
                  <a:lnTo>
                    <a:pt x="991429" y="1648116"/>
                  </a:lnTo>
                  <a:lnTo>
                    <a:pt x="1009637" y="1648116"/>
                  </a:lnTo>
                  <a:lnTo>
                    <a:pt x="1010604" y="1654667"/>
                  </a:lnTo>
                  <a:lnTo>
                    <a:pt x="1011092" y="1660816"/>
                  </a:lnTo>
                  <a:close/>
                </a:path>
                <a:path w="2381885" h="2181859">
                  <a:moveTo>
                    <a:pt x="1024312" y="1660816"/>
                  </a:moveTo>
                  <a:lnTo>
                    <a:pt x="1011513" y="1660816"/>
                  </a:lnTo>
                  <a:lnTo>
                    <a:pt x="1010633" y="1654859"/>
                  </a:lnTo>
                  <a:lnTo>
                    <a:pt x="1010085" y="1648116"/>
                  </a:lnTo>
                  <a:lnTo>
                    <a:pt x="1023323" y="1648116"/>
                  </a:lnTo>
                  <a:lnTo>
                    <a:pt x="1025372" y="1659467"/>
                  </a:lnTo>
                  <a:lnTo>
                    <a:pt x="1024312" y="1660816"/>
                  </a:lnTo>
                  <a:close/>
                </a:path>
                <a:path w="2381885" h="2181859">
                  <a:moveTo>
                    <a:pt x="1025453" y="1659363"/>
                  </a:moveTo>
                  <a:lnTo>
                    <a:pt x="1023423" y="1648116"/>
                  </a:lnTo>
                  <a:lnTo>
                    <a:pt x="1027409" y="1648116"/>
                  </a:lnTo>
                  <a:lnTo>
                    <a:pt x="1026002" y="1658664"/>
                  </a:lnTo>
                  <a:lnTo>
                    <a:pt x="1025453" y="1659363"/>
                  </a:lnTo>
                  <a:close/>
                </a:path>
                <a:path w="2381885" h="2181859">
                  <a:moveTo>
                    <a:pt x="1071346" y="1660816"/>
                  </a:moveTo>
                  <a:lnTo>
                    <a:pt x="1025715" y="1660816"/>
                  </a:lnTo>
                  <a:lnTo>
                    <a:pt x="1026002" y="1658664"/>
                  </a:lnTo>
                  <a:lnTo>
                    <a:pt x="1034283" y="1648116"/>
                  </a:lnTo>
                  <a:lnTo>
                    <a:pt x="1071545" y="1648116"/>
                  </a:lnTo>
                  <a:lnTo>
                    <a:pt x="1071346" y="1660816"/>
                  </a:lnTo>
                  <a:close/>
                </a:path>
                <a:path w="2381885" h="2181859">
                  <a:moveTo>
                    <a:pt x="1075132" y="1660816"/>
                  </a:moveTo>
                  <a:lnTo>
                    <a:pt x="1071346" y="1660816"/>
                  </a:lnTo>
                  <a:lnTo>
                    <a:pt x="1071545" y="1648116"/>
                  </a:lnTo>
                  <a:lnTo>
                    <a:pt x="1075829" y="1648116"/>
                  </a:lnTo>
                  <a:lnTo>
                    <a:pt x="1075132" y="1660816"/>
                  </a:lnTo>
                  <a:close/>
                </a:path>
                <a:path w="2381885" h="2181859">
                  <a:moveTo>
                    <a:pt x="1097748" y="1660816"/>
                  </a:moveTo>
                  <a:lnTo>
                    <a:pt x="1075530" y="1660816"/>
                  </a:lnTo>
                  <a:lnTo>
                    <a:pt x="1077516" y="1648116"/>
                  </a:lnTo>
                  <a:lnTo>
                    <a:pt x="1091838" y="1648116"/>
                  </a:lnTo>
                  <a:lnTo>
                    <a:pt x="1097748" y="1660816"/>
                  </a:lnTo>
                  <a:close/>
                </a:path>
                <a:path w="2381885" h="2181859">
                  <a:moveTo>
                    <a:pt x="1099652" y="1650519"/>
                  </a:moveTo>
                  <a:lnTo>
                    <a:pt x="1097748" y="1648116"/>
                  </a:lnTo>
                  <a:lnTo>
                    <a:pt x="1099741" y="1648116"/>
                  </a:lnTo>
                  <a:lnTo>
                    <a:pt x="1099652" y="1650519"/>
                  </a:lnTo>
                  <a:close/>
                </a:path>
                <a:path w="2381885" h="2181859">
                  <a:moveTo>
                    <a:pt x="1099814" y="1648450"/>
                  </a:moveTo>
                  <a:lnTo>
                    <a:pt x="1099741" y="1648116"/>
                  </a:lnTo>
                  <a:lnTo>
                    <a:pt x="1099814" y="1648450"/>
                  </a:lnTo>
                  <a:close/>
                </a:path>
                <a:path w="2381885" h="2181859">
                  <a:moveTo>
                    <a:pt x="1099888" y="1648785"/>
                  </a:moveTo>
                  <a:lnTo>
                    <a:pt x="1099840" y="1648116"/>
                  </a:lnTo>
                  <a:lnTo>
                    <a:pt x="1099888" y="1648785"/>
                  </a:lnTo>
                  <a:close/>
                </a:path>
                <a:path w="2381885" h="2181859">
                  <a:moveTo>
                    <a:pt x="1107811" y="1660816"/>
                  </a:moveTo>
                  <a:lnTo>
                    <a:pt x="1100505" y="1651595"/>
                  </a:lnTo>
                  <a:lnTo>
                    <a:pt x="1099898" y="1648830"/>
                  </a:lnTo>
                  <a:lnTo>
                    <a:pt x="1099940" y="1648116"/>
                  </a:lnTo>
                  <a:lnTo>
                    <a:pt x="1105220" y="1648116"/>
                  </a:lnTo>
                  <a:lnTo>
                    <a:pt x="1107811" y="1660816"/>
                  </a:lnTo>
                  <a:close/>
                </a:path>
                <a:path w="2381885" h="2181859">
                  <a:moveTo>
                    <a:pt x="1109903" y="1660816"/>
                  </a:moveTo>
                  <a:lnTo>
                    <a:pt x="1107811" y="1660816"/>
                  </a:lnTo>
                  <a:lnTo>
                    <a:pt x="1105220" y="1648116"/>
                  </a:lnTo>
                  <a:lnTo>
                    <a:pt x="1107612" y="1648116"/>
                  </a:lnTo>
                  <a:lnTo>
                    <a:pt x="1109903" y="1660816"/>
                  </a:lnTo>
                  <a:close/>
                </a:path>
                <a:path w="2381885" h="2181859">
                  <a:moveTo>
                    <a:pt x="1109952" y="1660536"/>
                  </a:moveTo>
                  <a:lnTo>
                    <a:pt x="1107711" y="1648116"/>
                  </a:lnTo>
                  <a:lnTo>
                    <a:pt x="1112096" y="1648116"/>
                  </a:lnTo>
                  <a:lnTo>
                    <a:pt x="1109952" y="1660536"/>
                  </a:lnTo>
                  <a:close/>
                </a:path>
                <a:path w="2381885" h="2181859">
                  <a:moveTo>
                    <a:pt x="1117873" y="1660816"/>
                  </a:moveTo>
                  <a:lnTo>
                    <a:pt x="1110949" y="1660816"/>
                  </a:lnTo>
                  <a:lnTo>
                    <a:pt x="1112898" y="1648116"/>
                  </a:lnTo>
                  <a:lnTo>
                    <a:pt x="1119965" y="1648116"/>
                  </a:lnTo>
                  <a:lnTo>
                    <a:pt x="1117873" y="1660816"/>
                  </a:lnTo>
                  <a:close/>
                </a:path>
                <a:path w="2381885" h="2181859">
                  <a:moveTo>
                    <a:pt x="1123386" y="1660816"/>
                  </a:moveTo>
                  <a:lnTo>
                    <a:pt x="1118868" y="1660816"/>
                  </a:lnTo>
                  <a:lnTo>
                    <a:pt x="1120065" y="1648116"/>
                  </a:lnTo>
                  <a:lnTo>
                    <a:pt x="1122357" y="1648116"/>
                  </a:lnTo>
                  <a:lnTo>
                    <a:pt x="1123386" y="1660816"/>
                  </a:lnTo>
                  <a:close/>
                </a:path>
                <a:path w="2381885" h="2181859">
                  <a:moveTo>
                    <a:pt x="1175460" y="1660816"/>
                  </a:moveTo>
                  <a:lnTo>
                    <a:pt x="1125246" y="1660816"/>
                  </a:lnTo>
                  <a:lnTo>
                    <a:pt x="1122755" y="1648116"/>
                  </a:lnTo>
                  <a:lnTo>
                    <a:pt x="1176457" y="1648116"/>
                  </a:lnTo>
                  <a:lnTo>
                    <a:pt x="1175460" y="1660816"/>
                  </a:lnTo>
                  <a:close/>
                </a:path>
                <a:path w="2381885" h="2181859">
                  <a:moveTo>
                    <a:pt x="1200268" y="1660816"/>
                  </a:moveTo>
                  <a:lnTo>
                    <a:pt x="1182634" y="1660816"/>
                  </a:lnTo>
                  <a:lnTo>
                    <a:pt x="1176620" y="1648450"/>
                  </a:lnTo>
                  <a:lnTo>
                    <a:pt x="1176557" y="1648116"/>
                  </a:lnTo>
                  <a:lnTo>
                    <a:pt x="1203656" y="1648116"/>
                  </a:lnTo>
                  <a:lnTo>
                    <a:pt x="1200268" y="1660816"/>
                  </a:lnTo>
                  <a:close/>
                </a:path>
                <a:path w="2381885" h="2181859">
                  <a:moveTo>
                    <a:pt x="1217206" y="1660816"/>
                  </a:moveTo>
                  <a:lnTo>
                    <a:pt x="1200269" y="1660816"/>
                  </a:lnTo>
                  <a:lnTo>
                    <a:pt x="1203657" y="1648116"/>
                  </a:lnTo>
                  <a:lnTo>
                    <a:pt x="1219100" y="1648116"/>
                  </a:lnTo>
                  <a:lnTo>
                    <a:pt x="1218566" y="1652560"/>
                  </a:lnTo>
                  <a:lnTo>
                    <a:pt x="1217206" y="1660816"/>
                  </a:lnTo>
                  <a:close/>
                </a:path>
                <a:path w="2381885" h="2181859">
                  <a:moveTo>
                    <a:pt x="1222288" y="1660816"/>
                  </a:moveTo>
                  <a:lnTo>
                    <a:pt x="1217605" y="1660816"/>
                  </a:lnTo>
                  <a:lnTo>
                    <a:pt x="1218604" y="1652326"/>
                  </a:lnTo>
                  <a:lnTo>
                    <a:pt x="1219298" y="1648116"/>
                  </a:lnTo>
                  <a:lnTo>
                    <a:pt x="1219597" y="1648116"/>
                  </a:lnTo>
                  <a:lnTo>
                    <a:pt x="1222288" y="1660816"/>
                  </a:lnTo>
                  <a:close/>
                </a:path>
                <a:path w="2381885" h="2181859">
                  <a:moveTo>
                    <a:pt x="1239308" y="1660816"/>
                  </a:moveTo>
                  <a:lnTo>
                    <a:pt x="1222486" y="1660816"/>
                  </a:lnTo>
                  <a:lnTo>
                    <a:pt x="1219598" y="1648116"/>
                  </a:lnTo>
                  <a:lnTo>
                    <a:pt x="1239722" y="1648116"/>
                  </a:lnTo>
                  <a:lnTo>
                    <a:pt x="1239308" y="1660816"/>
                  </a:lnTo>
                  <a:close/>
                </a:path>
                <a:path w="2381885" h="2181859">
                  <a:moveTo>
                    <a:pt x="1317385" y="1660816"/>
                  </a:moveTo>
                  <a:lnTo>
                    <a:pt x="1287441" y="1660816"/>
                  </a:lnTo>
                  <a:lnTo>
                    <a:pt x="1287134" y="1648116"/>
                  </a:lnTo>
                  <a:lnTo>
                    <a:pt x="1317036" y="1648116"/>
                  </a:lnTo>
                  <a:lnTo>
                    <a:pt x="1317394" y="1657642"/>
                  </a:lnTo>
                  <a:lnTo>
                    <a:pt x="1317385" y="1660816"/>
                  </a:lnTo>
                  <a:close/>
                </a:path>
                <a:path w="2381885" h="2181859">
                  <a:moveTo>
                    <a:pt x="1334372" y="1660816"/>
                  </a:moveTo>
                  <a:lnTo>
                    <a:pt x="1317513" y="1660816"/>
                  </a:lnTo>
                  <a:lnTo>
                    <a:pt x="1317545" y="1656745"/>
                  </a:lnTo>
                  <a:lnTo>
                    <a:pt x="1317883" y="1648116"/>
                  </a:lnTo>
                  <a:lnTo>
                    <a:pt x="1331383" y="1648116"/>
                  </a:lnTo>
                  <a:lnTo>
                    <a:pt x="1333336" y="1652560"/>
                  </a:lnTo>
                  <a:lnTo>
                    <a:pt x="1334372" y="1660816"/>
                  </a:lnTo>
                  <a:close/>
                </a:path>
                <a:path w="2381885" h="2181859">
                  <a:moveTo>
                    <a:pt x="1333736" y="1653445"/>
                  </a:moveTo>
                  <a:lnTo>
                    <a:pt x="1333332" y="1652529"/>
                  </a:lnTo>
                  <a:lnTo>
                    <a:pt x="1332778" y="1648116"/>
                  </a:lnTo>
                  <a:lnTo>
                    <a:pt x="1333276" y="1648116"/>
                  </a:lnTo>
                  <a:lnTo>
                    <a:pt x="1333736" y="1653445"/>
                  </a:lnTo>
                  <a:close/>
                </a:path>
                <a:path w="2381885" h="2181859">
                  <a:moveTo>
                    <a:pt x="1350185" y="1660816"/>
                  </a:moveTo>
                  <a:lnTo>
                    <a:pt x="1339913" y="1660816"/>
                  </a:lnTo>
                  <a:lnTo>
                    <a:pt x="1334550" y="1648116"/>
                  </a:lnTo>
                  <a:lnTo>
                    <a:pt x="1347623" y="1648116"/>
                  </a:lnTo>
                  <a:lnTo>
                    <a:pt x="1349676" y="1651146"/>
                  </a:lnTo>
                  <a:lnTo>
                    <a:pt x="1350185" y="1660816"/>
                  </a:lnTo>
                  <a:close/>
                </a:path>
                <a:path w="2381885" h="2181859">
                  <a:moveTo>
                    <a:pt x="1352190" y="1654859"/>
                  </a:moveTo>
                  <a:lnTo>
                    <a:pt x="1349676" y="1651146"/>
                  </a:lnTo>
                  <a:lnTo>
                    <a:pt x="1349516" y="1648116"/>
                  </a:lnTo>
                  <a:lnTo>
                    <a:pt x="1353301" y="1648116"/>
                  </a:lnTo>
                  <a:lnTo>
                    <a:pt x="1352190" y="1654859"/>
                  </a:lnTo>
                  <a:close/>
                </a:path>
                <a:path w="2381885" h="2181859">
                  <a:moveTo>
                    <a:pt x="1356226" y="1660816"/>
                  </a:moveTo>
                  <a:lnTo>
                    <a:pt x="1352315" y="1655042"/>
                  </a:lnTo>
                  <a:lnTo>
                    <a:pt x="1352222" y="1654667"/>
                  </a:lnTo>
                  <a:lnTo>
                    <a:pt x="1353301" y="1648116"/>
                  </a:lnTo>
                  <a:lnTo>
                    <a:pt x="1354597" y="1648116"/>
                  </a:lnTo>
                  <a:lnTo>
                    <a:pt x="1359101" y="1655771"/>
                  </a:lnTo>
                  <a:lnTo>
                    <a:pt x="1356226" y="1660816"/>
                  </a:lnTo>
                  <a:close/>
                </a:path>
                <a:path w="2381885" h="2181859">
                  <a:moveTo>
                    <a:pt x="1359101" y="1655771"/>
                  </a:moveTo>
                  <a:lnTo>
                    <a:pt x="1354597" y="1648116"/>
                  </a:lnTo>
                  <a:lnTo>
                    <a:pt x="1363464" y="1648116"/>
                  </a:lnTo>
                  <a:lnTo>
                    <a:pt x="1359101" y="1655771"/>
                  </a:lnTo>
                  <a:close/>
                </a:path>
                <a:path w="2381885" h="2181859">
                  <a:moveTo>
                    <a:pt x="1366751" y="1660816"/>
                  </a:moveTo>
                  <a:lnTo>
                    <a:pt x="1362070" y="1660816"/>
                  </a:lnTo>
                  <a:lnTo>
                    <a:pt x="1365158" y="1648116"/>
                  </a:lnTo>
                  <a:lnTo>
                    <a:pt x="1368745" y="1648116"/>
                  </a:lnTo>
                  <a:lnTo>
                    <a:pt x="1368428" y="1650636"/>
                  </a:lnTo>
                  <a:lnTo>
                    <a:pt x="1366751" y="1660816"/>
                  </a:lnTo>
                  <a:close/>
                </a:path>
                <a:path w="2381885" h="2181859">
                  <a:moveTo>
                    <a:pt x="1368446" y="1660816"/>
                  </a:moveTo>
                  <a:lnTo>
                    <a:pt x="1367151" y="1660816"/>
                  </a:lnTo>
                  <a:lnTo>
                    <a:pt x="1368464" y="1650420"/>
                  </a:lnTo>
                  <a:lnTo>
                    <a:pt x="1368844" y="1648116"/>
                  </a:lnTo>
                  <a:lnTo>
                    <a:pt x="1376715" y="1648116"/>
                  </a:lnTo>
                  <a:lnTo>
                    <a:pt x="1368446" y="1660816"/>
                  </a:lnTo>
                  <a:close/>
                </a:path>
                <a:path w="2381885" h="2181859">
                  <a:moveTo>
                    <a:pt x="1398236" y="1660816"/>
                  </a:moveTo>
                  <a:lnTo>
                    <a:pt x="1368446" y="1660816"/>
                  </a:lnTo>
                  <a:lnTo>
                    <a:pt x="1376715" y="1648116"/>
                  </a:lnTo>
                  <a:lnTo>
                    <a:pt x="1397638" y="1648116"/>
                  </a:lnTo>
                  <a:lnTo>
                    <a:pt x="1398236" y="1660816"/>
                  </a:lnTo>
                  <a:close/>
                </a:path>
                <a:path w="2381885" h="2181859">
                  <a:moveTo>
                    <a:pt x="1401523" y="1660816"/>
                  </a:moveTo>
                  <a:lnTo>
                    <a:pt x="1398236" y="1660816"/>
                  </a:lnTo>
                  <a:lnTo>
                    <a:pt x="1397638" y="1648116"/>
                  </a:lnTo>
                  <a:lnTo>
                    <a:pt x="1405309" y="1648116"/>
                  </a:lnTo>
                  <a:lnTo>
                    <a:pt x="1401523" y="1660816"/>
                  </a:lnTo>
                  <a:close/>
                </a:path>
                <a:path w="2381885" h="2181859">
                  <a:moveTo>
                    <a:pt x="1408697" y="1660816"/>
                  </a:moveTo>
                  <a:lnTo>
                    <a:pt x="1405011" y="1660816"/>
                  </a:lnTo>
                  <a:lnTo>
                    <a:pt x="1406405" y="1648116"/>
                  </a:lnTo>
                  <a:lnTo>
                    <a:pt x="1407601" y="1648116"/>
                  </a:lnTo>
                  <a:lnTo>
                    <a:pt x="1408697" y="1660816"/>
                  </a:lnTo>
                  <a:close/>
                </a:path>
                <a:path w="2381885" h="2181859">
                  <a:moveTo>
                    <a:pt x="1431014" y="1660816"/>
                  </a:moveTo>
                  <a:lnTo>
                    <a:pt x="1412881" y="1660816"/>
                  </a:lnTo>
                  <a:lnTo>
                    <a:pt x="1410889" y="1648116"/>
                  </a:lnTo>
                  <a:lnTo>
                    <a:pt x="1431114" y="1648116"/>
                  </a:lnTo>
                  <a:lnTo>
                    <a:pt x="1431014" y="1660816"/>
                  </a:lnTo>
                  <a:close/>
                </a:path>
                <a:path w="2381885" h="2181859">
                  <a:moveTo>
                    <a:pt x="1442566" y="1668348"/>
                  </a:moveTo>
                  <a:lnTo>
                    <a:pt x="1440379" y="1660816"/>
                  </a:lnTo>
                  <a:lnTo>
                    <a:pt x="1431114" y="1660816"/>
                  </a:lnTo>
                  <a:lnTo>
                    <a:pt x="1431758" y="1648116"/>
                  </a:lnTo>
                  <a:lnTo>
                    <a:pt x="1439582" y="1648116"/>
                  </a:lnTo>
                  <a:lnTo>
                    <a:pt x="1441607" y="1658437"/>
                  </a:lnTo>
                  <a:lnTo>
                    <a:pt x="1441727" y="1660135"/>
                  </a:lnTo>
                  <a:lnTo>
                    <a:pt x="1442566" y="1668348"/>
                  </a:lnTo>
                  <a:close/>
                </a:path>
                <a:path w="2381885" h="2181859">
                  <a:moveTo>
                    <a:pt x="1441607" y="1658437"/>
                  </a:moveTo>
                  <a:lnTo>
                    <a:pt x="1439582" y="1648116"/>
                  </a:lnTo>
                  <a:lnTo>
                    <a:pt x="1440878" y="1648116"/>
                  </a:lnTo>
                  <a:lnTo>
                    <a:pt x="1441607" y="1658437"/>
                  </a:lnTo>
                  <a:close/>
                </a:path>
                <a:path w="2381885" h="2181859">
                  <a:moveTo>
                    <a:pt x="1449047" y="1660816"/>
                  </a:moveTo>
                  <a:lnTo>
                    <a:pt x="1442073" y="1660816"/>
                  </a:lnTo>
                  <a:lnTo>
                    <a:pt x="1441607" y="1658437"/>
                  </a:lnTo>
                  <a:lnTo>
                    <a:pt x="1440878" y="1648116"/>
                  </a:lnTo>
                  <a:lnTo>
                    <a:pt x="1449247" y="1648116"/>
                  </a:lnTo>
                  <a:lnTo>
                    <a:pt x="1449047" y="1660816"/>
                  </a:lnTo>
                  <a:close/>
                </a:path>
                <a:path w="2381885" h="2181859">
                  <a:moveTo>
                    <a:pt x="1492088" y="1660816"/>
                  </a:moveTo>
                  <a:lnTo>
                    <a:pt x="1486309" y="1660816"/>
                  </a:lnTo>
                  <a:lnTo>
                    <a:pt x="1488952" y="1648785"/>
                  </a:lnTo>
                  <a:lnTo>
                    <a:pt x="1489199" y="1648116"/>
                  </a:lnTo>
                  <a:lnTo>
                    <a:pt x="1492088" y="1660816"/>
                  </a:lnTo>
                  <a:close/>
                </a:path>
                <a:path w="2381885" h="2181859">
                  <a:moveTo>
                    <a:pt x="1502749" y="1660816"/>
                  </a:moveTo>
                  <a:lnTo>
                    <a:pt x="1494878" y="1660816"/>
                  </a:lnTo>
                  <a:lnTo>
                    <a:pt x="1490494" y="1648116"/>
                  </a:lnTo>
                  <a:lnTo>
                    <a:pt x="1497368" y="1648116"/>
                  </a:lnTo>
                  <a:lnTo>
                    <a:pt x="1502749" y="1660816"/>
                  </a:lnTo>
                  <a:close/>
                </a:path>
                <a:path w="2381885" h="2181859">
                  <a:moveTo>
                    <a:pt x="1525701" y="1660816"/>
                  </a:moveTo>
                  <a:lnTo>
                    <a:pt x="1505140" y="1660816"/>
                  </a:lnTo>
                  <a:lnTo>
                    <a:pt x="1512114" y="1648116"/>
                  </a:lnTo>
                  <a:lnTo>
                    <a:pt x="1517992" y="1648116"/>
                  </a:lnTo>
                  <a:lnTo>
                    <a:pt x="1525701" y="1660816"/>
                  </a:lnTo>
                  <a:close/>
                </a:path>
                <a:path w="2381885" h="2181859">
                  <a:moveTo>
                    <a:pt x="1527883" y="1659964"/>
                  </a:moveTo>
                  <a:lnTo>
                    <a:pt x="1522737" y="1648116"/>
                  </a:lnTo>
                  <a:lnTo>
                    <a:pt x="1529649" y="1648116"/>
                  </a:lnTo>
                  <a:lnTo>
                    <a:pt x="1527883" y="1659964"/>
                  </a:lnTo>
                  <a:close/>
                </a:path>
                <a:path w="2381885" h="2181859">
                  <a:moveTo>
                    <a:pt x="1547707" y="1660816"/>
                  </a:moveTo>
                  <a:lnTo>
                    <a:pt x="1530147" y="1660816"/>
                  </a:lnTo>
                  <a:lnTo>
                    <a:pt x="1529749" y="1648116"/>
                  </a:lnTo>
                  <a:lnTo>
                    <a:pt x="1548181" y="1648116"/>
                  </a:lnTo>
                  <a:lnTo>
                    <a:pt x="1548098" y="1653691"/>
                  </a:lnTo>
                  <a:lnTo>
                    <a:pt x="1547707" y="1660816"/>
                  </a:lnTo>
                  <a:close/>
                </a:path>
                <a:path w="2381885" h="2181859">
                  <a:moveTo>
                    <a:pt x="1562641" y="1660816"/>
                  </a:moveTo>
                  <a:lnTo>
                    <a:pt x="1548630" y="1660816"/>
                  </a:lnTo>
                  <a:lnTo>
                    <a:pt x="1548278" y="1650420"/>
                  </a:lnTo>
                  <a:lnTo>
                    <a:pt x="1548405" y="1648116"/>
                  </a:lnTo>
                  <a:lnTo>
                    <a:pt x="1559040" y="1648116"/>
                  </a:lnTo>
                  <a:lnTo>
                    <a:pt x="1562641" y="1660816"/>
                  </a:lnTo>
                  <a:close/>
                </a:path>
                <a:path w="2381885" h="2181859">
                  <a:moveTo>
                    <a:pt x="1563823" y="1660816"/>
                  </a:moveTo>
                  <a:lnTo>
                    <a:pt x="1563125" y="1660816"/>
                  </a:lnTo>
                  <a:lnTo>
                    <a:pt x="1562328" y="1648116"/>
                  </a:lnTo>
                  <a:lnTo>
                    <a:pt x="1566313" y="1648116"/>
                  </a:lnTo>
                  <a:lnTo>
                    <a:pt x="1566822" y="1650934"/>
                  </a:lnTo>
                  <a:lnTo>
                    <a:pt x="1566789" y="1651595"/>
                  </a:lnTo>
                  <a:lnTo>
                    <a:pt x="1563823" y="1660816"/>
                  </a:lnTo>
                  <a:close/>
                </a:path>
                <a:path w="2381885" h="2181859">
                  <a:moveTo>
                    <a:pt x="1567295" y="1653559"/>
                  </a:moveTo>
                  <a:lnTo>
                    <a:pt x="1567115" y="1652560"/>
                  </a:lnTo>
                  <a:lnTo>
                    <a:pt x="1567001" y="1650934"/>
                  </a:lnTo>
                  <a:lnTo>
                    <a:pt x="1567908" y="1648116"/>
                  </a:lnTo>
                  <a:lnTo>
                    <a:pt x="1569900" y="1648116"/>
                  </a:lnTo>
                  <a:lnTo>
                    <a:pt x="1567295" y="1653559"/>
                  </a:lnTo>
                  <a:close/>
                </a:path>
                <a:path w="2381885" h="2181859">
                  <a:moveTo>
                    <a:pt x="1569800" y="1660816"/>
                  </a:moveTo>
                  <a:lnTo>
                    <a:pt x="1568605" y="1660816"/>
                  </a:lnTo>
                  <a:lnTo>
                    <a:pt x="1570000" y="1648116"/>
                  </a:lnTo>
                  <a:lnTo>
                    <a:pt x="1569800" y="1660816"/>
                  </a:lnTo>
                  <a:close/>
                </a:path>
                <a:path w="2381885" h="2181859">
                  <a:moveTo>
                    <a:pt x="1570309" y="1660816"/>
                  </a:moveTo>
                  <a:lnTo>
                    <a:pt x="1569800" y="1660816"/>
                  </a:lnTo>
                  <a:lnTo>
                    <a:pt x="1570000" y="1648116"/>
                  </a:lnTo>
                  <a:lnTo>
                    <a:pt x="1570309" y="1660816"/>
                  </a:lnTo>
                  <a:close/>
                </a:path>
                <a:path w="2381885" h="2181859">
                  <a:moveTo>
                    <a:pt x="1589462" y="1660816"/>
                  </a:moveTo>
                  <a:lnTo>
                    <a:pt x="1570309" y="1660816"/>
                  </a:lnTo>
                  <a:lnTo>
                    <a:pt x="1570000" y="1648116"/>
                  </a:lnTo>
                  <a:lnTo>
                    <a:pt x="1590225" y="1648116"/>
                  </a:lnTo>
                  <a:lnTo>
                    <a:pt x="1589462" y="1660816"/>
                  </a:lnTo>
                  <a:close/>
                </a:path>
                <a:path w="2381885" h="2181859">
                  <a:moveTo>
                    <a:pt x="1591819" y="1660816"/>
                  </a:moveTo>
                  <a:lnTo>
                    <a:pt x="1589462" y="1660816"/>
                  </a:lnTo>
                  <a:lnTo>
                    <a:pt x="1590225" y="1648116"/>
                  </a:lnTo>
                  <a:lnTo>
                    <a:pt x="1591819" y="1660816"/>
                  </a:lnTo>
                  <a:close/>
                </a:path>
                <a:path w="2381885" h="2181859">
                  <a:moveTo>
                    <a:pt x="1612941" y="1660816"/>
                  </a:moveTo>
                  <a:lnTo>
                    <a:pt x="1591819" y="1660816"/>
                  </a:lnTo>
                  <a:lnTo>
                    <a:pt x="1590225" y="1648116"/>
                  </a:lnTo>
                  <a:lnTo>
                    <a:pt x="1613937" y="1648116"/>
                  </a:lnTo>
                  <a:lnTo>
                    <a:pt x="1613638" y="1657642"/>
                  </a:lnTo>
                  <a:lnTo>
                    <a:pt x="1612941" y="1660816"/>
                  </a:lnTo>
                  <a:close/>
                </a:path>
                <a:path w="2381885" h="2181859">
                  <a:moveTo>
                    <a:pt x="1619716" y="1660816"/>
                  </a:moveTo>
                  <a:lnTo>
                    <a:pt x="1613538" y="1660816"/>
                  </a:lnTo>
                  <a:lnTo>
                    <a:pt x="1613591" y="1659151"/>
                  </a:lnTo>
                  <a:lnTo>
                    <a:pt x="1613716" y="1657286"/>
                  </a:lnTo>
                  <a:lnTo>
                    <a:pt x="1615730" y="1648116"/>
                  </a:lnTo>
                  <a:lnTo>
                    <a:pt x="1620612" y="1648116"/>
                  </a:lnTo>
                  <a:lnTo>
                    <a:pt x="1619716" y="1660816"/>
                  </a:lnTo>
                  <a:close/>
                </a:path>
                <a:path w="2381885" h="2181859">
                  <a:moveTo>
                    <a:pt x="1634142" y="1660816"/>
                  </a:moveTo>
                  <a:lnTo>
                    <a:pt x="1619716" y="1660816"/>
                  </a:lnTo>
                  <a:lnTo>
                    <a:pt x="1622605" y="1648116"/>
                  </a:lnTo>
                  <a:lnTo>
                    <a:pt x="1629978" y="1648116"/>
                  </a:lnTo>
                  <a:lnTo>
                    <a:pt x="1634142" y="1660816"/>
                  </a:lnTo>
                  <a:close/>
                </a:path>
                <a:path w="2381885" h="2181859">
                  <a:moveTo>
                    <a:pt x="1634361" y="1660816"/>
                  </a:moveTo>
                  <a:lnTo>
                    <a:pt x="1633066" y="1648116"/>
                  </a:lnTo>
                  <a:lnTo>
                    <a:pt x="1636329" y="1648116"/>
                  </a:lnTo>
                  <a:lnTo>
                    <a:pt x="1634361" y="1660816"/>
                  </a:lnTo>
                  <a:close/>
                </a:path>
                <a:path w="2381885" h="2181859">
                  <a:moveTo>
                    <a:pt x="1680889" y="1660816"/>
                  </a:moveTo>
                  <a:lnTo>
                    <a:pt x="1679960" y="1660816"/>
                  </a:lnTo>
                  <a:lnTo>
                    <a:pt x="1677664" y="1648116"/>
                  </a:lnTo>
                  <a:lnTo>
                    <a:pt x="1682683" y="1648116"/>
                  </a:lnTo>
                  <a:lnTo>
                    <a:pt x="1680889" y="1660816"/>
                  </a:lnTo>
                  <a:close/>
                </a:path>
                <a:path w="2381885" h="2181859">
                  <a:moveTo>
                    <a:pt x="1682583" y="1660816"/>
                  </a:moveTo>
                  <a:lnTo>
                    <a:pt x="1680889" y="1660816"/>
                  </a:lnTo>
                  <a:lnTo>
                    <a:pt x="1682683" y="1648116"/>
                  </a:lnTo>
                  <a:lnTo>
                    <a:pt x="1682583" y="1660816"/>
                  </a:lnTo>
                  <a:close/>
                </a:path>
                <a:path w="2381885" h="2181859">
                  <a:moveTo>
                    <a:pt x="1697826" y="1660816"/>
                  </a:moveTo>
                  <a:lnTo>
                    <a:pt x="1687166" y="1660816"/>
                  </a:lnTo>
                  <a:lnTo>
                    <a:pt x="1688561" y="1648116"/>
                  </a:lnTo>
                  <a:lnTo>
                    <a:pt x="1694638" y="1648116"/>
                  </a:lnTo>
                  <a:lnTo>
                    <a:pt x="1697826" y="1660816"/>
                  </a:lnTo>
                  <a:close/>
                </a:path>
                <a:path w="2381885" h="2181859">
                  <a:moveTo>
                    <a:pt x="1708363" y="1660816"/>
                  </a:moveTo>
                  <a:lnTo>
                    <a:pt x="1697826" y="1660816"/>
                  </a:lnTo>
                  <a:lnTo>
                    <a:pt x="1694638" y="1648116"/>
                  </a:lnTo>
                  <a:lnTo>
                    <a:pt x="1708545" y="1648116"/>
                  </a:lnTo>
                  <a:lnTo>
                    <a:pt x="1708424" y="1659467"/>
                  </a:lnTo>
                  <a:lnTo>
                    <a:pt x="1708363" y="1660816"/>
                  </a:lnTo>
                  <a:close/>
                </a:path>
                <a:path w="2381885" h="2181859">
                  <a:moveTo>
                    <a:pt x="1708638" y="1654720"/>
                  </a:moveTo>
                  <a:lnTo>
                    <a:pt x="1708545" y="1648116"/>
                  </a:lnTo>
                  <a:lnTo>
                    <a:pt x="1708936" y="1648116"/>
                  </a:lnTo>
                  <a:lnTo>
                    <a:pt x="1708638" y="1654720"/>
                  </a:lnTo>
                  <a:close/>
                </a:path>
                <a:path w="2381885" h="2181859">
                  <a:moveTo>
                    <a:pt x="1716917" y="1660816"/>
                  </a:moveTo>
                  <a:lnTo>
                    <a:pt x="1708724" y="1660816"/>
                  </a:lnTo>
                  <a:lnTo>
                    <a:pt x="1708695" y="1653445"/>
                  </a:lnTo>
                  <a:lnTo>
                    <a:pt x="1708936" y="1648116"/>
                  </a:lnTo>
                  <a:lnTo>
                    <a:pt x="1714826" y="1648116"/>
                  </a:lnTo>
                  <a:lnTo>
                    <a:pt x="1716917" y="1660816"/>
                  </a:lnTo>
                  <a:close/>
                </a:path>
                <a:path w="2381885" h="2181859">
                  <a:moveTo>
                    <a:pt x="1728114" y="1660816"/>
                  </a:moveTo>
                  <a:lnTo>
                    <a:pt x="1720841" y="1660816"/>
                  </a:lnTo>
                  <a:lnTo>
                    <a:pt x="1722435" y="1648116"/>
                  </a:lnTo>
                  <a:lnTo>
                    <a:pt x="1727118" y="1648116"/>
                  </a:lnTo>
                  <a:lnTo>
                    <a:pt x="1728114" y="1660816"/>
                  </a:lnTo>
                  <a:close/>
                </a:path>
                <a:path w="2381885" h="2181859">
                  <a:moveTo>
                    <a:pt x="1797259" y="1660816"/>
                  </a:moveTo>
                  <a:lnTo>
                    <a:pt x="1758004" y="1660816"/>
                  </a:lnTo>
                  <a:lnTo>
                    <a:pt x="1760196" y="1648116"/>
                  </a:lnTo>
                  <a:lnTo>
                    <a:pt x="1792377" y="1648116"/>
                  </a:lnTo>
                  <a:lnTo>
                    <a:pt x="1797259" y="1660816"/>
                  </a:lnTo>
                  <a:close/>
                </a:path>
                <a:path w="2381885" h="2181859">
                  <a:moveTo>
                    <a:pt x="1860126" y="1660816"/>
                  </a:moveTo>
                  <a:lnTo>
                    <a:pt x="1841296" y="1660816"/>
                  </a:lnTo>
                  <a:lnTo>
                    <a:pt x="1840897" y="1648116"/>
                  </a:lnTo>
                  <a:lnTo>
                    <a:pt x="1860425" y="1648116"/>
                  </a:lnTo>
                  <a:lnTo>
                    <a:pt x="1860126" y="1660816"/>
                  </a:lnTo>
                  <a:close/>
                </a:path>
                <a:path w="2381885" h="2181859">
                  <a:moveTo>
                    <a:pt x="1860126" y="1660816"/>
                  </a:moveTo>
                  <a:lnTo>
                    <a:pt x="1860425" y="1648116"/>
                  </a:lnTo>
                  <a:lnTo>
                    <a:pt x="1860126" y="1660816"/>
                  </a:lnTo>
                  <a:close/>
                </a:path>
                <a:path w="2381885" h="2181859">
                  <a:moveTo>
                    <a:pt x="1869329" y="1660816"/>
                  </a:moveTo>
                  <a:lnTo>
                    <a:pt x="1860126" y="1660816"/>
                  </a:lnTo>
                  <a:lnTo>
                    <a:pt x="1860524" y="1648116"/>
                  </a:lnTo>
                  <a:lnTo>
                    <a:pt x="1872779" y="1648116"/>
                  </a:lnTo>
                  <a:lnTo>
                    <a:pt x="1871994" y="1651965"/>
                  </a:lnTo>
                  <a:lnTo>
                    <a:pt x="1869329" y="1660816"/>
                  </a:lnTo>
                  <a:close/>
                </a:path>
                <a:path w="2381885" h="2181859">
                  <a:moveTo>
                    <a:pt x="1873277" y="1660816"/>
                  </a:moveTo>
                  <a:lnTo>
                    <a:pt x="1870188" y="1660816"/>
                  </a:lnTo>
                  <a:lnTo>
                    <a:pt x="1871994" y="1651965"/>
                  </a:lnTo>
                  <a:lnTo>
                    <a:pt x="1873152" y="1648116"/>
                  </a:lnTo>
                  <a:lnTo>
                    <a:pt x="1873277" y="1660816"/>
                  </a:lnTo>
                  <a:close/>
                </a:path>
                <a:path w="2381885" h="2181859">
                  <a:moveTo>
                    <a:pt x="1883938" y="1660816"/>
                  </a:moveTo>
                  <a:lnTo>
                    <a:pt x="1873277" y="1660816"/>
                  </a:lnTo>
                  <a:lnTo>
                    <a:pt x="1877362" y="1648116"/>
                  </a:lnTo>
                  <a:lnTo>
                    <a:pt x="1883938" y="1660816"/>
                  </a:lnTo>
                  <a:close/>
                </a:path>
                <a:path w="2381885" h="2181859">
                  <a:moveTo>
                    <a:pt x="1921299" y="1660816"/>
                  </a:moveTo>
                  <a:lnTo>
                    <a:pt x="1911934" y="1660816"/>
                  </a:lnTo>
                  <a:lnTo>
                    <a:pt x="1912033" y="1648116"/>
                  </a:lnTo>
                  <a:lnTo>
                    <a:pt x="1914225" y="1648116"/>
                  </a:lnTo>
                  <a:lnTo>
                    <a:pt x="1921299" y="1660816"/>
                  </a:lnTo>
                  <a:close/>
                </a:path>
                <a:path w="2381885" h="2181859">
                  <a:moveTo>
                    <a:pt x="180643" y="1660816"/>
                  </a:moveTo>
                  <a:lnTo>
                    <a:pt x="173868" y="1660816"/>
                  </a:lnTo>
                  <a:lnTo>
                    <a:pt x="180544" y="1648116"/>
                  </a:lnTo>
                  <a:lnTo>
                    <a:pt x="180643" y="1660816"/>
                  </a:lnTo>
                  <a:close/>
                </a:path>
                <a:path w="2381885" h="2181859">
                  <a:moveTo>
                    <a:pt x="1246567" y="1660816"/>
                  </a:moveTo>
                  <a:lnTo>
                    <a:pt x="1240866" y="1660816"/>
                  </a:lnTo>
                  <a:lnTo>
                    <a:pt x="1239724" y="1648118"/>
                  </a:lnTo>
                  <a:lnTo>
                    <a:pt x="1246567" y="1660816"/>
                  </a:lnTo>
                  <a:close/>
                </a:path>
                <a:path w="2381885" h="2181859">
                  <a:moveTo>
                    <a:pt x="1528363" y="1661558"/>
                  </a:moveTo>
                  <a:lnTo>
                    <a:pt x="1528227" y="1661229"/>
                  </a:lnTo>
                  <a:lnTo>
                    <a:pt x="1528131" y="1660536"/>
                  </a:lnTo>
                  <a:lnTo>
                    <a:pt x="1528076" y="1660409"/>
                  </a:lnTo>
                  <a:lnTo>
                    <a:pt x="1527983" y="1659964"/>
                  </a:lnTo>
                  <a:lnTo>
                    <a:pt x="1529748" y="1648119"/>
                  </a:lnTo>
                  <a:lnTo>
                    <a:pt x="1528580" y="1660536"/>
                  </a:lnTo>
                  <a:lnTo>
                    <a:pt x="1528478" y="1660816"/>
                  </a:lnTo>
                  <a:lnTo>
                    <a:pt x="1528363" y="1661558"/>
                  </a:lnTo>
                  <a:close/>
                </a:path>
                <a:path w="2381885" h="2181859">
                  <a:moveTo>
                    <a:pt x="809714" y="1660816"/>
                  </a:moveTo>
                  <a:lnTo>
                    <a:pt x="792478" y="1660816"/>
                  </a:lnTo>
                  <a:lnTo>
                    <a:pt x="795630" y="1648261"/>
                  </a:lnTo>
                  <a:lnTo>
                    <a:pt x="809714" y="1660816"/>
                  </a:lnTo>
                  <a:close/>
                </a:path>
                <a:path w="2381885" h="2181859">
                  <a:moveTo>
                    <a:pt x="888024" y="1660816"/>
                  </a:moveTo>
                  <a:lnTo>
                    <a:pt x="887526" y="1660816"/>
                  </a:lnTo>
                  <a:lnTo>
                    <a:pt x="885700" y="1649733"/>
                  </a:lnTo>
                  <a:lnTo>
                    <a:pt x="885591" y="1648410"/>
                  </a:lnTo>
                  <a:lnTo>
                    <a:pt x="888024" y="1660816"/>
                  </a:lnTo>
                  <a:close/>
                </a:path>
                <a:path w="2381885" h="2181859">
                  <a:moveTo>
                    <a:pt x="1099743" y="1650633"/>
                  </a:moveTo>
                  <a:lnTo>
                    <a:pt x="1099688" y="1650052"/>
                  </a:lnTo>
                  <a:lnTo>
                    <a:pt x="1099814" y="1648450"/>
                  </a:lnTo>
                  <a:lnTo>
                    <a:pt x="1099743" y="1650633"/>
                  </a:lnTo>
                  <a:close/>
                </a:path>
                <a:path w="2381885" h="2181859">
                  <a:moveTo>
                    <a:pt x="1486309" y="1660816"/>
                  </a:moveTo>
                  <a:lnTo>
                    <a:pt x="1484516" y="1660816"/>
                  </a:lnTo>
                  <a:lnTo>
                    <a:pt x="1488953" y="1648783"/>
                  </a:lnTo>
                  <a:lnTo>
                    <a:pt x="1486309" y="1660816"/>
                  </a:lnTo>
                  <a:close/>
                </a:path>
                <a:path w="2381885" h="2181859">
                  <a:moveTo>
                    <a:pt x="1100505" y="1651595"/>
                  </a:moveTo>
                  <a:lnTo>
                    <a:pt x="1099745" y="1650636"/>
                  </a:lnTo>
                  <a:lnTo>
                    <a:pt x="1099888" y="1648785"/>
                  </a:lnTo>
                  <a:lnTo>
                    <a:pt x="1100505" y="1651595"/>
                  </a:lnTo>
                  <a:close/>
                </a:path>
                <a:path w="2381885" h="2181859">
                  <a:moveTo>
                    <a:pt x="1177154" y="1660816"/>
                  </a:moveTo>
                  <a:lnTo>
                    <a:pt x="1175462" y="1660816"/>
                  </a:lnTo>
                  <a:lnTo>
                    <a:pt x="1176496" y="1648830"/>
                  </a:lnTo>
                  <a:lnTo>
                    <a:pt x="1177154" y="1660816"/>
                  </a:lnTo>
                  <a:close/>
                </a:path>
                <a:path w="2381885" h="2181859">
                  <a:moveTo>
                    <a:pt x="829042" y="1660816"/>
                  </a:moveTo>
                  <a:lnTo>
                    <a:pt x="830140" y="1650052"/>
                  </a:lnTo>
                  <a:lnTo>
                    <a:pt x="831805" y="1654667"/>
                  </a:lnTo>
                  <a:lnTo>
                    <a:pt x="831789" y="1656745"/>
                  </a:lnTo>
                  <a:lnTo>
                    <a:pt x="829042" y="1660816"/>
                  </a:lnTo>
                  <a:close/>
                </a:path>
                <a:path w="2381885" h="2181859">
                  <a:moveTo>
                    <a:pt x="854117" y="1655174"/>
                  </a:moveTo>
                  <a:lnTo>
                    <a:pt x="853502" y="1652560"/>
                  </a:lnTo>
                  <a:lnTo>
                    <a:pt x="853334" y="1650420"/>
                  </a:lnTo>
                  <a:lnTo>
                    <a:pt x="854117" y="1655174"/>
                  </a:lnTo>
                  <a:close/>
                </a:path>
                <a:path w="2381885" h="2181859">
                  <a:moveTo>
                    <a:pt x="1098944" y="1660816"/>
                  </a:moveTo>
                  <a:lnTo>
                    <a:pt x="1099652" y="1650519"/>
                  </a:lnTo>
                  <a:lnTo>
                    <a:pt x="1099591" y="1652560"/>
                  </a:lnTo>
                  <a:lnTo>
                    <a:pt x="1098944" y="1660816"/>
                  </a:lnTo>
                  <a:close/>
                </a:path>
                <a:path w="2381885" h="2181859">
                  <a:moveTo>
                    <a:pt x="1107811" y="1660816"/>
                  </a:moveTo>
                  <a:lnTo>
                    <a:pt x="1102530" y="1660816"/>
                  </a:lnTo>
                  <a:lnTo>
                    <a:pt x="1100505" y="1651595"/>
                  </a:lnTo>
                  <a:lnTo>
                    <a:pt x="1107811" y="1660816"/>
                  </a:lnTo>
                  <a:close/>
                </a:path>
                <a:path w="2381885" h="2181859">
                  <a:moveTo>
                    <a:pt x="855047" y="1660816"/>
                  </a:moveTo>
                  <a:lnTo>
                    <a:pt x="854150" y="1660816"/>
                  </a:lnTo>
                  <a:lnTo>
                    <a:pt x="853502" y="1652560"/>
                  </a:lnTo>
                  <a:lnTo>
                    <a:pt x="854117" y="1655174"/>
                  </a:lnTo>
                  <a:lnTo>
                    <a:pt x="855047" y="1660816"/>
                  </a:lnTo>
                  <a:close/>
                </a:path>
                <a:path w="2381885" h="2181859">
                  <a:moveTo>
                    <a:pt x="1336990" y="1660816"/>
                  </a:moveTo>
                  <a:lnTo>
                    <a:pt x="1334372" y="1660816"/>
                  </a:lnTo>
                  <a:lnTo>
                    <a:pt x="1333736" y="1653445"/>
                  </a:lnTo>
                  <a:lnTo>
                    <a:pt x="1336990" y="1660816"/>
                  </a:lnTo>
                  <a:close/>
                </a:path>
                <a:path w="2381885" h="2181859">
                  <a:moveTo>
                    <a:pt x="1568605" y="1660816"/>
                  </a:moveTo>
                  <a:lnTo>
                    <a:pt x="1563823" y="1660816"/>
                  </a:lnTo>
                  <a:lnTo>
                    <a:pt x="1567295" y="1653559"/>
                  </a:lnTo>
                  <a:lnTo>
                    <a:pt x="1568605" y="1660816"/>
                  </a:lnTo>
                  <a:close/>
                </a:path>
                <a:path w="2381885" h="2181859">
                  <a:moveTo>
                    <a:pt x="947604" y="1660816"/>
                  </a:moveTo>
                  <a:lnTo>
                    <a:pt x="942124" y="1660816"/>
                  </a:lnTo>
                  <a:lnTo>
                    <a:pt x="943614" y="1653653"/>
                  </a:lnTo>
                  <a:lnTo>
                    <a:pt x="947604" y="1660816"/>
                  </a:lnTo>
                  <a:close/>
                </a:path>
                <a:path w="2381885" h="2181859">
                  <a:moveTo>
                    <a:pt x="1356226" y="1660816"/>
                  </a:moveTo>
                  <a:lnTo>
                    <a:pt x="1351209" y="1660816"/>
                  </a:lnTo>
                  <a:lnTo>
                    <a:pt x="1352190" y="1654859"/>
                  </a:lnTo>
                  <a:lnTo>
                    <a:pt x="1356226" y="1660816"/>
                  </a:lnTo>
                  <a:close/>
                </a:path>
                <a:path w="2381885" h="2181859">
                  <a:moveTo>
                    <a:pt x="335769" y="1660816"/>
                  </a:moveTo>
                  <a:lnTo>
                    <a:pt x="334773" y="1660816"/>
                  </a:lnTo>
                  <a:lnTo>
                    <a:pt x="336403" y="1655042"/>
                  </a:lnTo>
                  <a:lnTo>
                    <a:pt x="335769" y="1660816"/>
                  </a:lnTo>
                  <a:close/>
                </a:path>
                <a:path w="2381885" h="2181859">
                  <a:moveTo>
                    <a:pt x="855047" y="1660816"/>
                  </a:moveTo>
                  <a:lnTo>
                    <a:pt x="854117" y="1655174"/>
                  </a:lnTo>
                  <a:lnTo>
                    <a:pt x="854566" y="1657081"/>
                  </a:lnTo>
                  <a:lnTo>
                    <a:pt x="854673" y="1657642"/>
                  </a:lnTo>
                  <a:lnTo>
                    <a:pt x="855047" y="1660816"/>
                  </a:lnTo>
                  <a:close/>
                </a:path>
                <a:path w="2381885" h="2181859">
                  <a:moveTo>
                    <a:pt x="1362070" y="1660816"/>
                  </a:moveTo>
                  <a:lnTo>
                    <a:pt x="1356226" y="1660816"/>
                  </a:lnTo>
                  <a:lnTo>
                    <a:pt x="1359101" y="1655771"/>
                  </a:lnTo>
                  <a:lnTo>
                    <a:pt x="1362070" y="1660816"/>
                  </a:lnTo>
                  <a:close/>
                </a:path>
                <a:path w="2381885" h="2181859">
                  <a:moveTo>
                    <a:pt x="834024" y="1660816"/>
                  </a:moveTo>
                  <a:lnTo>
                    <a:pt x="831533" y="1660816"/>
                  </a:lnTo>
                  <a:lnTo>
                    <a:pt x="831789" y="1656745"/>
                  </a:lnTo>
                  <a:lnTo>
                    <a:pt x="832288" y="1656005"/>
                  </a:lnTo>
                  <a:lnTo>
                    <a:pt x="834024" y="1660816"/>
                  </a:lnTo>
                  <a:close/>
                </a:path>
                <a:path w="2381885" h="2181859">
                  <a:moveTo>
                    <a:pt x="937143" y="1660816"/>
                  </a:moveTo>
                  <a:lnTo>
                    <a:pt x="934652" y="1660816"/>
                  </a:lnTo>
                  <a:lnTo>
                    <a:pt x="936444" y="1656943"/>
                  </a:lnTo>
                  <a:lnTo>
                    <a:pt x="937143" y="1660816"/>
                  </a:lnTo>
                  <a:close/>
                </a:path>
                <a:path w="2381885" h="2181859">
                  <a:moveTo>
                    <a:pt x="680991" y="1660816"/>
                  </a:moveTo>
                  <a:lnTo>
                    <a:pt x="680792" y="1660816"/>
                  </a:lnTo>
                  <a:lnTo>
                    <a:pt x="680613" y="1660536"/>
                  </a:lnTo>
                  <a:lnTo>
                    <a:pt x="680573" y="1659964"/>
                  </a:lnTo>
                  <a:lnTo>
                    <a:pt x="680844" y="1657081"/>
                  </a:lnTo>
                  <a:lnTo>
                    <a:pt x="680991" y="1660816"/>
                  </a:lnTo>
                  <a:close/>
                </a:path>
                <a:path w="2381885" h="2181859">
                  <a:moveTo>
                    <a:pt x="855445" y="1660816"/>
                  </a:moveTo>
                  <a:lnTo>
                    <a:pt x="855047" y="1660816"/>
                  </a:lnTo>
                  <a:lnTo>
                    <a:pt x="854648" y="1657430"/>
                  </a:lnTo>
                  <a:lnTo>
                    <a:pt x="855445" y="1660816"/>
                  </a:lnTo>
                  <a:close/>
                </a:path>
                <a:path w="2381885" h="2181859">
                  <a:moveTo>
                    <a:pt x="1317513" y="1660816"/>
                  </a:moveTo>
                  <a:lnTo>
                    <a:pt x="1317385" y="1660816"/>
                  </a:lnTo>
                  <a:lnTo>
                    <a:pt x="1317450" y="1659151"/>
                  </a:lnTo>
                  <a:lnTo>
                    <a:pt x="1317513" y="1660816"/>
                  </a:lnTo>
                  <a:close/>
                </a:path>
                <a:path w="2381885" h="2181859">
                  <a:moveTo>
                    <a:pt x="1025715" y="1660816"/>
                  </a:moveTo>
                  <a:lnTo>
                    <a:pt x="1025565" y="1660536"/>
                  </a:lnTo>
                  <a:lnTo>
                    <a:pt x="1025453" y="1659363"/>
                  </a:lnTo>
                  <a:lnTo>
                    <a:pt x="1025715" y="1660816"/>
                  </a:lnTo>
                  <a:close/>
                </a:path>
                <a:path w="2381885" h="2181859">
                  <a:moveTo>
                    <a:pt x="1025615" y="1660816"/>
                  </a:moveTo>
                  <a:lnTo>
                    <a:pt x="1024312" y="1660816"/>
                  </a:lnTo>
                  <a:lnTo>
                    <a:pt x="1025372" y="1659467"/>
                  </a:lnTo>
                  <a:lnTo>
                    <a:pt x="1025615" y="1660816"/>
                  </a:lnTo>
                  <a:close/>
                </a:path>
                <a:path w="2381885" h="2181859">
                  <a:moveTo>
                    <a:pt x="1527856" y="1660816"/>
                  </a:moveTo>
                  <a:lnTo>
                    <a:pt x="1527883" y="1659964"/>
                  </a:lnTo>
                  <a:lnTo>
                    <a:pt x="1527856" y="1660816"/>
                  </a:lnTo>
                  <a:close/>
                </a:path>
                <a:path w="2381885" h="2181859">
                  <a:moveTo>
                    <a:pt x="1110003" y="1660816"/>
                  </a:moveTo>
                  <a:lnTo>
                    <a:pt x="1109952" y="1660536"/>
                  </a:lnTo>
                  <a:lnTo>
                    <a:pt x="1110003" y="1660816"/>
                  </a:lnTo>
                  <a:close/>
                </a:path>
                <a:path w="2381885" h="2181859">
                  <a:moveTo>
                    <a:pt x="21034" y="1673516"/>
                  </a:moveTo>
                  <a:lnTo>
                    <a:pt x="18643" y="1673516"/>
                  </a:lnTo>
                  <a:lnTo>
                    <a:pt x="16750" y="1660816"/>
                  </a:lnTo>
                  <a:lnTo>
                    <a:pt x="23325" y="1660816"/>
                  </a:lnTo>
                  <a:lnTo>
                    <a:pt x="21034" y="1673516"/>
                  </a:lnTo>
                  <a:close/>
                </a:path>
                <a:path w="2381885" h="2181859">
                  <a:moveTo>
                    <a:pt x="93877" y="1673516"/>
                  </a:moveTo>
                  <a:lnTo>
                    <a:pt x="89580" y="1673516"/>
                  </a:lnTo>
                  <a:lnTo>
                    <a:pt x="87077" y="1660816"/>
                  </a:lnTo>
                  <a:lnTo>
                    <a:pt x="97949" y="1660816"/>
                  </a:lnTo>
                  <a:lnTo>
                    <a:pt x="93877" y="1673516"/>
                  </a:lnTo>
                  <a:close/>
                </a:path>
                <a:path w="2381885" h="2181859">
                  <a:moveTo>
                    <a:pt x="156333" y="1673516"/>
                  </a:moveTo>
                  <a:lnTo>
                    <a:pt x="150056" y="1673516"/>
                  </a:lnTo>
                  <a:lnTo>
                    <a:pt x="147865" y="1660816"/>
                  </a:lnTo>
                  <a:lnTo>
                    <a:pt x="154241" y="1660816"/>
                  </a:lnTo>
                  <a:lnTo>
                    <a:pt x="156333" y="1673516"/>
                  </a:lnTo>
                  <a:close/>
                </a:path>
                <a:path w="2381885" h="2181859">
                  <a:moveTo>
                    <a:pt x="167419" y="1672760"/>
                  </a:moveTo>
                  <a:lnTo>
                    <a:pt x="164702" y="1660816"/>
                  </a:lnTo>
                  <a:lnTo>
                    <a:pt x="171477" y="1660816"/>
                  </a:lnTo>
                  <a:lnTo>
                    <a:pt x="169319" y="1668357"/>
                  </a:lnTo>
                  <a:lnTo>
                    <a:pt x="167419" y="1672760"/>
                  </a:lnTo>
                  <a:close/>
                </a:path>
                <a:path w="2381885" h="2181859">
                  <a:moveTo>
                    <a:pt x="180693" y="1673516"/>
                  </a:moveTo>
                  <a:lnTo>
                    <a:pt x="167858" y="1673516"/>
                  </a:lnTo>
                  <a:lnTo>
                    <a:pt x="169328" y="1668357"/>
                  </a:lnTo>
                  <a:lnTo>
                    <a:pt x="172573" y="1660816"/>
                  </a:lnTo>
                  <a:lnTo>
                    <a:pt x="180439" y="1660816"/>
                  </a:lnTo>
                  <a:lnTo>
                    <a:pt x="180689" y="1665583"/>
                  </a:lnTo>
                  <a:lnTo>
                    <a:pt x="180693" y="1673516"/>
                  </a:lnTo>
                  <a:close/>
                </a:path>
                <a:path w="2381885" h="2181859">
                  <a:moveTo>
                    <a:pt x="220910" y="1673516"/>
                  </a:moveTo>
                  <a:lnTo>
                    <a:pt x="214518" y="1673516"/>
                  </a:lnTo>
                  <a:lnTo>
                    <a:pt x="215027" y="1660816"/>
                  </a:lnTo>
                  <a:lnTo>
                    <a:pt x="217108" y="1660816"/>
                  </a:lnTo>
                  <a:lnTo>
                    <a:pt x="221693" y="1670396"/>
                  </a:lnTo>
                  <a:lnTo>
                    <a:pt x="220910" y="1673516"/>
                  </a:lnTo>
                  <a:close/>
                </a:path>
                <a:path w="2381885" h="2181859">
                  <a:moveTo>
                    <a:pt x="235341" y="1673516"/>
                  </a:moveTo>
                  <a:lnTo>
                    <a:pt x="223184" y="1673512"/>
                  </a:lnTo>
                  <a:lnTo>
                    <a:pt x="221922" y="1670875"/>
                  </a:lnTo>
                  <a:lnTo>
                    <a:pt x="221802" y="1670053"/>
                  </a:lnTo>
                  <a:lnTo>
                    <a:pt x="224182" y="1660816"/>
                  </a:lnTo>
                  <a:lnTo>
                    <a:pt x="233248" y="1660816"/>
                  </a:lnTo>
                  <a:lnTo>
                    <a:pt x="235341" y="1673516"/>
                  </a:lnTo>
                  <a:close/>
                </a:path>
                <a:path w="2381885" h="2181859">
                  <a:moveTo>
                    <a:pt x="244133" y="1673516"/>
                  </a:moveTo>
                  <a:lnTo>
                    <a:pt x="235764" y="1673516"/>
                  </a:lnTo>
                  <a:lnTo>
                    <a:pt x="233588" y="1660816"/>
                  </a:lnTo>
                  <a:lnTo>
                    <a:pt x="237175" y="1660823"/>
                  </a:lnTo>
                  <a:lnTo>
                    <a:pt x="244133" y="1673516"/>
                  </a:lnTo>
                  <a:close/>
                </a:path>
                <a:path w="2381885" h="2181859">
                  <a:moveTo>
                    <a:pt x="521083" y="1698916"/>
                  </a:moveTo>
                  <a:lnTo>
                    <a:pt x="513385" y="1686216"/>
                  </a:lnTo>
                  <a:lnTo>
                    <a:pt x="505665" y="1686206"/>
                  </a:lnTo>
                  <a:lnTo>
                    <a:pt x="490197" y="1673516"/>
                  </a:lnTo>
                  <a:lnTo>
                    <a:pt x="491393" y="1673516"/>
                  </a:lnTo>
                  <a:lnTo>
                    <a:pt x="500445" y="1660816"/>
                  </a:lnTo>
                  <a:lnTo>
                    <a:pt x="508429" y="1673630"/>
                  </a:lnTo>
                  <a:lnTo>
                    <a:pt x="515283" y="1686342"/>
                  </a:lnTo>
                  <a:lnTo>
                    <a:pt x="521083" y="1698916"/>
                  </a:lnTo>
                  <a:close/>
                </a:path>
                <a:path w="2381885" h="2181859">
                  <a:moveTo>
                    <a:pt x="549677" y="1673516"/>
                  </a:moveTo>
                  <a:lnTo>
                    <a:pt x="546688" y="1673516"/>
                  </a:lnTo>
                  <a:lnTo>
                    <a:pt x="543400" y="1660816"/>
                  </a:lnTo>
                  <a:lnTo>
                    <a:pt x="559839" y="1660816"/>
                  </a:lnTo>
                  <a:lnTo>
                    <a:pt x="549677" y="1673516"/>
                  </a:lnTo>
                  <a:close/>
                </a:path>
                <a:path w="2381885" h="2181859">
                  <a:moveTo>
                    <a:pt x="596217" y="1673516"/>
                  </a:moveTo>
                  <a:lnTo>
                    <a:pt x="581688" y="1673516"/>
                  </a:lnTo>
                  <a:lnTo>
                    <a:pt x="582742" y="1660816"/>
                  </a:lnTo>
                  <a:lnTo>
                    <a:pt x="599667" y="1660816"/>
                  </a:lnTo>
                  <a:lnTo>
                    <a:pt x="596217" y="1673516"/>
                  </a:lnTo>
                  <a:close/>
                </a:path>
                <a:path w="2381885" h="2181859">
                  <a:moveTo>
                    <a:pt x="610751" y="1673516"/>
                  </a:moveTo>
                  <a:lnTo>
                    <a:pt x="600788" y="1673516"/>
                  </a:lnTo>
                  <a:lnTo>
                    <a:pt x="603876" y="1660816"/>
                  </a:lnTo>
                  <a:lnTo>
                    <a:pt x="610651" y="1660816"/>
                  </a:lnTo>
                  <a:lnTo>
                    <a:pt x="611756" y="1663125"/>
                  </a:lnTo>
                  <a:lnTo>
                    <a:pt x="611722" y="1663993"/>
                  </a:lnTo>
                  <a:lnTo>
                    <a:pt x="610751" y="1673516"/>
                  </a:lnTo>
                  <a:close/>
                </a:path>
                <a:path w="2381885" h="2181859">
                  <a:moveTo>
                    <a:pt x="640042" y="1673516"/>
                  </a:moveTo>
                  <a:lnTo>
                    <a:pt x="616727" y="1673512"/>
                  </a:lnTo>
                  <a:lnTo>
                    <a:pt x="611868" y="1663358"/>
                  </a:lnTo>
                  <a:lnTo>
                    <a:pt x="611922" y="1662039"/>
                  </a:lnTo>
                  <a:lnTo>
                    <a:pt x="612046" y="1660816"/>
                  </a:lnTo>
                  <a:lnTo>
                    <a:pt x="653692" y="1660816"/>
                  </a:lnTo>
                  <a:lnTo>
                    <a:pt x="640042" y="1673516"/>
                  </a:lnTo>
                  <a:close/>
                </a:path>
                <a:path w="2381885" h="2181859">
                  <a:moveTo>
                    <a:pt x="692491" y="1666219"/>
                  </a:moveTo>
                  <a:lnTo>
                    <a:pt x="691702" y="1665348"/>
                  </a:lnTo>
                  <a:lnTo>
                    <a:pt x="693445" y="1660816"/>
                  </a:lnTo>
                  <a:lnTo>
                    <a:pt x="692491" y="1666219"/>
                  </a:lnTo>
                  <a:close/>
                </a:path>
                <a:path w="2381885" h="2181859">
                  <a:moveTo>
                    <a:pt x="699159" y="1673451"/>
                  </a:moveTo>
                  <a:lnTo>
                    <a:pt x="697830" y="1672114"/>
                  </a:lnTo>
                  <a:lnTo>
                    <a:pt x="692691" y="1666440"/>
                  </a:lnTo>
                  <a:lnTo>
                    <a:pt x="692603" y="1665583"/>
                  </a:lnTo>
                  <a:lnTo>
                    <a:pt x="693445" y="1660816"/>
                  </a:lnTo>
                  <a:lnTo>
                    <a:pt x="711011" y="1660816"/>
                  </a:lnTo>
                  <a:lnTo>
                    <a:pt x="699159" y="1673451"/>
                  </a:lnTo>
                  <a:close/>
                </a:path>
                <a:path w="2381885" h="2181859">
                  <a:moveTo>
                    <a:pt x="724592" y="1673516"/>
                  </a:moveTo>
                  <a:lnTo>
                    <a:pt x="706213" y="1673516"/>
                  </a:lnTo>
                  <a:lnTo>
                    <a:pt x="712474" y="1660816"/>
                  </a:lnTo>
                  <a:lnTo>
                    <a:pt x="725472" y="1660816"/>
                  </a:lnTo>
                  <a:lnTo>
                    <a:pt x="724592" y="1673516"/>
                  </a:lnTo>
                  <a:close/>
                </a:path>
                <a:path w="2381885" h="2181859">
                  <a:moveTo>
                    <a:pt x="750334" y="1673516"/>
                  </a:moveTo>
                  <a:lnTo>
                    <a:pt x="747261" y="1660816"/>
                  </a:lnTo>
                  <a:lnTo>
                    <a:pt x="753932" y="1660816"/>
                  </a:lnTo>
                  <a:lnTo>
                    <a:pt x="750334" y="1673516"/>
                  </a:lnTo>
                  <a:close/>
                </a:path>
                <a:path w="2381885" h="2181859">
                  <a:moveTo>
                    <a:pt x="756606" y="1688714"/>
                  </a:moveTo>
                  <a:lnTo>
                    <a:pt x="754213" y="1686216"/>
                  </a:lnTo>
                  <a:lnTo>
                    <a:pt x="751259" y="1674043"/>
                  </a:lnTo>
                  <a:lnTo>
                    <a:pt x="751163" y="1673451"/>
                  </a:lnTo>
                  <a:lnTo>
                    <a:pt x="757464" y="1660816"/>
                  </a:lnTo>
                  <a:lnTo>
                    <a:pt x="786002" y="1660816"/>
                  </a:lnTo>
                  <a:lnTo>
                    <a:pt x="785902" y="1673516"/>
                  </a:lnTo>
                  <a:lnTo>
                    <a:pt x="787148" y="1673516"/>
                  </a:lnTo>
                  <a:lnTo>
                    <a:pt x="783384" y="1686216"/>
                  </a:lnTo>
                  <a:lnTo>
                    <a:pt x="757508" y="1686216"/>
                  </a:lnTo>
                  <a:lnTo>
                    <a:pt x="756606" y="1688714"/>
                  </a:lnTo>
                  <a:close/>
                </a:path>
                <a:path w="2381885" h="2181859">
                  <a:moveTo>
                    <a:pt x="791083" y="1673516"/>
                  </a:moveTo>
                  <a:lnTo>
                    <a:pt x="789368" y="1673516"/>
                  </a:lnTo>
                  <a:lnTo>
                    <a:pt x="786301" y="1660816"/>
                  </a:lnTo>
                  <a:lnTo>
                    <a:pt x="792179" y="1660816"/>
                  </a:lnTo>
                  <a:lnTo>
                    <a:pt x="791083" y="1673516"/>
                  </a:lnTo>
                  <a:close/>
                </a:path>
                <a:path w="2381885" h="2181859">
                  <a:moveTo>
                    <a:pt x="803537" y="1673516"/>
                  </a:moveTo>
                  <a:lnTo>
                    <a:pt x="792132" y="1673516"/>
                  </a:lnTo>
                  <a:lnTo>
                    <a:pt x="794246" y="1660816"/>
                  </a:lnTo>
                  <a:lnTo>
                    <a:pt x="799835" y="1660816"/>
                  </a:lnTo>
                  <a:lnTo>
                    <a:pt x="803537" y="1673516"/>
                  </a:lnTo>
                  <a:close/>
                </a:path>
                <a:path w="2381885" h="2181859">
                  <a:moveTo>
                    <a:pt x="814596" y="1673516"/>
                  </a:moveTo>
                  <a:lnTo>
                    <a:pt x="803710" y="1673516"/>
                  </a:lnTo>
                  <a:lnTo>
                    <a:pt x="801731" y="1660816"/>
                  </a:lnTo>
                  <a:lnTo>
                    <a:pt x="821570" y="1660816"/>
                  </a:lnTo>
                  <a:lnTo>
                    <a:pt x="814596" y="1673516"/>
                  </a:lnTo>
                  <a:close/>
                </a:path>
                <a:path w="2381885" h="2181859">
                  <a:moveTo>
                    <a:pt x="821642" y="1661229"/>
                  </a:moveTo>
                  <a:lnTo>
                    <a:pt x="821570" y="1660816"/>
                  </a:lnTo>
                  <a:lnTo>
                    <a:pt x="821869" y="1660816"/>
                  </a:lnTo>
                  <a:lnTo>
                    <a:pt x="821642" y="1661229"/>
                  </a:lnTo>
                  <a:close/>
                </a:path>
                <a:path w="2381885" h="2181859">
                  <a:moveTo>
                    <a:pt x="823055" y="1667689"/>
                  </a:moveTo>
                  <a:lnTo>
                    <a:pt x="821869" y="1660816"/>
                  </a:lnTo>
                  <a:lnTo>
                    <a:pt x="827863" y="1660816"/>
                  </a:lnTo>
                  <a:lnTo>
                    <a:pt x="823055" y="1667689"/>
                  </a:lnTo>
                  <a:close/>
                </a:path>
                <a:path w="2381885" h="2181859">
                  <a:moveTo>
                    <a:pt x="857537" y="1673516"/>
                  </a:moveTo>
                  <a:lnTo>
                    <a:pt x="824061" y="1673516"/>
                  </a:lnTo>
                  <a:lnTo>
                    <a:pt x="831516" y="1660816"/>
                  </a:lnTo>
                  <a:lnTo>
                    <a:pt x="852755" y="1660816"/>
                  </a:lnTo>
                  <a:lnTo>
                    <a:pt x="857537" y="1673516"/>
                  </a:lnTo>
                  <a:close/>
                </a:path>
                <a:path w="2381885" h="2181859">
                  <a:moveTo>
                    <a:pt x="857537" y="1673516"/>
                  </a:moveTo>
                  <a:lnTo>
                    <a:pt x="852755" y="1660816"/>
                  </a:lnTo>
                  <a:lnTo>
                    <a:pt x="857537" y="1673516"/>
                  </a:lnTo>
                  <a:close/>
                </a:path>
                <a:path w="2381885" h="2181859">
                  <a:moveTo>
                    <a:pt x="865699" y="1711616"/>
                  </a:moveTo>
                  <a:lnTo>
                    <a:pt x="850593" y="1711616"/>
                  </a:lnTo>
                  <a:lnTo>
                    <a:pt x="844150" y="1698916"/>
                  </a:lnTo>
                  <a:lnTo>
                    <a:pt x="848484" y="1698916"/>
                  </a:lnTo>
                  <a:lnTo>
                    <a:pt x="857349" y="1674043"/>
                  </a:lnTo>
                  <a:lnTo>
                    <a:pt x="857437" y="1673247"/>
                  </a:lnTo>
                  <a:lnTo>
                    <a:pt x="852802" y="1660816"/>
                  </a:lnTo>
                  <a:lnTo>
                    <a:pt x="854748" y="1660816"/>
                  </a:lnTo>
                  <a:lnTo>
                    <a:pt x="857637" y="1673516"/>
                  </a:lnTo>
                  <a:lnTo>
                    <a:pt x="864959" y="1673516"/>
                  </a:lnTo>
                  <a:lnTo>
                    <a:pt x="868883" y="1686216"/>
                  </a:lnTo>
                  <a:lnTo>
                    <a:pt x="865011" y="1686216"/>
                  </a:lnTo>
                  <a:lnTo>
                    <a:pt x="862947" y="1698516"/>
                  </a:lnTo>
                  <a:lnTo>
                    <a:pt x="863068" y="1699762"/>
                  </a:lnTo>
                  <a:lnTo>
                    <a:pt x="865699" y="1711616"/>
                  </a:lnTo>
                  <a:close/>
                </a:path>
                <a:path w="2381885" h="2181859">
                  <a:moveTo>
                    <a:pt x="859131" y="1673516"/>
                  </a:moveTo>
                  <a:lnTo>
                    <a:pt x="857637" y="1673516"/>
                  </a:lnTo>
                  <a:lnTo>
                    <a:pt x="854748" y="1660816"/>
                  </a:lnTo>
                  <a:lnTo>
                    <a:pt x="855644" y="1660816"/>
                  </a:lnTo>
                  <a:lnTo>
                    <a:pt x="859131" y="1673516"/>
                  </a:lnTo>
                  <a:close/>
                </a:path>
                <a:path w="2381885" h="2181859">
                  <a:moveTo>
                    <a:pt x="870988" y="1673516"/>
                  </a:moveTo>
                  <a:lnTo>
                    <a:pt x="859131" y="1673516"/>
                  </a:lnTo>
                  <a:lnTo>
                    <a:pt x="855644" y="1660816"/>
                  </a:lnTo>
                  <a:lnTo>
                    <a:pt x="866381" y="1660816"/>
                  </a:lnTo>
                  <a:lnTo>
                    <a:pt x="870806" y="1672152"/>
                  </a:lnTo>
                  <a:lnTo>
                    <a:pt x="870988" y="1673516"/>
                  </a:lnTo>
                  <a:close/>
                </a:path>
                <a:path w="2381885" h="2181859">
                  <a:moveTo>
                    <a:pt x="870300" y="1668357"/>
                  </a:moveTo>
                  <a:lnTo>
                    <a:pt x="867401" y="1660816"/>
                  </a:lnTo>
                  <a:lnTo>
                    <a:pt x="868895" y="1660816"/>
                  </a:lnTo>
                  <a:lnTo>
                    <a:pt x="869593" y="1663219"/>
                  </a:lnTo>
                  <a:lnTo>
                    <a:pt x="870300" y="1668357"/>
                  </a:lnTo>
                  <a:close/>
                </a:path>
                <a:path w="2381885" h="2181859">
                  <a:moveTo>
                    <a:pt x="869633" y="1663358"/>
                  </a:moveTo>
                  <a:lnTo>
                    <a:pt x="868895" y="1660816"/>
                  </a:lnTo>
                  <a:lnTo>
                    <a:pt x="869294" y="1660816"/>
                  </a:lnTo>
                  <a:lnTo>
                    <a:pt x="869633" y="1663358"/>
                  </a:lnTo>
                  <a:close/>
                </a:path>
                <a:path w="2381885" h="2181859">
                  <a:moveTo>
                    <a:pt x="872437" y="1673016"/>
                  </a:moveTo>
                  <a:lnTo>
                    <a:pt x="869633" y="1663358"/>
                  </a:lnTo>
                  <a:lnTo>
                    <a:pt x="869294" y="1660816"/>
                  </a:lnTo>
                  <a:lnTo>
                    <a:pt x="873777" y="1660816"/>
                  </a:lnTo>
                  <a:lnTo>
                    <a:pt x="872437" y="1673016"/>
                  </a:lnTo>
                  <a:close/>
                </a:path>
                <a:path w="2381885" h="2181859">
                  <a:moveTo>
                    <a:pt x="906668" y="1673516"/>
                  </a:moveTo>
                  <a:lnTo>
                    <a:pt x="872582" y="1673516"/>
                  </a:lnTo>
                  <a:lnTo>
                    <a:pt x="873976" y="1660816"/>
                  </a:lnTo>
                  <a:lnTo>
                    <a:pt x="906456" y="1660816"/>
                  </a:lnTo>
                  <a:lnTo>
                    <a:pt x="906578" y="1663993"/>
                  </a:lnTo>
                  <a:lnTo>
                    <a:pt x="906668" y="1673516"/>
                  </a:lnTo>
                  <a:close/>
                </a:path>
                <a:path w="2381885" h="2181859">
                  <a:moveTo>
                    <a:pt x="906567" y="1662832"/>
                  </a:moveTo>
                  <a:lnTo>
                    <a:pt x="906456" y="1660816"/>
                  </a:lnTo>
                  <a:lnTo>
                    <a:pt x="906567" y="1662832"/>
                  </a:lnTo>
                  <a:close/>
                </a:path>
                <a:path w="2381885" h="2181859">
                  <a:moveTo>
                    <a:pt x="921002" y="1673516"/>
                  </a:moveTo>
                  <a:lnTo>
                    <a:pt x="907154" y="1673516"/>
                  </a:lnTo>
                  <a:lnTo>
                    <a:pt x="906631" y="1663993"/>
                  </a:lnTo>
                  <a:lnTo>
                    <a:pt x="906548" y="1660816"/>
                  </a:lnTo>
                  <a:lnTo>
                    <a:pt x="918013" y="1660816"/>
                  </a:lnTo>
                  <a:lnTo>
                    <a:pt x="921002" y="1673516"/>
                  </a:lnTo>
                  <a:close/>
                </a:path>
                <a:path w="2381885" h="2181859">
                  <a:moveTo>
                    <a:pt x="927421" y="1673516"/>
                  </a:moveTo>
                  <a:lnTo>
                    <a:pt x="923692" y="1673516"/>
                  </a:lnTo>
                  <a:lnTo>
                    <a:pt x="918014" y="1660816"/>
                  </a:lnTo>
                  <a:lnTo>
                    <a:pt x="926146" y="1660816"/>
                  </a:lnTo>
                  <a:lnTo>
                    <a:pt x="927421" y="1673516"/>
                  </a:lnTo>
                  <a:close/>
                </a:path>
                <a:path w="2381885" h="2181859">
                  <a:moveTo>
                    <a:pt x="934216" y="1673516"/>
                  </a:moveTo>
                  <a:lnTo>
                    <a:pt x="928420" y="1673516"/>
                  </a:lnTo>
                  <a:lnTo>
                    <a:pt x="926270" y="1660816"/>
                  </a:lnTo>
                  <a:lnTo>
                    <a:pt x="932047" y="1660816"/>
                  </a:lnTo>
                  <a:lnTo>
                    <a:pt x="934216" y="1673516"/>
                  </a:lnTo>
                  <a:close/>
                </a:path>
                <a:path w="2381885" h="2181859">
                  <a:moveTo>
                    <a:pt x="935748" y="1673516"/>
                  </a:moveTo>
                  <a:lnTo>
                    <a:pt x="934216" y="1673516"/>
                  </a:lnTo>
                  <a:lnTo>
                    <a:pt x="932047" y="1660816"/>
                  </a:lnTo>
                  <a:lnTo>
                    <a:pt x="932659" y="1660816"/>
                  </a:lnTo>
                  <a:lnTo>
                    <a:pt x="935748" y="1673516"/>
                  </a:lnTo>
                  <a:close/>
                </a:path>
                <a:path w="2381885" h="2181859">
                  <a:moveTo>
                    <a:pt x="959104" y="1673516"/>
                  </a:moveTo>
                  <a:lnTo>
                    <a:pt x="935748" y="1673516"/>
                  </a:lnTo>
                  <a:lnTo>
                    <a:pt x="932659" y="1660816"/>
                  </a:lnTo>
                  <a:lnTo>
                    <a:pt x="962848" y="1660816"/>
                  </a:lnTo>
                  <a:lnTo>
                    <a:pt x="962786" y="1662184"/>
                  </a:lnTo>
                  <a:lnTo>
                    <a:pt x="962361" y="1665798"/>
                  </a:lnTo>
                  <a:lnTo>
                    <a:pt x="962265" y="1666440"/>
                  </a:lnTo>
                  <a:lnTo>
                    <a:pt x="959104" y="1673516"/>
                  </a:lnTo>
                  <a:close/>
                </a:path>
                <a:path w="2381885" h="2181859">
                  <a:moveTo>
                    <a:pt x="962684" y="1665012"/>
                  </a:moveTo>
                  <a:lnTo>
                    <a:pt x="962827" y="1661831"/>
                  </a:lnTo>
                  <a:lnTo>
                    <a:pt x="962947" y="1660816"/>
                  </a:lnTo>
                  <a:lnTo>
                    <a:pt x="962684" y="1665012"/>
                  </a:lnTo>
                  <a:close/>
                </a:path>
                <a:path w="2381885" h="2181859">
                  <a:moveTo>
                    <a:pt x="962473" y="1670396"/>
                  </a:moveTo>
                  <a:lnTo>
                    <a:pt x="962628" y="1666440"/>
                  </a:lnTo>
                  <a:lnTo>
                    <a:pt x="962753" y="1665348"/>
                  </a:lnTo>
                  <a:lnTo>
                    <a:pt x="964778" y="1660816"/>
                  </a:lnTo>
                  <a:lnTo>
                    <a:pt x="965604" y="1660816"/>
                  </a:lnTo>
                  <a:lnTo>
                    <a:pt x="962473" y="1670396"/>
                  </a:lnTo>
                  <a:close/>
                </a:path>
                <a:path w="2381885" h="2181859">
                  <a:moveTo>
                    <a:pt x="988951" y="1673516"/>
                  </a:moveTo>
                  <a:lnTo>
                    <a:pt x="962350" y="1673516"/>
                  </a:lnTo>
                  <a:lnTo>
                    <a:pt x="962443" y="1671146"/>
                  </a:lnTo>
                  <a:lnTo>
                    <a:pt x="962567" y="1670396"/>
                  </a:lnTo>
                  <a:lnTo>
                    <a:pt x="965988" y="1660816"/>
                  </a:lnTo>
                  <a:lnTo>
                    <a:pt x="989848" y="1660816"/>
                  </a:lnTo>
                  <a:lnTo>
                    <a:pt x="988951" y="1673516"/>
                  </a:lnTo>
                  <a:close/>
                </a:path>
                <a:path w="2381885" h="2181859">
                  <a:moveTo>
                    <a:pt x="989887" y="1661663"/>
                  </a:moveTo>
                  <a:lnTo>
                    <a:pt x="989848" y="1660816"/>
                  </a:lnTo>
                  <a:lnTo>
                    <a:pt x="989887" y="1661663"/>
                  </a:lnTo>
                  <a:close/>
                </a:path>
                <a:path w="2381885" h="2181859">
                  <a:moveTo>
                    <a:pt x="990844" y="1673516"/>
                  </a:moveTo>
                  <a:lnTo>
                    <a:pt x="990445" y="1673516"/>
                  </a:lnTo>
                  <a:lnTo>
                    <a:pt x="990072" y="1665583"/>
                  </a:lnTo>
                  <a:lnTo>
                    <a:pt x="989947" y="1660816"/>
                  </a:lnTo>
                  <a:lnTo>
                    <a:pt x="990744" y="1660816"/>
                  </a:lnTo>
                  <a:lnTo>
                    <a:pt x="990844" y="1673516"/>
                  </a:lnTo>
                  <a:close/>
                </a:path>
                <a:path w="2381885" h="2181859">
                  <a:moveTo>
                    <a:pt x="1010703" y="1673516"/>
                  </a:moveTo>
                  <a:lnTo>
                    <a:pt x="993071" y="1673516"/>
                  </a:lnTo>
                  <a:lnTo>
                    <a:pt x="992139" y="1660816"/>
                  </a:lnTo>
                  <a:lnTo>
                    <a:pt x="1008777" y="1660816"/>
                  </a:lnTo>
                  <a:lnTo>
                    <a:pt x="1010703" y="1673516"/>
                  </a:lnTo>
                  <a:close/>
                </a:path>
                <a:path w="2381885" h="2181859">
                  <a:moveTo>
                    <a:pt x="1014248" y="1673243"/>
                  </a:moveTo>
                  <a:lnTo>
                    <a:pt x="1009275" y="1660816"/>
                  </a:lnTo>
                  <a:lnTo>
                    <a:pt x="1017218" y="1660816"/>
                  </a:lnTo>
                  <a:lnTo>
                    <a:pt x="1014248" y="1673243"/>
                  </a:lnTo>
                  <a:close/>
                </a:path>
                <a:path w="2381885" h="2181859">
                  <a:moveTo>
                    <a:pt x="1028135" y="1673516"/>
                  </a:moveTo>
                  <a:lnTo>
                    <a:pt x="1014357" y="1673516"/>
                  </a:lnTo>
                  <a:lnTo>
                    <a:pt x="1014353" y="1673247"/>
                  </a:lnTo>
                  <a:lnTo>
                    <a:pt x="1018795" y="1660816"/>
                  </a:lnTo>
                  <a:lnTo>
                    <a:pt x="1022327" y="1660816"/>
                  </a:lnTo>
                  <a:lnTo>
                    <a:pt x="1028135" y="1673516"/>
                  </a:lnTo>
                  <a:close/>
                </a:path>
                <a:path w="2381885" h="2181859">
                  <a:moveTo>
                    <a:pt x="1033961" y="1673516"/>
                  </a:moveTo>
                  <a:lnTo>
                    <a:pt x="1028282" y="1673516"/>
                  </a:lnTo>
                  <a:lnTo>
                    <a:pt x="1024556" y="1660816"/>
                  </a:lnTo>
                  <a:lnTo>
                    <a:pt x="1027670" y="1660816"/>
                  </a:lnTo>
                  <a:lnTo>
                    <a:pt x="1033961" y="1673516"/>
                  </a:lnTo>
                  <a:close/>
                </a:path>
                <a:path w="2381885" h="2181859">
                  <a:moveTo>
                    <a:pt x="1035002" y="1673516"/>
                  </a:moveTo>
                  <a:lnTo>
                    <a:pt x="1033961" y="1673516"/>
                  </a:lnTo>
                  <a:lnTo>
                    <a:pt x="1027670" y="1660816"/>
                  </a:lnTo>
                  <a:lnTo>
                    <a:pt x="1030422" y="1660816"/>
                  </a:lnTo>
                  <a:lnTo>
                    <a:pt x="1035002" y="1673516"/>
                  </a:lnTo>
                  <a:close/>
                </a:path>
                <a:path w="2381885" h="2181859">
                  <a:moveTo>
                    <a:pt x="1039651" y="1673516"/>
                  </a:moveTo>
                  <a:lnTo>
                    <a:pt x="1035002" y="1673516"/>
                  </a:lnTo>
                  <a:lnTo>
                    <a:pt x="1030422" y="1660816"/>
                  </a:lnTo>
                  <a:lnTo>
                    <a:pt x="1038766" y="1660816"/>
                  </a:lnTo>
                  <a:lnTo>
                    <a:pt x="1039651" y="1673516"/>
                  </a:lnTo>
                  <a:close/>
                </a:path>
                <a:path w="2381885" h="2181859">
                  <a:moveTo>
                    <a:pt x="1043362" y="1673516"/>
                  </a:moveTo>
                  <a:lnTo>
                    <a:pt x="1040859" y="1673516"/>
                  </a:lnTo>
                  <a:lnTo>
                    <a:pt x="1038766" y="1660816"/>
                  </a:lnTo>
                  <a:lnTo>
                    <a:pt x="1047833" y="1660816"/>
                  </a:lnTo>
                  <a:lnTo>
                    <a:pt x="1043362" y="1673516"/>
                  </a:lnTo>
                  <a:close/>
                </a:path>
                <a:path w="2381885" h="2181859">
                  <a:moveTo>
                    <a:pt x="1057618" y="1673516"/>
                  </a:moveTo>
                  <a:lnTo>
                    <a:pt x="1045143" y="1673516"/>
                  </a:lnTo>
                  <a:lnTo>
                    <a:pt x="1047833" y="1660816"/>
                  </a:lnTo>
                  <a:lnTo>
                    <a:pt x="1055106" y="1660816"/>
                  </a:lnTo>
                  <a:lnTo>
                    <a:pt x="1057618" y="1673516"/>
                  </a:lnTo>
                  <a:close/>
                </a:path>
                <a:path w="2381885" h="2181859">
                  <a:moveTo>
                    <a:pt x="1062180" y="1673516"/>
                  </a:moveTo>
                  <a:lnTo>
                    <a:pt x="1057619" y="1673516"/>
                  </a:lnTo>
                  <a:lnTo>
                    <a:pt x="1055106" y="1660816"/>
                  </a:lnTo>
                  <a:lnTo>
                    <a:pt x="1061980" y="1660816"/>
                  </a:lnTo>
                  <a:lnTo>
                    <a:pt x="1062180" y="1673516"/>
                  </a:lnTo>
                  <a:close/>
                </a:path>
                <a:path w="2381885" h="2181859">
                  <a:moveTo>
                    <a:pt x="1062479" y="1673516"/>
                  </a:moveTo>
                  <a:lnTo>
                    <a:pt x="1062180" y="1673516"/>
                  </a:lnTo>
                  <a:lnTo>
                    <a:pt x="1062280" y="1660816"/>
                  </a:lnTo>
                  <a:lnTo>
                    <a:pt x="1062479" y="1673516"/>
                  </a:lnTo>
                  <a:close/>
                </a:path>
                <a:path w="2381885" h="2181859">
                  <a:moveTo>
                    <a:pt x="1092147" y="1694872"/>
                  </a:moveTo>
                  <a:lnTo>
                    <a:pt x="1091886" y="1686216"/>
                  </a:lnTo>
                  <a:lnTo>
                    <a:pt x="1078158" y="1686216"/>
                  </a:lnTo>
                  <a:lnTo>
                    <a:pt x="1075183" y="1673516"/>
                  </a:lnTo>
                  <a:lnTo>
                    <a:pt x="1062567" y="1673516"/>
                  </a:lnTo>
                  <a:lnTo>
                    <a:pt x="1063437" y="1660816"/>
                  </a:lnTo>
                  <a:lnTo>
                    <a:pt x="1099143" y="1660816"/>
                  </a:lnTo>
                  <a:lnTo>
                    <a:pt x="1098085" y="1667272"/>
                  </a:lnTo>
                  <a:lnTo>
                    <a:pt x="1096257" y="1673768"/>
                  </a:lnTo>
                  <a:lnTo>
                    <a:pt x="1092176" y="1685992"/>
                  </a:lnTo>
                  <a:lnTo>
                    <a:pt x="1092147" y="1694872"/>
                  </a:lnTo>
                  <a:close/>
                </a:path>
                <a:path w="2381885" h="2181859">
                  <a:moveTo>
                    <a:pt x="1115981" y="1673516"/>
                  </a:moveTo>
                  <a:lnTo>
                    <a:pt x="1104921" y="1673516"/>
                  </a:lnTo>
                  <a:lnTo>
                    <a:pt x="1099765" y="1662184"/>
                  </a:lnTo>
                  <a:lnTo>
                    <a:pt x="1099652" y="1661663"/>
                  </a:lnTo>
                  <a:lnTo>
                    <a:pt x="1099889" y="1660816"/>
                  </a:lnTo>
                  <a:lnTo>
                    <a:pt x="1107319" y="1660823"/>
                  </a:lnTo>
                  <a:lnTo>
                    <a:pt x="1115981" y="1673516"/>
                  </a:lnTo>
                  <a:close/>
                </a:path>
                <a:path w="2381885" h="2181859">
                  <a:moveTo>
                    <a:pt x="1191401" y="1673516"/>
                  </a:moveTo>
                  <a:lnTo>
                    <a:pt x="1115982" y="1673516"/>
                  </a:lnTo>
                  <a:lnTo>
                    <a:pt x="1110270" y="1660816"/>
                  </a:lnTo>
                  <a:lnTo>
                    <a:pt x="1191700" y="1660816"/>
                  </a:lnTo>
                  <a:lnTo>
                    <a:pt x="1191401" y="1673516"/>
                  </a:lnTo>
                  <a:close/>
                </a:path>
                <a:path w="2381885" h="2181859">
                  <a:moveTo>
                    <a:pt x="1198375" y="1673516"/>
                  </a:moveTo>
                  <a:lnTo>
                    <a:pt x="1191401" y="1673516"/>
                  </a:lnTo>
                  <a:lnTo>
                    <a:pt x="1191700" y="1660816"/>
                  </a:lnTo>
                  <a:lnTo>
                    <a:pt x="1199172" y="1660816"/>
                  </a:lnTo>
                  <a:lnTo>
                    <a:pt x="1199063" y="1668357"/>
                  </a:lnTo>
                  <a:lnTo>
                    <a:pt x="1198375" y="1673516"/>
                  </a:lnTo>
                  <a:close/>
                </a:path>
                <a:path w="2381885" h="2181859">
                  <a:moveTo>
                    <a:pt x="1213818" y="1673516"/>
                  </a:moveTo>
                  <a:lnTo>
                    <a:pt x="1199073" y="1673516"/>
                  </a:lnTo>
                  <a:lnTo>
                    <a:pt x="1199083" y="1672152"/>
                  </a:lnTo>
                  <a:lnTo>
                    <a:pt x="1199208" y="1667272"/>
                  </a:lnTo>
                  <a:lnTo>
                    <a:pt x="1200069" y="1660816"/>
                  </a:lnTo>
                  <a:lnTo>
                    <a:pt x="1209335" y="1660816"/>
                  </a:lnTo>
                  <a:lnTo>
                    <a:pt x="1213554" y="1669779"/>
                  </a:lnTo>
                  <a:lnTo>
                    <a:pt x="1213818" y="1673516"/>
                  </a:lnTo>
                  <a:close/>
                </a:path>
                <a:path w="2381885" h="2181859">
                  <a:moveTo>
                    <a:pt x="1229161" y="1673516"/>
                  </a:moveTo>
                  <a:lnTo>
                    <a:pt x="1215313" y="1673516"/>
                  </a:lnTo>
                  <a:lnTo>
                    <a:pt x="1213554" y="1669779"/>
                  </a:lnTo>
                  <a:lnTo>
                    <a:pt x="1212922" y="1660816"/>
                  </a:lnTo>
                  <a:lnTo>
                    <a:pt x="1231254" y="1660816"/>
                  </a:lnTo>
                  <a:lnTo>
                    <a:pt x="1230199" y="1669779"/>
                  </a:lnTo>
                  <a:lnTo>
                    <a:pt x="1230082" y="1670654"/>
                  </a:lnTo>
                  <a:lnTo>
                    <a:pt x="1229161" y="1673516"/>
                  </a:lnTo>
                  <a:close/>
                </a:path>
                <a:path w="2381885" h="2181859">
                  <a:moveTo>
                    <a:pt x="1269314" y="1686216"/>
                  </a:moveTo>
                  <a:lnTo>
                    <a:pt x="1226856" y="1686216"/>
                  </a:lnTo>
                  <a:lnTo>
                    <a:pt x="1226614" y="1684134"/>
                  </a:lnTo>
                  <a:lnTo>
                    <a:pt x="1229726" y="1673630"/>
                  </a:lnTo>
                  <a:lnTo>
                    <a:pt x="1230038" y="1671146"/>
                  </a:lnTo>
                  <a:lnTo>
                    <a:pt x="1230156" y="1670424"/>
                  </a:lnTo>
                  <a:lnTo>
                    <a:pt x="1233246" y="1660816"/>
                  </a:lnTo>
                  <a:lnTo>
                    <a:pt x="1265419" y="1660816"/>
                  </a:lnTo>
                  <a:lnTo>
                    <a:pt x="1267797" y="1667689"/>
                  </a:lnTo>
                  <a:lnTo>
                    <a:pt x="1267982" y="1668357"/>
                  </a:lnTo>
                  <a:lnTo>
                    <a:pt x="1269252" y="1673516"/>
                  </a:lnTo>
                  <a:lnTo>
                    <a:pt x="1269812" y="1673516"/>
                  </a:lnTo>
                  <a:lnTo>
                    <a:pt x="1269314" y="1686216"/>
                  </a:lnTo>
                  <a:close/>
                </a:path>
                <a:path w="2381885" h="2181859">
                  <a:moveTo>
                    <a:pt x="1306077" y="1673516"/>
                  </a:moveTo>
                  <a:lnTo>
                    <a:pt x="1293623" y="1673516"/>
                  </a:lnTo>
                  <a:lnTo>
                    <a:pt x="1292427" y="1660816"/>
                  </a:lnTo>
                  <a:lnTo>
                    <a:pt x="1309066" y="1660816"/>
                  </a:lnTo>
                  <a:lnTo>
                    <a:pt x="1308081" y="1669779"/>
                  </a:lnTo>
                  <a:lnTo>
                    <a:pt x="1307959" y="1670692"/>
                  </a:lnTo>
                  <a:lnTo>
                    <a:pt x="1306077" y="1673516"/>
                  </a:lnTo>
                  <a:close/>
                </a:path>
                <a:path w="2381885" h="2181859">
                  <a:moveTo>
                    <a:pt x="1332280" y="1673516"/>
                  </a:moveTo>
                  <a:lnTo>
                    <a:pt x="1315542" y="1673516"/>
                  </a:lnTo>
                  <a:lnTo>
                    <a:pt x="1314545" y="1660816"/>
                  </a:lnTo>
                  <a:lnTo>
                    <a:pt x="1331788" y="1660816"/>
                  </a:lnTo>
                  <a:lnTo>
                    <a:pt x="1332222" y="1666680"/>
                  </a:lnTo>
                  <a:lnTo>
                    <a:pt x="1332280" y="1673516"/>
                  </a:lnTo>
                  <a:close/>
                </a:path>
                <a:path w="2381885" h="2181859">
                  <a:moveTo>
                    <a:pt x="1332323" y="1668041"/>
                  </a:moveTo>
                  <a:lnTo>
                    <a:pt x="1331788" y="1660816"/>
                  </a:lnTo>
                  <a:lnTo>
                    <a:pt x="1332379" y="1660816"/>
                  </a:lnTo>
                  <a:lnTo>
                    <a:pt x="1332323" y="1668041"/>
                  </a:lnTo>
                  <a:close/>
                </a:path>
                <a:path w="2381885" h="2181859">
                  <a:moveTo>
                    <a:pt x="1347673" y="1673516"/>
                  </a:moveTo>
                  <a:lnTo>
                    <a:pt x="1332728" y="1673516"/>
                  </a:lnTo>
                  <a:lnTo>
                    <a:pt x="1332499" y="1670424"/>
                  </a:lnTo>
                  <a:lnTo>
                    <a:pt x="1332379" y="1660816"/>
                  </a:lnTo>
                  <a:lnTo>
                    <a:pt x="1345826" y="1660816"/>
                  </a:lnTo>
                  <a:lnTo>
                    <a:pt x="1347673" y="1673516"/>
                  </a:lnTo>
                  <a:close/>
                </a:path>
                <a:path w="2381885" h="2181859">
                  <a:moveTo>
                    <a:pt x="1350014" y="1686216"/>
                  </a:moveTo>
                  <a:lnTo>
                    <a:pt x="1348420" y="1686216"/>
                  </a:lnTo>
                  <a:lnTo>
                    <a:pt x="1348030" y="1673768"/>
                  </a:lnTo>
                  <a:lnTo>
                    <a:pt x="1347424" y="1660816"/>
                  </a:lnTo>
                  <a:lnTo>
                    <a:pt x="1349021" y="1660823"/>
                  </a:lnTo>
                  <a:lnTo>
                    <a:pt x="1354307" y="1670053"/>
                  </a:lnTo>
                  <a:lnTo>
                    <a:pt x="1354198" y="1673516"/>
                  </a:lnTo>
                  <a:lnTo>
                    <a:pt x="1352505" y="1673516"/>
                  </a:lnTo>
                  <a:lnTo>
                    <a:pt x="1350014" y="1686216"/>
                  </a:lnTo>
                  <a:close/>
                </a:path>
                <a:path w="2381885" h="2181859">
                  <a:moveTo>
                    <a:pt x="1354793" y="1670901"/>
                  </a:moveTo>
                  <a:lnTo>
                    <a:pt x="1354307" y="1670053"/>
                  </a:lnTo>
                  <a:lnTo>
                    <a:pt x="1354597" y="1660816"/>
                  </a:lnTo>
                  <a:lnTo>
                    <a:pt x="1357087" y="1660816"/>
                  </a:lnTo>
                  <a:lnTo>
                    <a:pt x="1354793" y="1670901"/>
                  </a:lnTo>
                  <a:close/>
                </a:path>
                <a:path w="2381885" h="2181859">
                  <a:moveTo>
                    <a:pt x="1364593" y="1672628"/>
                  </a:moveTo>
                  <a:lnTo>
                    <a:pt x="1357087" y="1660816"/>
                  </a:lnTo>
                  <a:lnTo>
                    <a:pt x="1368944" y="1660816"/>
                  </a:lnTo>
                  <a:lnTo>
                    <a:pt x="1368853" y="1663219"/>
                  </a:lnTo>
                  <a:lnTo>
                    <a:pt x="1364593" y="1672628"/>
                  </a:lnTo>
                  <a:close/>
                </a:path>
                <a:path w="2381885" h="2181859">
                  <a:moveTo>
                    <a:pt x="1369321" y="1662184"/>
                  </a:moveTo>
                  <a:lnTo>
                    <a:pt x="1369343" y="1660816"/>
                  </a:lnTo>
                  <a:lnTo>
                    <a:pt x="1369841" y="1660816"/>
                  </a:lnTo>
                  <a:lnTo>
                    <a:pt x="1369753" y="1661229"/>
                  </a:lnTo>
                  <a:lnTo>
                    <a:pt x="1369321" y="1662184"/>
                  </a:lnTo>
                  <a:close/>
                </a:path>
                <a:path w="2381885" h="2181859">
                  <a:moveTo>
                    <a:pt x="1390215" y="1686216"/>
                  </a:moveTo>
                  <a:lnTo>
                    <a:pt x="1370937" y="1686216"/>
                  </a:lnTo>
                  <a:lnTo>
                    <a:pt x="1374025" y="1673516"/>
                  </a:lnTo>
                  <a:lnTo>
                    <a:pt x="1369243" y="1673516"/>
                  </a:lnTo>
                  <a:lnTo>
                    <a:pt x="1369821" y="1661229"/>
                  </a:lnTo>
                  <a:lnTo>
                    <a:pt x="1369940" y="1660816"/>
                  </a:lnTo>
                  <a:lnTo>
                    <a:pt x="1383988" y="1660816"/>
                  </a:lnTo>
                  <a:lnTo>
                    <a:pt x="1385055" y="1672152"/>
                  </a:lnTo>
                  <a:lnTo>
                    <a:pt x="1385140" y="1673630"/>
                  </a:lnTo>
                  <a:lnTo>
                    <a:pt x="1390215" y="1686216"/>
                  </a:lnTo>
                  <a:close/>
                </a:path>
                <a:path w="2381885" h="2181859">
                  <a:moveTo>
                    <a:pt x="1410391" y="1673516"/>
                  </a:moveTo>
                  <a:lnTo>
                    <a:pt x="1385184" y="1673516"/>
                  </a:lnTo>
                  <a:lnTo>
                    <a:pt x="1385215" y="1673016"/>
                  </a:lnTo>
                  <a:lnTo>
                    <a:pt x="1388173" y="1660816"/>
                  </a:lnTo>
                  <a:lnTo>
                    <a:pt x="1405708" y="1660816"/>
                  </a:lnTo>
                  <a:lnTo>
                    <a:pt x="1410391" y="1673516"/>
                  </a:lnTo>
                  <a:close/>
                </a:path>
                <a:path w="2381885" h="2181859">
                  <a:moveTo>
                    <a:pt x="1412059" y="1673516"/>
                  </a:moveTo>
                  <a:lnTo>
                    <a:pt x="1410391" y="1673516"/>
                  </a:lnTo>
                  <a:lnTo>
                    <a:pt x="1405708" y="1660816"/>
                  </a:lnTo>
                  <a:lnTo>
                    <a:pt x="1406110" y="1660816"/>
                  </a:lnTo>
                  <a:lnTo>
                    <a:pt x="1412059" y="1673516"/>
                  </a:lnTo>
                  <a:close/>
                </a:path>
                <a:path w="2381885" h="2181859">
                  <a:moveTo>
                    <a:pt x="1443109" y="1673516"/>
                  </a:moveTo>
                  <a:lnTo>
                    <a:pt x="1412059" y="1673516"/>
                  </a:lnTo>
                  <a:lnTo>
                    <a:pt x="1406110" y="1660816"/>
                  </a:lnTo>
                  <a:lnTo>
                    <a:pt x="1440379" y="1660816"/>
                  </a:lnTo>
                  <a:lnTo>
                    <a:pt x="1442567" y="1668357"/>
                  </a:lnTo>
                  <a:lnTo>
                    <a:pt x="1443109" y="1673516"/>
                  </a:lnTo>
                  <a:close/>
                </a:path>
                <a:path w="2381885" h="2181859">
                  <a:moveTo>
                    <a:pt x="1454328" y="1673516"/>
                  </a:moveTo>
                  <a:lnTo>
                    <a:pt x="1444066" y="1673516"/>
                  </a:lnTo>
                  <a:lnTo>
                    <a:pt x="1442568" y="1668357"/>
                  </a:lnTo>
                  <a:lnTo>
                    <a:pt x="1441775" y="1660816"/>
                  </a:lnTo>
                  <a:lnTo>
                    <a:pt x="1448749" y="1660816"/>
                  </a:lnTo>
                  <a:lnTo>
                    <a:pt x="1454328" y="1673516"/>
                  </a:lnTo>
                  <a:close/>
                </a:path>
                <a:path w="2381885" h="2181859">
                  <a:moveTo>
                    <a:pt x="1505638" y="1686216"/>
                  </a:moveTo>
                  <a:lnTo>
                    <a:pt x="1485261" y="1686206"/>
                  </a:lnTo>
                  <a:lnTo>
                    <a:pt x="1477031" y="1673630"/>
                  </a:lnTo>
                  <a:lnTo>
                    <a:pt x="1476940" y="1673451"/>
                  </a:lnTo>
                  <a:lnTo>
                    <a:pt x="1473596" y="1660816"/>
                  </a:lnTo>
                  <a:lnTo>
                    <a:pt x="1494081" y="1660816"/>
                  </a:lnTo>
                  <a:lnTo>
                    <a:pt x="1496372" y="1673516"/>
                  </a:lnTo>
                  <a:lnTo>
                    <a:pt x="1497319" y="1673516"/>
                  </a:lnTo>
                  <a:lnTo>
                    <a:pt x="1503722" y="1681231"/>
                  </a:lnTo>
                  <a:lnTo>
                    <a:pt x="1505638" y="1686216"/>
                  </a:lnTo>
                  <a:close/>
                </a:path>
                <a:path w="2381885" h="2181859">
                  <a:moveTo>
                    <a:pt x="1503722" y="1681231"/>
                  </a:moveTo>
                  <a:lnTo>
                    <a:pt x="1497319" y="1673516"/>
                  </a:lnTo>
                  <a:lnTo>
                    <a:pt x="1494401" y="1660816"/>
                  </a:lnTo>
                  <a:lnTo>
                    <a:pt x="1528055" y="1660816"/>
                  </a:lnTo>
                  <a:lnTo>
                    <a:pt x="1527982" y="1661831"/>
                  </a:lnTo>
                  <a:lnTo>
                    <a:pt x="1524867" y="1673516"/>
                  </a:lnTo>
                  <a:lnTo>
                    <a:pt x="1500756" y="1673516"/>
                  </a:lnTo>
                  <a:lnTo>
                    <a:pt x="1503722" y="1681231"/>
                  </a:lnTo>
                  <a:close/>
                </a:path>
                <a:path w="2381885" h="2181859">
                  <a:moveTo>
                    <a:pt x="1544793" y="1673516"/>
                  </a:moveTo>
                  <a:lnTo>
                    <a:pt x="1533335" y="1673516"/>
                  </a:lnTo>
                  <a:lnTo>
                    <a:pt x="1530740" y="1667272"/>
                  </a:lnTo>
                  <a:lnTo>
                    <a:pt x="1530637" y="1666680"/>
                  </a:lnTo>
                  <a:lnTo>
                    <a:pt x="1531143" y="1660816"/>
                  </a:lnTo>
                  <a:lnTo>
                    <a:pt x="1547184" y="1660816"/>
                  </a:lnTo>
                  <a:lnTo>
                    <a:pt x="1545266" y="1671929"/>
                  </a:lnTo>
                  <a:lnTo>
                    <a:pt x="1544793" y="1673516"/>
                  </a:lnTo>
                  <a:close/>
                </a:path>
                <a:path w="2381885" h="2181859">
                  <a:moveTo>
                    <a:pt x="1545266" y="1671929"/>
                  </a:moveTo>
                  <a:lnTo>
                    <a:pt x="1547184" y="1660816"/>
                  </a:lnTo>
                  <a:lnTo>
                    <a:pt x="1548579" y="1660816"/>
                  </a:lnTo>
                  <a:lnTo>
                    <a:pt x="1545266" y="1671929"/>
                  </a:lnTo>
                  <a:close/>
                </a:path>
                <a:path w="2381885" h="2181859">
                  <a:moveTo>
                    <a:pt x="1554171" y="1673516"/>
                  </a:moveTo>
                  <a:lnTo>
                    <a:pt x="1544992" y="1673516"/>
                  </a:lnTo>
                  <a:lnTo>
                    <a:pt x="1545266" y="1671929"/>
                  </a:lnTo>
                  <a:lnTo>
                    <a:pt x="1548579" y="1660816"/>
                  </a:lnTo>
                  <a:lnTo>
                    <a:pt x="1554171" y="1673516"/>
                  </a:lnTo>
                  <a:close/>
                </a:path>
                <a:path w="2381885" h="2181859">
                  <a:moveTo>
                    <a:pt x="1565018" y="1673516"/>
                  </a:moveTo>
                  <a:lnTo>
                    <a:pt x="1557246" y="1673516"/>
                  </a:lnTo>
                  <a:lnTo>
                    <a:pt x="1551767" y="1660816"/>
                  </a:lnTo>
                  <a:lnTo>
                    <a:pt x="1562527" y="1660816"/>
                  </a:lnTo>
                  <a:lnTo>
                    <a:pt x="1565018" y="1673516"/>
                  </a:lnTo>
                  <a:close/>
                </a:path>
                <a:path w="2381885" h="2181859">
                  <a:moveTo>
                    <a:pt x="1604522" y="1673516"/>
                  </a:moveTo>
                  <a:lnTo>
                    <a:pt x="1565247" y="1673516"/>
                  </a:lnTo>
                  <a:lnTo>
                    <a:pt x="1563934" y="1660816"/>
                  </a:lnTo>
                  <a:lnTo>
                    <a:pt x="1609335" y="1660816"/>
                  </a:lnTo>
                  <a:lnTo>
                    <a:pt x="1604522" y="1673516"/>
                  </a:lnTo>
                  <a:close/>
                </a:path>
                <a:path w="2381885" h="2181859">
                  <a:moveTo>
                    <a:pt x="1621198" y="1673516"/>
                  </a:moveTo>
                  <a:lnTo>
                    <a:pt x="1605356" y="1673516"/>
                  </a:lnTo>
                  <a:lnTo>
                    <a:pt x="1610875" y="1660816"/>
                  </a:lnTo>
                  <a:lnTo>
                    <a:pt x="1616937" y="1660816"/>
                  </a:lnTo>
                  <a:lnTo>
                    <a:pt x="1621198" y="1673516"/>
                  </a:lnTo>
                  <a:close/>
                </a:path>
                <a:path w="2381885" h="2181859">
                  <a:moveTo>
                    <a:pt x="1629319" y="1673516"/>
                  </a:moveTo>
                  <a:lnTo>
                    <a:pt x="1623003" y="1673516"/>
                  </a:lnTo>
                  <a:lnTo>
                    <a:pt x="1618719" y="1660816"/>
                  </a:lnTo>
                  <a:lnTo>
                    <a:pt x="1631970" y="1660816"/>
                  </a:lnTo>
                  <a:lnTo>
                    <a:pt x="1631658" y="1665798"/>
                  </a:lnTo>
                  <a:lnTo>
                    <a:pt x="1631557" y="1666680"/>
                  </a:lnTo>
                  <a:lnTo>
                    <a:pt x="1629319" y="1673516"/>
                  </a:lnTo>
                  <a:close/>
                </a:path>
                <a:path w="2381885" h="2181859">
                  <a:moveTo>
                    <a:pt x="1631613" y="1666510"/>
                  </a:moveTo>
                  <a:lnTo>
                    <a:pt x="1631970" y="1660816"/>
                  </a:lnTo>
                  <a:lnTo>
                    <a:pt x="1633477" y="1660816"/>
                  </a:lnTo>
                  <a:lnTo>
                    <a:pt x="1631613" y="1666510"/>
                  </a:lnTo>
                  <a:close/>
                </a:path>
                <a:path w="2381885" h="2181859">
                  <a:moveTo>
                    <a:pt x="1634063" y="1673516"/>
                  </a:moveTo>
                  <a:lnTo>
                    <a:pt x="1631173" y="1673516"/>
                  </a:lnTo>
                  <a:lnTo>
                    <a:pt x="1631602" y="1666680"/>
                  </a:lnTo>
                  <a:lnTo>
                    <a:pt x="1631724" y="1666171"/>
                  </a:lnTo>
                  <a:lnTo>
                    <a:pt x="1633477" y="1660816"/>
                  </a:lnTo>
                  <a:lnTo>
                    <a:pt x="1639642" y="1660816"/>
                  </a:lnTo>
                  <a:lnTo>
                    <a:pt x="1634063" y="1673516"/>
                  </a:lnTo>
                  <a:close/>
                </a:path>
                <a:path w="2381885" h="2181859">
                  <a:moveTo>
                    <a:pt x="1636952" y="1673516"/>
                  </a:moveTo>
                  <a:lnTo>
                    <a:pt x="1634063" y="1673516"/>
                  </a:lnTo>
                  <a:lnTo>
                    <a:pt x="1639642" y="1660816"/>
                  </a:lnTo>
                  <a:lnTo>
                    <a:pt x="1640151" y="1666219"/>
                  </a:lnTo>
                  <a:lnTo>
                    <a:pt x="1640062" y="1666680"/>
                  </a:lnTo>
                  <a:lnTo>
                    <a:pt x="1636952" y="1673516"/>
                  </a:lnTo>
                  <a:close/>
                </a:path>
                <a:path w="2381885" h="2181859">
                  <a:moveTo>
                    <a:pt x="1640171" y="1666440"/>
                  </a:moveTo>
                  <a:lnTo>
                    <a:pt x="1639642" y="1660816"/>
                  </a:lnTo>
                  <a:lnTo>
                    <a:pt x="1642730" y="1660816"/>
                  </a:lnTo>
                  <a:lnTo>
                    <a:pt x="1640171" y="1666440"/>
                  </a:lnTo>
                  <a:close/>
                </a:path>
                <a:path w="2381885" h="2181859">
                  <a:moveTo>
                    <a:pt x="1668435" y="1673516"/>
                  </a:moveTo>
                  <a:lnTo>
                    <a:pt x="1652864" y="1673516"/>
                  </a:lnTo>
                  <a:lnTo>
                    <a:pt x="1660066" y="1660816"/>
                  </a:lnTo>
                  <a:lnTo>
                    <a:pt x="1664151" y="1660816"/>
                  </a:lnTo>
                  <a:lnTo>
                    <a:pt x="1668435" y="1673516"/>
                  </a:lnTo>
                  <a:close/>
                </a:path>
                <a:path w="2381885" h="2181859">
                  <a:moveTo>
                    <a:pt x="1678115" y="1673516"/>
                  </a:moveTo>
                  <a:lnTo>
                    <a:pt x="1668435" y="1673516"/>
                  </a:lnTo>
                  <a:lnTo>
                    <a:pt x="1672321" y="1660816"/>
                  </a:lnTo>
                  <a:lnTo>
                    <a:pt x="1675210" y="1660816"/>
                  </a:lnTo>
                  <a:lnTo>
                    <a:pt x="1678115" y="1673516"/>
                  </a:lnTo>
                  <a:close/>
                </a:path>
                <a:path w="2381885" h="2181859">
                  <a:moveTo>
                    <a:pt x="1699123" y="1673516"/>
                  </a:moveTo>
                  <a:lnTo>
                    <a:pt x="1684476" y="1673516"/>
                  </a:lnTo>
                  <a:lnTo>
                    <a:pt x="1680291" y="1660816"/>
                  </a:lnTo>
                  <a:lnTo>
                    <a:pt x="1694738" y="1660816"/>
                  </a:lnTo>
                  <a:lnTo>
                    <a:pt x="1699123" y="1673516"/>
                  </a:lnTo>
                  <a:close/>
                </a:path>
                <a:path w="2381885" h="2181859">
                  <a:moveTo>
                    <a:pt x="1710472" y="1673516"/>
                  </a:moveTo>
                  <a:lnTo>
                    <a:pt x="1699813" y="1673516"/>
                  </a:lnTo>
                  <a:lnTo>
                    <a:pt x="1694738" y="1660816"/>
                  </a:lnTo>
                  <a:lnTo>
                    <a:pt x="1715361" y="1660816"/>
                  </a:lnTo>
                  <a:lnTo>
                    <a:pt x="1710472" y="1673516"/>
                  </a:lnTo>
                  <a:close/>
                </a:path>
                <a:path w="2381885" h="2181859">
                  <a:moveTo>
                    <a:pt x="1712728" y="1673516"/>
                  </a:moveTo>
                  <a:lnTo>
                    <a:pt x="1710472" y="1673516"/>
                  </a:lnTo>
                  <a:lnTo>
                    <a:pt x="1715361" y="1660816"/>
                  </a:lnTo>
                  <a:lnTo>
                    <a:pt x="1715280" y="1666510"/>
                  </a:lnTo>
                  <a:lnTo>
                    <a:pt x="1712728" y="1673516"/>
                  </a:lnTo>
                  <a:close/>
                </a:path>
                <a:path w="2381885" h="2181859">
                  <a:moveTo>
                    <a:pt x="1715403" y="1666171"/>
                  </a:moveTo>
                  <a:lnTo>
                    <a:pt x="1715361" y="1660816"/>
                  </a:lnTo>
                  <a:lnTo>
                    <a:pt x="1717354" y="1660816"/>
                  </a:lnTo>
                  <a:lnTo>
                    <a:pt x="1715403" y="1666171"/>
                  </a:lnTo>
                  <a:close/>
                </a:path>
                <a:path w="2381885" h="2181859">
                  <a:moveTo>
                    <a:pt x="1774270" y="1686216"/>
                  </a:moveTo>
                  <a:lnTo>
                    <a:pt x="1766273" y="1686216"/>
                  </a:lnTo>
                  <a:lnTo>
                    <a:pt x="1761826" y="1673516"/>
                  </a:lnTo>
                  <a:lnTo>
                    <a:pt x="1761412" y="1673516"/>
                  </a:lnTo>
                  <a:lnTo>
                    <a:pt x="1759598" y="1660816"/>
                  </a:lnTo>
                  <a:lnTo>
                    <a:pt x="1773162" y="1660816"/>
                  </a:lnTo>
                  <a:lnTo>
                    <a:pt x="1771797" y="1673016"/>
                  </a:lnTo>
                  <a:lnTo>
                    <a:pt x="1771886" y="1674043"/>
                  </a:lnTo>
                  <a:lnTo>
                    <a:pt x="1772132" y="1674982"/>
                  </a:lnTo>
                  <a:lnTo>
                    <a:pt x="1774270" y="1686216"/>
                  </a:lnTo>
                  <a:close/>
                </a:path>
                <a:path w="2381885" h="2181859">
                  <a:moveTo>
                    <a:pt x="1785502" y="1686216"/>
                  </a:moveTo>
                  <a:lnTo>
                    <a:pt x="1775233" y="1686216"/>
                  </a:lnTo>
                  <a:lnTo>
                    <a:pt x="1772144" y="1674982"/>
                  </a:lnTo>
                  <a:lnTo>
                    <a:pt x="1772069" y="1674652"/>
                  </a:lnTo>
                  <a:lnTo>
                    <a:pt x="1771965" y="1673016"/>
                  </a:lnTo>
                  <a:lnTo>
                    <a:pt x="1774718" y="1660816"/>
                  </a:lnTo>
                  <a:lnTo>
                    <a:pt x="1780960" y="1660823"/>
                  </a:lnTo>
                  <a:lnTo>
                    <a:pt x="1787698" y="1673516"/>
                  </a:lnTo>
                  <a:lnTo>
                    <a:pt x="1790583" y="1673516"/>
                  </a:lnTo>
                  <a:lnTo>
                    <a:pt x="1785502" y="1686216"/>
                  </a:lnTo>
                  <a:close/>
                </a:path>
                <a:path w="2381885" h="2181859">
                  <a:moveTo>
                    <a:pt x="1788595" y="1686216"/>
                  </a:moveTo>
                  <a:lnTo>
                    <a:pt x="1785502" y="1686216"/>
                  </a:lnTo>
                  <a:lnTo>
                    <a:pt x="1790452" y="1673844"/>
                  </a:lnTo>
                  <a:lnTo>
                    <a:pt x="1790543" y="1673384"/>
                  </a:lnTo>
                  <a:lnTo>
                    <a:pt x="1786707" y="1660816"/>
                  </a:lnTo>
                  <a:lnTo>
                    <a:pt x="1800511" y="1660816"/>
                  </a:lnTo>
                  <a:lnTo>
                    <a:pt x="1801904" y="1673516"/>
                  </a:lnTo>
                  <a:lnTo>
                    <a:pt x="1792078" y="1673516"/>
                  </a:lnTo>
                  <a:lnTo>
                    <a:pt x="1788595" y="1686216"/>
                  </a:lnTo>
                  <a:close/>
                </a:path>
                <a:path w="2381885" h="2181859">
                  <a:moveTo>
                    <a:pt x="1867299" y="1673516"/>
                  </a:moveTo>
                  <a:lnTo>
                    <a:pt x="1840063" y="1673516"/>
                  </a:lnTo>
                  <a:lnTo>
                    <a:pt x="1838937" y="1660816"/>
                  </a:lnTo>
                  <a:lnTo>
                    <a:pt x="1874473" y="1660816"/>
                  </a:lnTo>
                  <a:lnTo>
                    <a:pt x="1867299" y="1673516"/>
                  </a:lnTo>
                  <a:close/>
                </a:path>
                <a:path w="2381885" h="2181859">
                  <a:moveTo>
                    <a:pt x="1882423" y="1673516"/>
                  </a:moveTo>
                  <a:lnTo>
                    <a:pt x="1867299" y="1673516"/>
                  </a:lnTo>
                  <a:lnTo>
                    <a:pt x="1874572" y="1660816"/>
                  </a:lnTo>
                  <a:lnTo>
                    <a:pt x="1884137" y="1660816"/>
                  </a:lnTo>
                  <a:lnTo>
                    <a:pt x="1882423" y="1673516"/>
                  </a:lnTo>
                  <a:close/>
                </a:path>
                <a:path w="2381885" h="2181859">
                  <a:moveTo>
                    <a:pt x="1922585" y="1663125"/>
                  </a:moveTo>
                  <a:lnTo>
                    <a:pt x="1921299" y="1660816"/>
                  </a:lnTo>
                  <a:lnTo>
                    <a:pt x="1922694" y="1660816"/>
                  </a:lnTo>
                  <a:lnTo>
                    <a:pt x="1922585" y="1663125"/>
                  </a:lnTo>
                  <a:close/>
                </a:path>
                <a:path w="2381885" h="2181859">
                  <a:moveTo>
                    <a:pt x="1315542" y="1673516"/>
                  </a:moveTo>
                  <a:lnTo>
                    <a:pt x="1307671" y="1673516"/>
                  </a:lnTo>
                  <a:lnTo>
                    <a:pt x="1307931" y="1671146"/>
                  </a:lnTo>
                  <a:lnTo>
                    <a:pt x="1308032" y="1670584"/>
                  </a:lnTo>
                  <a:lnTo>
                    <a:pt x="1314545" y="1660816"/>
                  </a:lnTo>
                  <a:lnTo>
                    <a:pt x="1315542" y="1673516"/>
                  </a:lnTo>
                  <a:close/>
                </a:path>
                <a:path w="2381885" h="2181859">
                  <a:moveTo>
                    <a:pt x="1098085" y="1667272"/>
                  </a:moveTo>
                  <a:lnTo>
                    <a:pt x="1099144" y="1660817"/>
                  </a:lnTo>
                  <a:lnTo>
                    <a:pt x="1099478" y="1661831"/>
                  </a:lnTo>
                  <a:lnTo>
                    <a:pt x="1099506" y="1662184"/>
                  </a:lnTo>
                  <a:lnTo>
                    <a:pt x="1098085" y="1667272"/>
                  </a:lnTo>
                  <a:close/>
                </a:path>
                <a:path w="2381885" h="2181859">
                  <a:moveTo>
                    <a:pt x="1099547" y="1662039"/>
                  </a:moveTo>
                  <a:lnTo>
                    <a:pt x="1099146" y="1660823"/>
                  </a:lnTo>
                  <a:lnTo>
                    <a:pt x="1099481" y="1661558"/>
                  </a:lnTo>
                  <a:lnTo>
                    <a:pt x="1099547" y="1662039"/>
                  </a:lnTo>
                  <a:close/>
                </a:path>
                <a:path w="2381885" h="2181859">
                  <a:moveTo>
                    <a:pt x="1519985" y="1686216"/>
                  </a:moveTo>
                  <a:lnTo>
                    <a:pt x="1519325" y="1686216"/>
                  </a:lnTo>
                  <a:lnTo>
                    <a:pt x="1524884" y="1673516"/>
                  </a:lnTo>
                  <a:lnTo>
                    <a:pt x="1528175" y="1661106"/>
                  </a:lnTo>
                  <a:lnTo>
                    <a:pt x="1528106" y="1663219"/>
                  </a:lnTo>
                  <a:lnTo>
                    <a:pt x="1526531" y="1673384"/>
                  </a:lnTo>
                  <a:lnTo>
                    <a:pt x="1526452" y="1673630"/>
                  </a:lnTo>
                  <a:lnTo>
                    <a:pt x="1519985" y="1686216"/>
                  </a:lnTo>
                  <a:close/>
                </a:path>
                <a:path w="2381885" h="2181859">
                  <a:moveTo>
                    <a:pt x="817834" y="1686216"/>
                  </a:moveTo>
                  <a:lnTo>
                    <a:pt x="785040" y="1686216"/>
                  </a:lnTo>
                  <a:lnTo>
                    <a:pt x="788269" y="1673516"/>
                  </a:lnTo>
                  <a:lnTo>
                    <a:pt x="814895" y="1673516"/>
                  </a:lnTo>
                  <a:lnTo>
                    <a:pt x="821642" y="1661229"/>
                  </a:lnTo>
                  <a:lnTo>
                    <a:pt x="822803" y="1667960"/>
                  </a:lnTo>
                  <a:lnTo>
                    <a:pt x="819072" y="1673384"/>
                  </a:lnTo>
                  <a:lnTo>
                    <a:pt x="818950" y="1673844"/>
                  </a:lnTo>
                  <a:lnTo>
                    <a:pt x="817834" y="1686216"/>
                  </a:lnTo>
                  <a:close/>
                </a:path>
                <a:path w="2381885" h="2181859">
                  <a:moveTo>
                    <a:pt x="1527906" y="1686216"/>
                  </a:moveTo>
                  <a:lnTo>
                    <a:pt x="1519985" y="1686216"/>
                  </a:lnTo>
                  <a:lnTo>
                    <a:pt x="1526452" y="1673630"/>
                  </a:lnTo>
                  <a:lnTo>
                    <a:pt x="1526531" y="1673384"/>
                  </a:lnTo>
                  <a:lnTo>
                    <a:pt x="1528363" y="1661558"/>
                  </a:lnTo>
                  <a:lnTo>
                    <a:pt x="1530493" y="1666680"/>
                  </a:lnTo>
                  <a:lnTo>
                    <a:pt x="1530370" y="1669779"/>
                  </a:lnTo>
                  <a:lnTo>
                    <a:pt x="1530047" y="1673516"/>
                  </a:lnTo>
                  <a:lnTo>
                    <a:pt x="1527059" y="1673516"/>
                  </a:lnTo>
                  <a:lnTo>
                    <a:pt x="1527906" y="1686216"/>
                  </a:lnTo>
                  <a:close/>
                </a:path>
                <a:path w="2381885" h="2181859">
                  <a:moveTo>
                    <a:pt x="990146" y="1673516"/>
                  </a:moveTo>
                  <a:lnTo>
                    <a:pt x="989051" y="1673516"/>
                  </a:lnTo>
                  <a:lnTo>
                    <a:pt x="989887" y="1661663"/>
                  </a:lnTo>
                  <a:lnTo>
                    <a:pt x="990013" y="1665012"/>
                  </a:lnTo>
                  <a:lnTo>
                    <a:pt x="990146" y="1673516"/>
                  </a:lnTo>
                  <a:close/>
                </a:path>
                <a:path w="2381885" h="2181859">
                  <a:moveTo>
                    <a:pt x="1159918" y="1686216"/>
                  </a:moveTo>
                  <a:lnTo>
                    <a:pt x="1094063" y="1686216"/>
                  </a:lnTo>
                  <a:lnTo>
                    <a:pt x="1097082" y="1673384"/>
                  </a:lnTo>
                  <a:lnTo>
                    <a:pt x="1098085" y="1667272"/>
                  </a:lnTo>
                  <a:lnTo>
                    <a:pt x="1099547" y="1662039"/>
                  </a:lnTo>
                  <a:lnTo>
                    <a:pt x="1103330" y="1673516"/>
                  </a:lnTo>
                  <a:lnTo>
                    <a:pt x="1155434" y="1673516"/>
                  </a:lnTo>
                  <a:lnTo>
                    <a:pt x="1159918" y="1686216"/>
                  </a:lnTo>
                  <a:close/>
                </a:path>
                <a:path w="2381885" h="2181859">
                  <a:moveTo>
                    <a:pt x="962292" y="1666378"/>
                  </a:moveTo>
                  <a:lnTo>
                    <a:pt x="962799" y="1662074"/>
                  </a:lnTo>
                  <a:lnTo>
                    <a:pt x="962648" y="1665583"/>
                  </a:lnTo>
                  <a:lnTo>
                    <a:pt x="962292" y="1666378"/>
                  </a:lnTo>
                  <a:close/>
                </a:path>
                <a:path w="2381885" h="2181859">
                  <a:moveTo>
                    <a:pt x="1369183" y="1670988"/>
                  </a:moveTo>
                  <a:lnTo>
                    <a:pt x="1369027" y="1662832"/>
                  </a:lnTo>
                  <a:lnTo>
                    <a:pt x="1369321" y="1662184"/>
                  </a:lnTo>
                  <a:lnTo>
                    <a:pt x="1369183" y="1670988"/>
                  </a:lnTo>
                  <a:close/>
                </a:path>
                <a:path w="2381885" h="2181859">
                  <a:moveTo>
                    <a:pt x="1369143" y="1673516"/>
                  </a:moveTo>
                  <a:lnTo>
                    <a:pt x="1365158" y="1673516"/>
                  </a:lnTo>
                  <a:lnTo>
                    <a:pt x="1364593" y="1672628"/>
                  </a:lnTo>
                  <a:lnTo>
                    <a:pt x="1368993" y="1662909"/>
                  </a:lnTo>
                  <a:lnTo>
                    <a:pt x="1369120" y="1668297"/>
                  </a:lnTo>
                  <a:lnTo>
                    <a:pt x="1369143" y="1673516"/>
                  </a:lnTo>
                  <a:close/>
                </a:path>
                <a:path w="2381885" h="2181859">
                  <a:moveTo>
                    <a:pt x="1935447" y="1686216"/>
                  </a:moveTo>
                  <a:lnTo>
                    <a:pt x="1922495" y="1686216"/>
                  </a:lnTo>
                  <a:lnTo>
                    <a:pt x="1925185" y="1673516"/>
                  </a:lnTo>
                  <a:lnTo>
                    <a:pt x="1922096" y="1673516"/>
                  </a:lnTo>
                  <a:lnTo>
                    <a:pt x="1922585" y="1663125"/>
                  </a:lnTo>
                  <a:lnTo>
                    <a:pt x="1935447" y="1686216"/>
                  </a:lnTo>
                  <a:close/>
                </a:path>
                <a:path w="2381885" h="2181859">
                  <a:moveTo>
                    <a:pt x="692410" y="1666680"/>
                  </a:moveTo>
                  <a:lnTo>
                    <a:pt x="691530" y="1665798"/>
                  </a:lnTo>
                  <a:lnTo>
                    <a:pt x="691702" y="1665348"/>
                  </a:lnTo>
                  <a:lnTo>
                    <a:pt x="692447" y="1666171"/>
                  </a:lnTo>
                  <a:lnTo>
                    <a:pt x="692410" y="1666680"/>
                  </a:lnTo>
                  <a:close/>
                </a:path>
                <a:path w="2381885" h="2181859">
                  <a:moveTo>
                    <a:pt x="961453" y="1673516"/>
                  </a:moveTo>
                  <a:lnTo>
                    <a:pt x="962277" y="1666510"/>
                  </a:lnTo>
                  <a:lnTo>
                    <a:pt x="962385" y="1666171"/>
                  </a:lnTo>
                  <a:lnTo>
                    <a:pt x="962648" y="1665583"/>
                  </a:lnTo>
                  <a:lnTo>
                    <a:pt x="962367" y="1670053"/>
                  </a:lnTo>
                  <a:lnTo>
                    <a:pt x="962279" y="1670988"/>
                  </a:lnTo>
                  <a:lnTo>
                    <a:pt x="961453" y="1673516"/>
                  </a:lnTo>
                  <a:close/>
                </a:path>
                <a:path w="2381885" h="2181859">
                  <a:moveTo>
                    <a:pt x="1715461" y="1673516"/>
                  </a:moveTo>
                  <a:lnTo>
                    <a:pt x="1712728" y="1673516"/>
                  </a:lnTo>
                  <a:lnTo>
                    <a:pt x="1715403" y="1666171"/>
                  </a:lnTo>
                  <a:lnTo>
                    <a:pt x="1715461" y="1673516"/>
                  </a:lnTo>
                  <a:close/>
                </a:path>
                <a:path w="2381885" h="2181859">
                  <a:moveTo>
                    <a:pt x="1640837" y="1673516"/>
                  </a:moveTo>
                  <a:lnTo>
                    <a:pt x="1636952" y="1673516"/>
                  </a:lnTo>
                  <a:lnTo>
                    <a:pt x="1640171" y="1666440"/>
                  </a:lnTo>
                  <a:lnTo>
                    <a:pt x="1640837" y="1673516"/>
                  </a:lnTo>
                  <a:close/>
                </a:path>
                <a:path w="2381885" h="2181859">
                  <a:moveTo>
                    <a:pt x="698327" y="1686216"/>
                  </a:moveTo>
                  <a:lnTo>
                    <a:pt x="690934" y="1686206"/>
                  </a:lnTo>
                  <a:lnTo>
                    <a:pt x="689323" y="1684169"/>
                  </a:lnTo>
                  <a:lnTo>
                    <a:pt x="692410" y="1666680"/>
                  </a:lnTo>
                  <a:lnTo>
                    <a:pt x="697864" y="1672152"/>
                  </a:lnTo>
                  <a:lnTo>
                    <a:pt x="699099" y="1673516"/>
                  </a:lnTo>
                  <a:lnTo>
                    <a:pt x="698127" y="1673516"/>
                  </a:lnTo>
                  <a:lnTo>
                    <a:pt x="698374" y="1677998"/>
                  </a:lnTo>
                  <a:lnTo>
                    <a:pt x="698327" y="1686216"/>
                  </a:lnTo>
                  <a:close/>
                </a:path>
                <a:path w="2381885" h="2181859">
                  <a:moveTo>
                    <a:pt x="824061" y="1673516"/>
                  </a:moveTo>
                  <a:lnTo>
                    <a:pt x="823762" y="1673516"/>
                  </a:lnTo>
                  <a:lnTo>
                    <a:pt x="822872" y="1668357"/>
                  </a:lnTo>
                  <a:lnTo>
                    <a:pt x="822911" y="1667896"/>
                  </a:lnTo>
                  <a:lnTo>
                    <a:pt x="823055" y="1667689"/>
                  </a:lnTo>
                  <a:lnTo>
                    <a:pt x="824061" y="1673516"/>
                  </a:lnTo>
                  <a:close/>
                </a:path>
                <a:path w="2381885" h="2181859">
                  <a:moveTo>
                    <a:pt x="823762" y="1673516"/>
                  </a:moveTo>
                  <a:lnTo>
                    <a:pt x="818980" y="1673516"/>
                  </a:lnTo>
                  <a:lnTo>
                    <a:pt x="822816" y="1668032"/>
                  </a:lnTo>
                  <a:lnTo>
                    <a:pt x="823762" y="1673516"/>
                  </a:lnTo>
                  <a:close/>
                </a:path>
                <a:path w="2381885" h="2181859">
                  <a:moveTo>
                    <a:pt x="1270558" y="1673516"/>
                  </a:moveTo>
                  <a:lnTo>
                    <a:pt x="1270371" y="1673516"/>
                  </a:lnTo>
                  <a:lnTo>
                    <a:pt x="1271444" y="1668076"/>
                  </a:lnTo>
                  <a:lnTo>
                    <a:pt x="1270558" y="1673516"/>
                  </a:lnTo>
                  <a:close/>
                </a:path>
                <a:path w="2381885" h="2181859">
                  <a:moveTo>
                    <a:pt x="872283" y="1673516"/>
                  </a:moveTo>
                  <a:lnTo>
                    <a:pt x="871349" y="1673516"/>
                  </a:lnTo>
                  <a:lnTo>
                    <a:pt x="870815" y="1672152"/>
                  </a:lnTo>
                  <a:lnTo>
                    <a:pt x="870300" y="1668357"/>
                  </a:lnTo>
                  <a:lnTo>
                    <a:pt x="872283" y="1673516"/>
                  </a:lnTo>
                  <a:close/>
                </a:path>
                <a:path w="2381885" h="2181859">
                  <a:moveTo>
                    <a:pt x="962299" y="1671146"/>
                  </a:moveTo>
                  <a:lnTo>
                    <a:pt x="962376" y="1670692"/>
                  </a:lnTo>
                  <a:lnTo>
                    <a:pt x="962473" y="1670396"/>
                  </a:lnTo>
                  <a:lnTo>
                    <a:pt x="962355" y="1670988"/>
                  </a:lnTo>
                  <a:lnTo>
                    <a:pt x="962299" y="1671146"/>
                  </a:lnTo>
                  <a:close/>
                </a:path>
                <a:path w="2381885" h="2181859">
                  <a:moveTo>
                    <a:pt x="1307575" y="1685734"/>
                  </a:moveTo>
                  <a:lnTo>
                    <a:pt x="1302590" y="1673516"/>
                  </a:lnTo>
                  <a:lnTo>
                    <a:pt x="1306077" y="1673516"/>
                  </a:lnTo>
                  <a:lnTo>
                    <a:pt x="1307985" y="1670654"/>
                  </a:lnTo>
                  <a:lnTo>
                    <a:pt x="1307700" y="1673247"/>
                  </a:lnTo>
                  <a:lnTo>
                    <a:pt x="1307575" y="1685734"/>
                  </a:lnTo>
                  <a:close/>
                </a:path>
                <a:path w="2381885" h="2181859">
                  <a:moveTo>
                    <a:pt x="961453" y="1673516"/>
                  </a:moveTo>
                  <a:lnTo>
                    <a:pt x="962316" y="1670875"/>
                  </a:lnTo>
                  <a:lnTo>
                    <a:pt x="962299" y="1671146"/>
                  </a:lnTo>
                  <a:lnTo>
                    <a:pt x="961453" y="1673516"/>
                  </a:lnTo>
                  <a:close/>
                </a:path>
                <a:path w="2381885" h="2181859">
                  <a:moveTo>
                    <a:pt x="1356290" y="1673516"/>
                  </a:moveTo>
                  <a:lnTo>
                    <a:pt x="1354199" y="1673516"/>
                  </a:lnTo>
                  <a:lnTo>
                    <a:pt x="1354793" y="1670901"/>
                  </a:lnTo>
                  <a:lnTo>
                    <a:pt x="1356290" y="1673516"/>
                  </a:lnTo>
                  <a:close/>
                </a:path>
                <a:path w="2381885" h="2181859">
                  <a:moveTo>
                    <a:pt x="1369242" y="1673516"/>
                  </a:moveTo>
                  <a:lnTo>
                    <a:pt x="1369183" y="1670988"/>
                  </a:lnTo>
                  <a:lnTo>
                    <a:pt x="1369242" y="1673516"/>
                  </a:lnTo>
                  <a:close/>
                </a:path>
                <a:path w="2381885" h="2181859">
                  <a:moveTo>
                    <a:pt x="962150" y="1673516"/>
                  </a:moveTo>
                  <a:lnTo>
                    <a:pt x="961453" y="1673516"/>
                  </a:lnTo>
                  <a:lnTo>
                    <a:pt x="962299" y="1671146"/>
                  </a:lnTo>
                  <a:lnTo>
                    <a:pt x="962150" y="1673516"/>
                  </a:lnTo>
                  <a:close/>
                </a:path>
                <a:path w="2381885" h="2181859">
                  <a:moveTo>
                    <a:pt x="1365158" y="1673516"/>
                  </a:moveTo>
                  <a:lnTo>
                    <a:pt x="1364191" y="1673516"/>
                  </a:lnTo>
                  <a:lnTo>
                    <a:pt x="1364593" y="1672628"/>
                  </a:lnTo>
                  <a:lnTo>
                    <a:pt x="1365158" y="1673516"/>
                  </a:lnTo>
                  <a:close/>
                </a:path>
                <a:path w="2381885" h="2181859">
                  <a:moveTo>
                    <a:pt x="167591" y="1673516"/>
                  </a:moveTo>
                  <a:lnTo>
                    <a:pt x="167093" y="1673516"/>
                  </a:lnTo>
                  <a:lnTo>
                    <a:pt x="167419" y="1672760"/>
                  </a:lnTo>
                  <a:lnTo>
                    <a:pt x="167591" y="1673516"/>
                  </a:lnTo>
                  <a:close/>
                </a:path>
                <a:path w="2381885" h="2181859">
                  <a:moveTo>
                    <a:pt x="872582" y="1673516"/>
                  </a:moveTo>
                  <a:lnTo>
                    <a:pt x="872382" y="1673516"/>
                  </a:lnTo>
                  <a:lnTo>
                    <a:pt x="872437" y="1673016"/>
                  </a:lnTo>
                  <a:lnTo>
                    <a:pt x="872582" y="1673516"/>
                  </a:lnTo>
                  <a:close/>
                </a:path>
                <a:path w="2381885" h="2181859">
                  <a:moveTo>
                    <a:pt x="1014257" y="1673516"/>
                  </a:moveTo>
                  <a:lnTo>
                    <a:pt x="1014248" y="1673243"/>
                  </a:lnTo>
                  <a:lnTo>
                    <a:pt x="1014257" y="1673516"/>
                  </a:lnTo>
                  <a:close/>
                </a:path>
                <a:path w="2381885" h="2181859">
                  <a:moveTo>
                    <a:pt x="1014357" y="1673516"/>
                  </a:moveTo>
                  <a:lnTo>
                    <a:pt x="1014304" y="1673384"/>
                  </a:lnTo>
                  <a:lnTo>
                    <a:pt x="1014357" y="1673516"/>
                  </a:lnTo>
                  <a:close/>
                </a:path>
                <a:path w="2381885" h="2181859">
                  <a:moveTo>
                    <a:pt x="699223" y="1673516"/>
                  </a:moveTo>
                  <a:close/>
                </a:path>
                <a:path w="2381885" h="2181859">
                  <a:moveTo>
                    <a:pt x="1354199" y="1673516"/>
                  </a:moveTo>
                  <a:close/>
                </a:path>
                <a:path w="2381885" h="2181859">
                  <a:moveTo>
                    <a:pt x="44793" y="1673768"/>
                  </a:moveTo>
                  <a:lnTo>
                    <a:pt x="44765" y="1673516"/>
                  </a:lnTo>
                  <a:lnTo>
                    <a:pt x="44793" y="1673768"/>
                  </a:lnTo>
                  <a:close/>
                </a:path>
                <a:path w="2381885" h="2181859">
                  <a:moveTo>
                    <a:pt x="45022" y="1675794"/>
                  </a:moveTo>
                  <a:lnTo>
                    <a:pt x="44970" y="1675328"/>
                  </a:lnTo>
                  <a:lnTo>
                    <a:pt x="44846" y="1673516"/>
                  </a:lnTo>
                  <a:lnTo>
                    <a:pt x="45022" y="1675794"/>
                  </a:lnTo>
                  <a:close/>
                </a:path>
                <a:path w="2381885" h="2181859">
                  <a:moveTo>
                    <a:pt x="96355" y="1698916"/>
                  </a:moveTo>
                  <a:lnTo>
                    <a:pt x="48233" y="1698916"/>
                  </a:lnTo>
                  <a:lnTo>
                    <a:pt x="46750" y="1691076"/>
                  </a:lnTo>
                  <a:lnTo>
                    <a:pt x="45080" y="1676299"/>
                  </a:lnTo>
                  <a:lnTo>
                    <a:pt x="44846" y="1673516"/>
                  </a:lnTo>
                  <a:lnTo>
                    <a:pt x="79119" y="1673516"/>
                  </a:lnTo>
                  <a:lnTo>
                    <a:pt x="77426" y="1686216"/>
                  </a:lnTo>
                  <a:lnTo>
                    <a:pt x="93366" y="1686216"/>
                  </a:lnTo>
                  <a:lnTo>
                    <a:pt x="96355" y="1698916"/>
                  </a:lnTo>
                  <a:close/>
                </a:path>
                <a:path w="2381885" h="2181859">
                  <a:moveTo>
                    <a:pt x="176558" y="1686216"/>
                  </a:moveTo>
                  <a:lnTo>
                    <a:pt x="170370" y="1686216"/>
                  </a:lnTo>
                  <a:lnTo>
                    <a:pt x="167479" y="1673516"/>
                  </a:lnTo>
                  <a:lnTo>
                    <a:pt x="180517" y="1673516"/>
                  </a:lnTo>
                  <a:lnTo>
                    <a:pt x="176558" y="1686216"/>
                  </a:lnTo>
                  <a:close/>
                </a:path>
                <a:path w="2381885" h="2181859">
                  <a:moveTo>
                    <a:pt x="249140" y="1698916"/>
                  </a:moveTo>
                  <a:lnTo>
                    <a:pt x="199772" y="1698916"/>
                  </a:lnTo>
                  <a:lnTo>
                    <a:pt x="198278" y="1686216"/>
                  </a:lnTo>
                  <a:lnTo>
                    <a:pt x="177785" y="1686216"/>
                  </a:lnTo>
                  <a:lnTo>
                    <a:pt x="180693" y="1673516"/>
                  </a:lnTo>
                  <a:lnTo>
                    <a:pt x="248891" y="1673516"/>
                  </a:lnTo>
                  <a:lnTo>
                    <a:pt x="249353" y="1685310"/>
                  </a:lnTo>
                  <a:lnTo>
                    <a:pt x="249243" y="1693645"/>
                  </a:lnTo>
                  <a:lnTo>
                    <a:pt x="249140" y="1698916"/>
                  </a:lnTo>
                  <a:close/>
                </a:path>
                <a:path w="2381885" h="2181859">
                  <a:moveTo>
                    <a:pt x="282666" y="1686216"/>
                  </a:moveTo>
                  <a:lnTo>
                    <a:pt x="267621" y="1686216"/>
                  </a:lnTo>
                  <a:lnTo>
                    <a:pt x="267223" y="1673516"/>
                  </a:lnTo>
                  <a:lnTo>
                    <a:pt x="285156" y="1673516"/>
                  </a:lnTo>
                  <a:lnTo>
                    <a:pt x="282666" y="1686216"/>
                  </a:lnTo>
                  <a:close/>
                </a:path>
                <a:path w="2381885" h="2181859">
                  <a:moveTo>
                    <a:pt x="286902" y="1685878"/>
                  </a:moveTo>
                  <a:lnTo>
                    <a:pt x="285156" y="1673516"/>
                  </a:lnTo>
                  <a:lnTo>
                    <a:pt x="303362" y="1673516"/>
                  </a:lnTo>
                  <a:lnTo>
                    <a:pt x="286902" y="1685878"/>
                  </a:lnTo>
                  <a:close/>
                </a:path>
                <a:path w="2381885" h="2181859">
                  <a:moveTo>
                    <a:pt x="594312" y="1686216"/>
                  </a:moveTo>
                  <a:lnTo>
                    <a:pt x="593216" y="1673516"/>
                  </a:lnTo>
                  <a:lnTo>
                    <a:pt x="596105" y="1673516"/>
                  </a:lnTo>
                  <a:lnTo>
                    <a:pt x="594312" y="1686216"/>
                  </a:lnTo>
                  <a:close/>
                </a:path>
                <a:path w="2381885" h="2181859">
                  <a:moveTo>
                    <a:pt x="627869" y="1686216"/>
                  </a:moveTo>
                  <a:lnTo>
                    <a:pt x="594822" y="1686216"/>
                  </a:lnTo>
                  <a:lnTo>
                    <a:pt x="600290" y="1673516"/>
                  </a:lnTo>
                  <a:lnTo>
                    <a:pt x="628685" y="1673516"/>
                  </a:lnTo>
                  <a:lnTo>
                    <a:pt x="627869" y="1686216"/>
                  </a:lnTo>
                  <a:close/>
                </a:path>
                <a:path w="2381885" h="2181859">
                  <a:moveTo>
                    <a:pt x="656345" y="1686216"/>
                  </a:moveTo>
                  <a:lnTo>
                    <a:pt x="650519" y="1686216"/>
                  </a:lnTo>
                  <a:lnTo>
                    <a:pt x="652272" y="1673516"/>
                  </a:lnTo>
                  <a:lnTo>
                    <a:pt x="661364" y="1673516"/>
                  </a:lnTo>
                  <a:lnTo>
                    <a:pt x="661211" y="1674043"/>
                  </a:lnTo>
                  <a:lnTo>
                    <a:pt x="656345" y="1686216"/>
                  </a:lnTo>
                  <a:close/>
                </a:path>
                <a:path w="2381885" h="2181859">
                  <a:moveTo>
                    <a:pt x="688961" y="1686216"/>
                  </a:moveTo>
                  <a:lnTo>
                    <a:pt x="657677" y="1686216"/>
                  </a:lnTo>
                  <a:lnTo>
                    <a:pt x="661211" y="1674043"/>
                  </a:lnTo>
                  <a:lnTo>
                    <a:pt x="661421" y="1673516"/>
                  </a:lnTo>
                  <a:lnTo>
                    <a:pt x="680896" y="1673516"/>
                  </a:lnTo>
                  <a:lnTo>
                    <a:pt x="689323" y="1684169"/>
                  </a:lnTo>
                  <a:lnTo>
                    <a:pt x="688961" y="1686216"/>
                  </a:lnTo>
                  <a:close/>
                </a:path>
                <a:path w="2381885" h="2181859">
                  <a:moveTo>
                    <a:pt x="709770" y="1686216"/>
                  </a:moveTo>
                  <a:lnTo>
                    <a:pt x="698825" y="1686216"/>
                  </a:lnTo>
                  <a:lnTo>
                    <a:pt x="698635" y="1682752"/>
                  </a:lnTo>
                  <a:lnTo>
                    <a:pt x="698511" y="1678394"/>
                  </a:lnTo>
                  <a:lnTo>
                    <a:pt x="698625" y="1673516"/>
                  </a:lnTo>
                  <a:lnTo>
                    <a:pt x="708003" y="1673516"/>
                  </a:lnTo>
                  <a:lnTo>
                    <a:pt x="709770" y="1686216"/>
                  </a:lnTo>
                  <a:close/>
                </a:path>
                <a:path w="2381885" h="2181859">
                  <a:moveTo>
                    <a:pt x="723010" y="1686216"/>
                  </a:moveTo>
                  <a:lnTo>
                    <a:pt x="712076" y="1686216"/>
                  </a:lnTo>
                  <a:lnTo>
                    <a:pt x="708489" y="1673516"/>
                  </a:lnTo>
                  <a:lnTo>
                    <a:pt x="715852" y="1673516"/>
                  </a:lnTo>
                  <a:lnTo>
                    <a:pt x="723010" y="1686216"/>
                  </a:lnTo>
                  <a:close/>
                </a:path>
                <a:path w="2381885" h="2181859">
                  <a:moveTo>
                    <a:pt x="740769" y="1686216"/>
                  </a:moveTo>
                  <a:lnTo>
                    <a:pt x="723010" y="1686216"/>
                  </a:lnTo>
                  <a:lnTo>
                    <a:pt x="715853" y="1673516"/>
                  </a:lnTo>
                  <a:lnTo>
                    <a:pt x="741058" y="1673516"/>
                  </a:lnTo>
                  <a:lnTo>
                    <a:pt x="742856" y="1678394"/>
                  </a:lnTo>
                  <a:lnTo>
                    <a:pt x="740769" y="1686216"/>
                  </a:lnTo>
                  <a:close/>
                </a:path>
                <a:path w="2381885" h="2181859">
                  <a:moveTo>
                    <a:pt x="745751" y="1686216"/>
                  </a:moveTo>
                  <a:lnTo>
                    <a:pt x="742856" y="1678394"/>
                  </a:lnTo>
                  <a:lnTo>
                    <a:pt x="744157" y="1673516"/>
                  </a:lnTo>
                  <a:lnTo>
                    <a:pt x="745751" y="1686216"/>
                  </a:lnTo>
                  <a:close/>
                </a:path>
                <a:path w="2381885" h="2181859">
                  <a:moveTo>
                    <a:pt x="852132" y="1686216"/>
                  </a:moveTo>
                  <a:lnTo>
                    <a:pt x="817877" y="1686216"/>
                  </a:lnTo>
                  <a:lnTo>
                    <a:pt x="819278" y="1673516"/>
                  </a:lnTo>
                  <a:lnTo>
                    <a:pt x="856142" y="1673516"/>
                  </a:lnTo>
                  <a:lnTo>
                    <a:pt x="852132" y="1686216"/>
                  </a:lnTo>
                  <a:close/>
                </a:path>
                <a:path w="2381885" h="2181859">
                  <a:moveTo>
                    <a:pt x="893205" y="1686216"/>
                  </a:moveTo>
                  <a:lnTo>
                    <a:pt x="868957" y="1686216"/>
                  </a:lnTo>
                  <a:lnTo>
                    <a:pt x="865011" y="1673516"/>
                  </a:lnTo>
                  <a:lnTo>
                    <a:pt x="892009" y="1673516"/>
                  </a:lnTo>
                  <a:lnTo>
                    <a:pt x="892969" y="1676299"/>
                  </a:lnTo>
                  <a:lnTo>
                    <a:pt x="893205" y="1686216"/>
                  </a:lnTo>
                  <a:close/>
                </a:path>
                <a:path w="2381885" h="2181859">
                  <a:moveTo>
                    <a:pt x="908747" y="1686216"/>
                  </a:moveTo>
                  <a:lnTo>
                    <a:pt x="896393" y="1686216"/>
                  </a:lnTo>
                  <a:lnTo>
                    <a:pt x="892969" y="1676299"/>
                  </a:lnTo>
                  <a:lnTo>
                    <a:pt x="892903" y="1673516"/>
                  </a:lnTo>
                  <a:lnTo>
                    <a:pt x="907552" y="1673516"/>
                  </a:lnTo>
                  <a:lnTo>
                    <a:pt x="908747" y="1686216"/>
                  </a:lnTo>
                  <a:close/>
                </a:path>
                <a:path w="2381885" h="2181859">
                  <a:moveTo>
                    <a:pt x="908747" y="1686206"/>
                  </a:moveTo>
                  <a:lnTo>
                    <a:pt x="907552" y="1673516"/>
                  </a:lnTo>
                  <a:lnTo>
                    <a:pt x="907927" y="1673516"/>
                  </a:lnTo>
                  <a:lnTo>
                    <a:pt x="908747" y="1686206"/>
                  </a:lnTo>
                  <a:close/>
                </a:path>
                <a:path w="2381885" h="2181859">
                  <a:moveTo>
                    <a:pt x="924689" y="1686216"/>
                  </a:moveTo>
                  <a:lnTo>
                    <a:pt x="908748" y="1686216"/>
                  </a:lnTo>
                  <a:lnTo>
                    <a:pt x="907927" y="1673516"/>
                  </a:lnTo>
                  <a:lnTo>
                    <a:pt x="923194" y="1673516"/>
                  </a:lnTo>
                  <a:lnTo>
                    <a:pt x="924689" y="1686216"/>
                  </a:lnTo>
                  <a:close/>
                </a:path>
                <a:path w="2381885" h="2181859">
                  <a:moveTo>
                    <a:pt x="925984" y="1686216"/>
                  </a:moveTo>
                  <a:lnTo>
                    <a:pt x="924788" y="1686216"/>
                  </a:lnTo>
                  <a:lnTo>
                    <a:pt x="924091" y="1673516"/>
                  </a:lnTo>
                  <a:lnTo>
                    <a:pt x="926681" y="1673516"/>
                  </a:lnTo>
                  <a:lnTo>
                    <a:pt x="925984" y="1686216"/>
                  </a:lnTo>
                  <a:close/>
                </a:path>
                <a:path w="2381885" h="2181859">
                  <a:moveTo>
                    <a:pt x="938938" y="1686216"/>
                  </a:moveTo>
                  <a:lnTo>
                    <a:pt x="926681" y="1686216"/>
                  </a:lnTo>
                  <a:lnTo>
                    <a:pt x="928176" y="1673516"/>
                  </a:lnTo>
                  <a:lnTo>
                    <a:pt x="939435" y="1673516"/>
                  </a:lnTo>
                  <a:lnTo>
                    <a:pt x="938938" y="1686216"/>
                  </a:lnTo>
                  <a:close/>
                </a:path>
                <a:path w="2381885" h="2181859">
                  <a:moveTo>
                    <a:pt x="951291" y="1686216"/>
                  </a:moveTo>
                  <a:lnTo>
                    <a:pt x="938938" y="1686216"/>
                  </a:lnTo>
                  <a:lnTo>
                    <a:pt x="939435" y="1673516"/>
                  </a:lnTo>
                  <a:lnTo>
                    <a:pt x="949995" y="1673516"/>
                  </a:lnTo>
                  <a:lnTo>
                    <a:pt x="951291" y="1686216"/>
                  </a:lnTo>
                  <a:close/>
                </a:path>
                <a:path w="2381885" h="2181859">
                  <a:moveTo>
                    <a:pt x="957268" y="1686216"/>
                  </a:moveTo>
                  <a:lnTo>
                    <a:pt x="951291" y="1686216"/>
                  </a:lnTo>
                  <a:lnTo>
                    <a:pt x="953682" y="1673516"/>
                  </a:lnTo>
                  <a:lnTo>
                    <a:pt x="956471" y="1673516"/>
                  </a:lnTo>
                  <a:lnTo>
                    <a:pt x="957268" y="1686216"/>
                  </a:lnTo>
                  <a:close/>
                </a:path>
                <a:path w="2381885" h="2181859">
                  <a:moveTo>
                    <a:pt x="979686" y="1686216"/>
                  </a:moveTo>
                  <a:lnTo>
                    <a:pt x="957268" y="1686216"/>
                  </a:lnTo>
                  <a:lnTo>
                    <a:pt x="961253" y="1673516"/>
                  </a:lnTo>
                  <a:lnTo>
                    <a:pt x="973707" y="1673516"/>
                  </a:lnTo>
                  <a:lnTo>
                    <a:pt x="976799" y="1679897"/>
                  </a:lnTo>
                  <a:lnTo>
                    <a:pt x="979686" y="1686216"/>
                  </a:lnTo>
                  <a:close/>
                </a:path>
                <a:path w="2381885" h="2181859">
                  <a:moveTo>
                    <a:pt x="985663" y="1686216"/>
                  </a:moveTo>
                  <a:lnTo>
                    <a:pt x="979880" y="1686206"/>
                  </a:lnTo>
                  <a:lnTo>
                    <a:pt x="976536" y="1679322"/>
                  </a:lnTo>
                  <a:lnTo>
                    <a:pt x="973884" y="1673516"/>
                  </a:lnTo>
                  <a:lnTo>
                    <a:pt x="983172" y="1673516"/>
                  </a:lnTo>
                  <a:lnTo>
                    <a:pt x="985663" y="1686216"/>
                  </a:lnTo>
                  <a:close/>
                </a:path>
                <a:path w="2381885" h="2181859">
                  <a:moveTo>
                    <a:pt x="985719" y="1685992"/>
                  </a:moveTo>
                  <a:lnTo>
                    <a:pt x="983272" y="1673516"/>
                  </a:lnTo>
                  <a:lnTo>
                    <a:pt x="988851" y="1673516"/>
                  </a:lnTo>
                  <a:lnTo>
                    <a:pt x="985719" y="1685992"/>
                  </a:lnTo>
                  <a:close/>
                </a:path>
                <a:path w="2381885" h="2181859">
                  <a:moveTo>
                    <a:pt x="1002102" y="1686216"/>
                  </a:moveTo>
                  <a:lnTo>
                    <a:pt x="985763" y="1686216"/>
                  </a:lnTo>
                  <a:lnTo>
                    <a:pt x="988951" y="1673516"/>
                  </a:lnTo>
                  <a:lnTo>
                    <a:pt x="1002002" y="1673516"/>
                  </a:lnTo>
                  <a:lnTo>
                    <a:pt x="1002102" y="1686216"/>
                  </a:lnTo>
                  <a:close/>
                </a:path>
                <a:path w="2381885" h="2181859">
                  <a:moveTo>
                    <a:pt x="1020772" y="1686216"/>
                  </a:moveTo>
                  <a:lnTo>
                    <a:pt x="1002202" y="1686216"/>
                  </a:lnTo>
                  <a:lnTo>
                    <a:pt x="1002102" y="1673516"/>
                  </a:lnTo>
                  <a:lnTo>
                    <a:pt x="1025827" y="1673516"/>
                  </a:lnTo>
                  <a:lnTo>
                    <a:pt x="1020772" y="1686216"/>
                  </a:lnTo>
                  <a:close/>
                </a:path>
                <a:path w="2381885" h="2181859">
                  <a:moveTo>
                    <a:pt x="1027404" y="1686216"/>
                  </a:moveTo>
                  <a:lnTo>
                    <a:pt x="1023224" y="1686216"/>
                  </a:lnTo>
                  <a:lnTo>
                    <a:pt x="1026711" y="1673516"/>
                  </a:lnTo>
                  <a:lnTo>
                    <a:pt x="1032689" y="1673516"/>
                  </a:lnTo>
                  <a:lnTo>
                    <a:pt x="1027404" y="1686216"/>
                  </a:lnTo>
                  <a:close/>
                </a:path>
                <a:path w="2381885" h="2181859">
                  <a:moveTo>
                    <a:pt x="1077324" y="1686216"/>
                  </a:moveTo>
                  <a:lnTo>
                    <a:pt x="1027518" y="1686216"/>
                  </a:lnTo>
                  <a:lnTo>
                    <a:pt x="1032789" y="1673516"/>
                  </a:lnTo>
                  <a:lnTo>
                    <a:pt x="1073339" y="1673516"/>
                  </a:lnTo>
                  <a:lnTo>
                    <a:pt x="1077324" y="1686216"/>
                  </a:lnTo>
                  <a:close/>
                </a:path>
                <a:path w="2381885" h="2181859">
                  <a:moveTo>
                    <a:pt x="1159831" y="1685688"/>
                  </a:moveTo>
                  <a:lnTo>
                    <a:pt x="1155534" y="1673516"/>
                  </a:lnTo>
                  <a:lnTo>
                    <a:pt x="1156232" y="1673516"/>
                  </a:lnTo>
                  <a:lnTo>
                    <a:pt x="1159357" y="1682809"/>
                  </a:lnTo>
                  <a:lnTo>
                    <a:pt x="1159831" y="1685688"/>
                  </a:lnTo>
                  <a:close/>
                </a:path>
                <a:path w="2381885" h="2181859">
                  <a:moveTo>
                    <a:pt x="1159347" y="1682752"/>
                  </a:moveTo>
                  <a:lnTo>
                    <a:pt x="1156232" y="1673516"/>
                  </a:lnTo>
                  <a:lnTo>
                    <a:pt x="1157826" y="1673516"/>
                  </a:lnTo>
                  <a:lnTo>
                    <a:pt x="1159347" y="1682752"/>
                  </a:lnTo>
                  <a:close/>
                </a:path>
                <a:path w="2381885" h="2181859">
                  <a:moveTo>
                    <a:pt x="1160516" y="1686216"/>
                  </a:moveTo>
                  <a:lnTo>
                    <a:pt x="1159384" y="1682860"/>
                  </a:lnTo>
                  <a:lnTo>
                    <a:pt x="1157826" y="1673516"/>
                  </a:lnTo>
                  <a:lnTo>
                    <a:pt x="1158480" y="1675328"/>
                  </a:lnTo>
                  <a:lnTo>
                    <a:pt x="1160371" y="1684973"/>
                  </a:lnTo>
                  <a:lnTo>
                    <a:pt x="1160516" y="1686216"/>
                  </a:lnTo>
                  <a:close/>
                </a:path>
                <a:path w="2381885" h="2181859">
                  <a:moveTo>
                    <a:pt x="1158480" y="1675328"/>
                  </a:moveTo>
                  <a:lnTo>
                    <a:pt x="1157826" y="1673516"/>
                  </a:lnTo>
                  <a:lnTo>
                    <a:pt x="1158124" y="1673516"/>
                  </a:lnTo>
                  <a:lnTo>
                    <a:pt x="1158480" y="1675328"/>
                  </a:lnTo>
                  <a:close/>
                </a:path>
                <a:path w="2381885" h="2181859">
                  <a:moveTo>
                    <a:pt x="1159921" y="1679322"/>
                  </a:moveTo>
                  <a:lnTo>
                    <a:pt x="1158480" y="1675328"/>
                  </a:lnTo>
                  <a:lnTo>
                    <a:pt x="1158124" y="1673516"/>
                  </a:lnTo>
                  <a:lnTo>
                    <a:pt x="1159420" y="1673516"/>
                  </a:lnTo>
                  <a:lnTo>
                    <a:pt x="1159921" y="1679322"/>
                  </a:lnTo>
                  <a:close/>
                </a:path>
                <a:path w="2381885" h="2181859">
                  <a:moveTo>
                    <a:pt x="1160052" y="1679684"/>
                  </a:moveTo>
                  <a:lnTo>
                    <a:pt x="1159983" y="1679495"/>
                  </a:lnTo>
                  <a:lnTo>
                    <a:pt x="1159890" y="1678968"/>
                  </a:lnTo>
                  <a:lnTo>
                    <a:pt x="1159420" y="1673516"/>
                  </a:lnTo>
                  <a:lnTo>
                    <a:pt x="1160052" y="1679684"/>
                  </a:lnTo>
                  <a:close/>
                </a:path>
                <a:path w="2381885" h="2181859">
                  <a:moveTo>
                    <a:pt x="1160759" y="1681643"/>
                  </a:moveTo>
                  <a:lnTo>
                    <a:pt x="1160117" y="1679864"/>
                  </a:lnTo>
                  <a:lnTo>
                    <a:pt x="1159990" y="1678968"/>
                  </a:lnTo>
                  <a:lnTo>
                    <a:pt x="1159519" y="1673516"/>
                  </a:lnTo>
                  <a:lnTo>
                    <a:pt x="1161014" y="1673516"/>
                  </a:lnTo>
                  <a:lnTo>
                    <a:pt x="1160759" y="1681643"/>
                  </a:lnTo>
                  <a:close/>
                </a:path>
                <a:path w="2381885" h="2181859">
                  <a:moveTo>
                    <a:pt x="1175062" y="1686216"/>
                  </a:moveTo>
                  <a:lnTo>
                    <a:pt x="1162409" y="1686216"/>
                  </a:lnTo>
                  <a:lnTo>
                    <a:pt x="1161159" y="1682752"/>
                  </a:lnTo>
                  <a:lnTo>
                    <a:pt x="1161046" y="1681231"/>
                  </a:lnTo>
                  <a:lnTo>
                    <a:pt x="1161711" y="1673516"/>
                  </a:lnTo>
                  <a:lnTo>
                    <a:pt x="1170678" y="1673516"/>
                  </a:lnTo>
                  <a:lnTo>
                    <a:pt x="1175062" y="1686216"/>
                  </a:lnTo>
                  <a:close/>
                </a:path>
                <a:path w="2381885" h="2181859">
                  <a:moveTo>
                    <a:pt x="1186519" y="1686216"/>
                  </a:moveTo>
                  <a:lnTo>
                    <a:pt x="1175161" y="1686216"/>
                  </a:lnTo>
                  <a:lnTo>
                    <a:pt x="1170777" y="1673516"/>
                  </a:lnTo>
                  <a:lnTo>
                    <a:pt x="1188363" y="1673516"/>
                  </a:lnTo>
                  <a:lnTo>
                    <a:pt x="1188476" y="1675794"/>
                  </a:lnTo>
                  <a:lnTo>
                    <a:pt x="1188355" y="1678394"/>
                  </a:lnTo>
                  <a:lnTo>
                    <a:pt x="1186519" y="1686216"/>
                  </a:lnTo>
                  <a:close/>
                </a:path>
                <a:path w="2381885" h="2181859">
                  <a:moveTo>
                    <a:pt x="1206745" y="1686216"/>
                  </a:moveTo>
                  <a:lnTo>
                    <a:pt x="1188995" y="1686216"/>
                  </a:lnTo>
                  <a:lnTo>
                    <a:pt x="1188562" y="1677515"/>
                  </a:lnTo>
                  <a:lnTo>
                    <a:pt x="1189501" y="1673516"/>
                  </a:lnTo>
                  <a:lnTo>
                    <a:pt x="1207741" y="1673516"/>
                  </a:lnTo>
                  <a:lnTo>
                    <a:pt x="1206745" y="1686216"/>
                  </a:lnTo>
                  <a:close/>
                </a:path>
                <a:path w="2381885" h="2181859">
                  <a:moveTo>
                    <a:pt x="1225997" y="1686216"/>
                  </a:moveTo>
                  <a:lnTo>
                    <a:pt x="1206944" y="1686216"/>
                  </a:lnTo>
                  <a:lnTo>
                    <a:pt x="1207940" y="1673516"/>
                  </a:lnTo>
                  <a:lnTo>
                    <a:pt x="1225376" y="1673516"/>
                  </a:lnTo>
                  <a:lnTo>
                    <a:pt x="1226529" y="1683408"/>
                  </a:lnTo>
                  <a:lnTo>
                    <a:pt x="1226603" y="1684169"/>
                  </a:lnTo>
                  <a:lnTo>
                    <a:pt x="1225997" y="1686216"/>
                  </a:lnTo>
                  <a:close/>
                </a:path>
                <a:path w="2381885" h="2181859">
                  <a:moveTo>
                    <a:pt x="1272331" y="1686216"/>
                  </a:moveTo>
                  <a:lnTo>
                    <a:pt x="1270222" y="1673516"/>
                  </a:lnTo>
                  <a:lnTo>
                    <a:pt x="1278380" y="1673516"/>
                  </a:lnTo>
                  <a:lnTo>
                    <a:pt x="1278198" y="1674834"/>
                  </a:lnTo>
                  <a:lnTo>
                    <a:pt x="1272331" y="1686216"/>
                  </a:lnTo>
                  <a:close/>
                </a:path>
                <a:path w="2381885" h="2181859">
                  <a:moveTo>
                    <a:pt x="1278708" y="1673844"/>
                  </a:moveTo>
                  <a:lnTo>
                    <a:pt x="1278380" y="1673516"/>
                  </a:lnTo>
                  <a:lnTo>
                    <a:pt x="1278877" y="1673516"/>
                  </a:lnTo>
                  <a:lnTo>
                    <a:pt x="1278708" y="1673844"/>
                  </a:lnTo>
                  <a:close/>
                </a:path>
                <a:path w="2381885" h="2181859">
                  <a:moveTo>
                    <a:pt x="1290927" y="1685974"/>
                  </a:moveTo>
                  <a:lnTo>
                    <a:pt x="1280372" y="1673516"/>
                  </a:lnTo>
                  <a:lnTo>
                    <a:pt x="1285453" y="1673516"/>
                  </a:lnTo>
                  <a:lnTo>
                    <a:pt x="1290927" y="1685974"/>
                  </a:lnTo>
                  <a:close/>
                </a:path>
                <a:path w="2381885" h="2181859">
                  <a:moveTo>
                    <a:pt x="1307571" y="1686216"/>
                  </a:moveTo>
                  <a:lnTo>
                    <a:pt x="1291132" y="1686216"/>
                  </a:lnTo>
                  <a:lnTo>
                    <a:pt x="1285454" y="1673516"/>
                  </a:lnTo>
                  <a:lnTo>
                    <a:pt x="1301992" y="1673516"/>
                  </a:lnTo>
                  <a:lnTo>
                    <a:pt x="1307571" y="1686216"/>
                  </a:lnTo>
                  <a:close/>
                </a:path>
                <a:path w="2381885" h="2181859">
                  <a:moveTo>
                    <a:pt x="1320118" y="1686216"/>
                  </a:moveTo>
                  <a:lnTo>
                    <a:pt x="1307771" y="1686216"/>
                  </a:lnTo>
                  <a:lnTo>
                    <a:pt x="1310661" y="1673516"/>
                  </a:lnTo>
                  <a:lnTo>
                    <a:pt x="1317374" y="1673516"/>
                  </a:lnTo>
                  <a:lnTo>
                    <a:pt x="1320118" y="1686216"/>
                  </a:lnTo>
                  <a:close/>
                </a:path>
                <a:path w="2381885" h="2181859">
                  <a:moveTo>
                    <a:pt x="1324010" y="1686216"/>
                  </a:moveTo>
                  <a:lnTo>
                    <a:pt x="1321022" y="1686216"/>
                  </a:lnTo>
                  <a:lnTo>
                    <a:pt x="1319627" y="1673516"/>
                  </a:lnTo>
                  <a:lnTo>
                    <a:pt x="1321879" y="1679897"/>
                  </a:lnTo>
                  <a:lnTo>
                    <a:pt x="1324010" y="1686216"/>
                  </a:lnTo>
                  <a:close/>
                </a:path>
                <a:path w="2381885" h="2181859">
                  <a:moveTo>
                    <a:pt x="1342343" y="1686216"/>
                  </a:moveTo>
                  <a:lnTo>
                    <a:pt x="1324110" y="1686216"/>
                  </a:lnTo>
                  <a:lnTo>
                    <a:pt x="1321075" y="1677515"/>
                  </a:lnTo>
                  <a:lnTo>
                    <a:pt x="1319726" y="1673516"/>
                  </a:lnTo>
                  <a:lnTo>
                    <a:pt x="1343140" y="1673516"/>
                  </a:lnTo>
                  <a:lnTo>
                    <a:pt x="1342343" y="1686216"/>
                  </a:lnTo>
                  <a:close/>
                </a:path>
                <a:path w="2381885" h="2181859">
                  <a:moveTo>
                    <a:pt x="1343638" y="1686216"/>
                  </a:moveTo>
                  <a:lnTo>
                    <a:pt x="1342343" y="1686216"/>
                  </a:lnTo>
                  <a:lnTo>
                    <a:pt x="1343140" y="1673516"/>
                  </a:lnTo>
                  <a:lnTo>
                    <a:pt x="1343439" y="1673516"/>
                  </a:lnTo>
                  <a:lnTo>
                    <a:pt x="1343638" y="1686216"/>
                  </a:lnTo>
                  <a:close/>
                </a:path>
                <a:path w="2381885" h="2181859">
                  <a:moveTo>
                    <a:pt x="1348321" y="1686216"/>
                  </a:moveTo>
                  <a:lnTo>
                    <a:pt x="1343638" y="1686216"/>
                  </a:lnTo>
                  <a:lnTo>
                    <a:pt x="1343439" y="1673516"/>
                  </a:lnTo>
                  <a:lnTo>
                    <a:pt x="1348321" y="1686216"/>
                  </a:lnTo>
                  <a:close/>
                </a:path>
                <a:path w="2381885" h="2181859">
                  <a:moveTo>
                    <a:pt x="1348314" y="1685945"/>
                  </a:moveTo>
                  <a:lnTo>
                    <a:pt x="1343439" y="1673516"/>
                  </a:lnTo>
                  <a:lnTo>
                    <a:pt x="1348022" y="1673516"/>
                  </a:lnTo>
                  <a:lnTo>
                    <a:pt x="1348314" y="1685945"/>
                  </a:lnTo>
                  <a:close/>
                </a:path>
                <a:path w="2381885" h="2181859">
                  <a:moveTo>
                    <a:pt x="1359479" y="1686216"/>
                  </a:moveTo>
                  <a:lnTo>
                    <a:pt x="1350213" y="1686216"/>
                  </a:lnTo>
                  <a:lnTo>
                    <a:pt x="1352605" y="1673516"/>
                  </a:lnTo>
                  <a:lnTo>
                    <a:pt x="1361671" y="1673516"/>
                  </a:lnTo>
                  <a:lnTo>
                    <a:pt x="1361161" y="1681643"/>
                  </a:lnTo>
                  <a:lnTo>
                    <a:pt x="1361059" y="1682416"/>
                  </a:lnTo>
                  <a:lnTo>
                    <a:pt x="1359479" y="1686216"/>
                  </a:lnTo>
                  <a:close/>
                </a:path>
                <a:path w="2381885" h="2181859">
                  <a:moveTo>
                    <a:pt x="1366453" y="1686216"/>
                  </a:moveTo>
                  <a:lnTo>
                    <a:pt x="1360874" y="1686216"/>
                  </a:lnTo>
                  <a:lnTo>
                    <a:pt x="1361050" y="1683408"/>
                  </a:lnTo>
                  <a:lnTo>
                    <a:pt x="1361147" y="1682205"/>
                  </a:lnTo>
                  <a:lnTo>
                    <a:pt x="1364760" y="1673516"/>
                  </a:lnTo>
                  <a:lnTo>
                    <a:pt x="1366453" y="1686216"/>
                  </a:lnTo>
                  <a:close/>
                </a:path>
                <a:path w="2381885" h="2181859">
                  <a:moveTo>
                    <a:pt x="1367059" y="1682860"/>
                  </a:moveTo>
                  <a:lnTo>
                    <a:pt x="1364859" y="1673516"/>
                  </a:lnTo>
                  <a:lnTo>
                    <a:pt x="1368745" y="1673516"/>
                  </a:lnTo>
                  <a:lnTo>
                    <a:pt x="1367059" y="1682860"/>
                  </a:lnTo>
                  <a:close/>
                </a:path>
                <a:path w="2381885" h="2181859">
                  <a:moveTo>
                    <a:pt x="1368935" y="1677557"/>
                  </a:moveTo>
                  <a:lnTo>
                    <a:pt x="1368745" y="1673516"/>
                  </a:lnTo>
                  <a:lnTo>
                    <a:pt x="1369442" y="1673516"/>
                  </a:lnTo>
                  <a:lnTo>
                    <a:pt x="1368935" y="1677557"/>
                  </a:lnTo>
                  <a:close/>
                </a:path>
                <a:path w="2381885" h="2181859">
                  <a:moveTo>
                    <a:pt x="1370937" y="1686216"/>
                  </a:moveTo>
                  <a:lnTo>
                    <a:pt x="1369442" y="1673516"/>
                  </a:lnTo>
                  <a:lnTo>
                    <a:pt x="1374025" y="1673516"/>
                  </a:lnTo>
                  <a:lnTo>
                    <a:pt x="1370937" y="1686216"/>
                  </a:lnTo>
                  <a:close/>
                </a:path>
                <a:path w="2381885" h="2181859">
                  <a:moveTo>
                    <a:pt x="1392955" y="1686216"/>
                  </a:moveTo>
                  <a:lnTo>
                    <a:pt x="1390215" y="1686216"/>
                  </a:lnTo>
                  <a:lnTo>
                    <a:pt x="1385093" y="1673516"/>
                  </a:lnTo>
                  <a:lnTo>
                    <a:pt x="1385782" y="1673516"/>
                  </a:lnTo>
                  <a:lnTo>
                    <a:pt x="1392955" y="1686216"/>
                  </a:lnTo>
                  <a:close/>
                </a:path>
                <a:path w="2381885" h="2181859">
                  <a:moveTo>
                    <a:pt x="1412582" y="1686216"/>
                  </a:moveTo>
                  <a:lnTo>
                    <a:pt x="1392955" y="1686216"/>
                  </a:lnTo>
                  <a:lnTo>
                    <a:pt x="1385782" y="1673516"/>
                  </a:lnTo>
                  <a:lnTo>
                    <a:pt x="1412582" y="1673516"/>
                  </a:lnTo>
                  <a:lnTo>
                    <a:pt x="1414075" y="1678394"/>
                  </a:lnTo>
                  <a:lnTo>
                    <a:pt x="1414037" y="1679897"/>
                  </a:lnTo>
                  <a:lnTo>
                    <a:pt x="1412582" y="1686216"/>
                  </a:lnTo>
                  <a:close/>
                </a:path>
                <a:path w="2381885" h="2181859">
                  <a:moveTo>
                    <a:pt x="1414251" y="1678968"/>
                  </a:moveTo>
                  <a:lnTo>
                    <a:pt x="1412582" y="1673516"/>
                  </a:lnTo>
                  <a:lnTo>
                    <a:pt x="1415506" y="1673516"/>
                  </a:lnTo>
                  <a:lnTo>
                    <a:pt x="1414251" y="1678968"/>
                  </a:lnTo>
                  <a:close/>
                </a:path>
                <a:path w="2381885" h="2181859">
                  <a:moveTo>
                    <a:pt x="1416088" y="1684973"/>
                  </a:moveTo>
                  <a:lnTo>
                    <a:pt x="1414251" y="1678968"/>
                  </a:lnTo>
                  <a:lnTo>
                    <a:pt x="1415506" y="1673516"/>
                  </a:lnTo>
                  <a:lnTo>
                    <a:pt x="1416797" y="1673516"/>
                  </a:lnTo>
                  <a:lnTo>
                    <a:pt x="1417151" y="1682416"/>
                  </a:lnTo>
                  <a:lnTo>
                    <a:pt x="1416088" y="1684973"/>
                  </a:lnTo>
                  <a:close/>
                </a:path>
                <a:path w="2381885" h="2181859">
                  <a:moveTo>
                    <a:pt x="1417151" y="1682416"/>
                  </a:moveTo>
                  <a:lnTo>
                    <a:pt x="1416797" y="1673516"/>
                  </a:lnTo>
                  <a:lnTo>
                    <a:pt x="1420852" y="1673516"/>
                  </a:lnTo>
                  <a:lnTo>
                    <a:pt x="1417151" y="1682416"/>
                  </a:lnTo>
                  <a:close/>
                </a:path>
                <a:path w="2381885" h="2181859">
                  <a:moveTo>
                    <a:pt x="1425834" y="1698916"/>
                  </a:moveTo>
                  <a:lnTo>
                    <a:pt x="1425202" y="1697782"/>
                  </a:lnTo>
                  <a:lnTo>
                    <a:pt x="1425151" y="1697507"/>
                  </a:lnTo>
                  <a:lnTo>
                    <a:pt x="1429366" y="1686216"/>
                  </a:lnTo>
                  <a:lnTo>
                    <a:pt x="1417303" y="1686216"/>
                  </a:lnTo>
                  <a:lnTo>
                    <a:pt x="1417239" y="1682205"/>
                  </a:lnTo>
                  <a:lnTo>
                    <a:pt x="1420852" y="1673516"/>
                  </a:lnTo>
                  <a:lnTo>
                    <a:pt x="1441837" y="1673516"/>
                  </a:lnTo>
                  <a:lnTo>
                    <a:pt x="1436549" y="1686216"/>
                  </a:lnTo>
                  <a:lnTo>
                    <a:pt x="1425834" y="1698916"/>
                  </a:lnTo>
                  <a:close/>
                </a:path>
                <a:path w="2381885" h="2181859">
                  <a:moveTo>
                    <a:pt x="1519325" y="1686216"/>
                  </a:moveTo>
                  <a:lnTo>
                    <a:pt x="1507850" y="1686206"/>
                  </a:lnTo>
                  <a:lnTo>
                    <a:pt x="1503722" y="1681231"/>
                  </a:lnTo>
                  <a:lnTo>
                    <a:pt x="1500756" y="1673516"/>
                  </a:lnTo>
                  <a:lnTo>
                    <a:pt x="1524884" y="1673516"/>
                  </a:lnTo>
                  <a:lnTo>
                    <a:pt x="1519325" y="1686216"/>
                  </a:lnTo>
                  <a:close/>
                </a:path>
                <a:path w="2381885" h="2181859">
                  <a:moveTo>
                    <a:pt x="1537919" y="1686216"/>
                  </a:moveTo>
                  <a:lnTo>
                    <a:pt x="1528354" y="1686216"/>
                  </a:lnTo>
                  <a:lnTo>
                    <a:pt x="1527365" y="1673516"/>
                  </a:lnTo>
                  <a:lnTo>
                    <a:pt x="1539512" y="1673516"/>
                  </a:lnTo>
                  <a:lnTo>
                    <a:pt x="1539212" y="1679897"/>
                  </a:lnTo>
                  <a:lnTo>
                    <a:pt x="1537919" y="1686216"/>
                  </a:lnTo>
                  <a:close/>
                </a:path>
                <a:path w="2381885" h="2181859">
                  <a:moveTo>
                    <a:pt x="1548766" y="1686216"/>
                  </a:moveTo>
                  <a:lnTo>
                    <a:pt x="1538915" y="1686216"/>
                  </a:lnTo>
                  <a:lnTo>
                    <a:pt x="1539212" y="1679897"/>
                  </a:lnTo>
                  <a:lnTo>
                    <a:pt x="1540518" y="1673516"/>
                  </a:lnTo>
                  <a:lnTo>
                    <a:pt x="1545988" y="1673516"/>
                  </a:lnTo>
                  <a:lnTo>
                    <a:pt x="1546550" y="1674652"/>
                  </a:lnTo>
                  <a:lnTo>
                    <a:pt x="1548766" y="1686216"/>
                  </a:lnTo>
                  <a:close/>
                </a:path>
                <a:path w="2381885" h="2181859">
                  <a:moveTo>
                    <a:pt x="1546550" y="1674652"/>
                  </a:moveTo>
                  <a:lnTo>
                    <a:pt x="1545988" y="1673516"/>
                  </a:lnTo>
                  <a:lnTo>
                    <a:pt x="1546332" y="1673516"/>
                  </a:lnTo>
                  <a:lnTo>
                    <a:pt x="1546550" y="1674652"/>
                  </a:lnTo>
                  <a:close/>
                </a:path>
                <a:path w="2381885" h="2181859">
                  <a:moveTo>
                    <a:pt x="1546713" y="1674982"/>
                  </a:moveTo>
                  <a:lnTo>
                    <a:pt x="1546550" y="1674652"/>
                  </a:lnTo>
                  <a:lnTo>
                    <a:pt x="1546332" y="1673516"/>
                  </a:lnTo>
                  <a:lnTo>
                    <a:pt x="1546713" y="1674982"/>
                  </a:lnTo>
                  <a:close/>
                </a:path>
                <a:path w="2381885" h="2181859">
                  <a:moveTo>
                    <a:pt x="1553735" y="1686216"/>
                  </a:moveTo>
                  <a:lnTo>
                    <a:pt x="1552265" y="1686216"/>
                  </a:lnTo>
                  <a:lnTo>
                    <a:pt x="1549802" y="1681231"/>
                  </a:lnTo>
                  <a:lnTo>
                    <a:pt x="1549775" y="1673516"/>
                  </a:lnTo>
                  <a:lnTo>
                    <a:pt x="1556612" y="1673516"/>
                  </a:lnTo>
                  <a:lnTo>
                    <a:pt x="1553735" y="1686216"/>
                  </a:lnTo>
                  <a:close/>
                </a:path>
                <a:path w="2381885" h="2181859">
                  <a:moveTo>
                    <a:pt x="1560734" y="1686216"/>
                  </a:moveTo>
                  <a:lnTo>
                    <a:pt x="1555852" y="1686216"/>
                  </a:lnTo>
                  <a:lnTo>
                    <a:pt x="1558343" y="1673516"/>
                  </a:lnTo>
                  <a:lnTo>
                    <a:pt x="1563623" y="1673516"/>
                  </a:lnTo>
                  <a:lnTo>
                    <a:pt x="1560734" y="1686216"/>
                  </a:lnTo>
                  <a:close/>
                </a:path>
                <a:path w="2381885" h="2181859">
                  <a:moveTo>
                    <a:pt x="1582852" y="1686216"/>
                  </a:moveTo>
                  <a:lnTo>
                    <a:pt x="1563896" y="1686216"/>
                  </a:lnTo>
                  <a:lnTo>
                    <a:pt x="1572154" y="1673516"/>
                  </a:lnTo>
                  <a:lnTo>
                    <a:pt x="1579908" y="1673516"/>
                  </a:lnTo>
                  <a:lnTo>
                    <a:pt x="1582721" y="1682860"/>
                  </a:lnTo>
                  <a:lnTo>
                    <a:pt x="1582852" y="1686216"/>
                  </a:lnTo>
                  <a:close/>
                </a:path>
                <a:path w="2381885" h="2181859">
                  <a:moveTo>
                    <a:pt x="1608058" y="1686216"/>
                  </a:moveTo>
                  <a:lnTo>
                    <a:pt x="1583749" y="1686216"/>
                  </a:lnTo>
                  <a:lnTo>
                    <a:pt x="1582734" y="1682860"/>
                  </a:lnTo>
                  <a:lnTo>
                    <a:pt x="1582354" y="1673516"/>
                  </a:lnTo>
                  <a:lnTo>
                    <a:pt x="1603480" y="1673516"/>
                  </a:lnTo>
                  <a:lnTo>
                    <a:pt x="1608058" y="1686216"/>
                  </a:lnTo>
                  <a:close/>
                </a:path>
                <a:path w="2381885" h="2181859">
                  <a:moveTo>
                    <a:pt x="1643328" y="1686216"/>
                  </a:moveTo>
                  <a:lnTo>
                    <a:pt x="1613532" y="1686206"/>
                  </a:lnTo>
                  <a:lnTo>
                    <a:pt x="1605163" y="1673516"/>
                  </a:lnTo>
                  <a:lnTo>
                    <a:pt x="1645520" y="1673516"/>
                  </a:lnTo>
                  <a:lnTo>
                    <a:pt x="1643328" y="1686216"/>
                  </a:lnTo>
                  <a:close/>
                </a:path>
                <a:path w="2381885" h="2181859">
                  <a:moveTo>
                    <a:pt x="1669587" y="1697038"/>
                  </a:moveTo>
                  <a:lnTo>
                    <a:pt x="1662442" y="1686206"/>
                  </a:lnTo>
                  <a:lnTo>
                    <a:pt x="1655059" y="1673516"/>
                  </a:lnTo>
                  <a:lnTo>
                    <a:pt x="1715262" y="1673516"/>
                  </a:lnTo>
                  <a:lnTo>
                    <a:pt x="1706096" y="1686216"/>
                  </a:lnTo>
                  <a:lnTo>
                    <a:pt x="1674152" y="1686216"/>
                  </a:lnTo>
                  <a:lnTo>
                    <a:pt x="1669587" y="1697038"/>
                  </a:lnTo>
                  <a:close/>
                </a:path>
                <a:path w="2381885" h="2181859">
                  <a:moveTo>
                    <a:pt x="1721240" y="1686216"/>
                  </a:moveTo>
                  <a:lnTo>
                    <a:pt x="1721040" y="1686216"/>
                  </a:lnTo>
                  <a:lnTo>
                    <a:pt x="1722933" y="1673516"/>
                  </a:lnTo>
                  <a:lnTo>
                    <a:pt x="1724727" y="1673516"/>
                  </a:lnTo>
                  <a:lnTo>
                    <a:pt x="1724615" y="1678394"/>
                  </a:lnTo>
                  <a:lnTo>
                    <a:pt x="1721240" y="1686216"/>
                  </a:lnTo>
                  <a:close/>
                </a:path>
                <a:path w="2381885" h="2181859">
                  <a:moveTo>
                    <a:pt x="1724727" y="1678134"/>
                  </a:moveTo>
                  <a:lnTo>
                    <a:pt x="1724826" y="1673516"/>
                  </a:lnTo>
                  <a:lnTo>
                    <a:pt x="1724799" y="1677557"/>
                  </a:lnTo>
                  <a:lnTo>
                    <a:pt x="1724727" y="1678134"/>
                  </a:lnTo>
                  <a:close/>
                </a:path>
                <a:path w="2381885" h="2181859">
                  <a:moveTo>
                    <a:pt x="1740047" y="1686216"/>
                  </a:moveTo>
                  <a:lnTo>
                    <a:pt x="1724727" y="1686216"/>
                  </a:lnTo>
                  <a:lnTo>
                    <a:pt x="1724773" y="1678394"/>
                  </a:lnTo>
                  <a:lnTo>
                    <a:pt x="1724891" y="1677753"/>
                  </a:lnTo>
                  <a:lnTo>
                    <a:pt x="1726719" y="1673516"/>
                  </a:lnTo>
                  <a:lnTo>
                    <a:pt x="1739547" y="1673516"/>
                  </a:lnTo>
                  <a:lnTo>
                    <a:pt x="1740107" y="1681643"/>
                  </a:lnTo>
                  <a:lnTo>
                    <a:pt x="1740047" y="1686216"/>
                  </a:lnTo>
                  <a:close/>
                </a:path>
                <a:path w="2381885" h="2181859">
                  <a:moveTo>
                    <a:pt x="1744454" y="1686216"/>
                  </a:moveTo>
                  <a:lnTo>
                    <a:pt x="1740422" y="1686216"/>
                  </a:lnTo>
                  <a:lnTo>
                    <a:pt x="1740342" y="1681643"/>
                  </a:lnTo>
                  <a:lnTo>
                    <a:pt x="1740867" y="1673516"/>
                  </a:lnTo>
                  <a:lnTo>
                    <a:pt x="1744454" y="1686216"/>
                  </a:lnTo>
                  <a:close/>
                </a:path>
                <a:path w="2381885" h="2181859">
                  <a:moveTo>
                    <a:pt x="1761292" y="1698916"/>
                  </a:moveTo>
                  <a:lnTo>
                    <a:pt x="1694140" y="1698916"/>
                  </a:lnTo>
                  <a:lnTo>
                    <a:pt x="1700019" y="1686216"/>
                  </a:lnTo>
                  <a:lnTo>
                    <a:pt x="1753321" y="1686216"/>
                  </a:lnTo>
                  <a:lnTo>
                    <a:pt x="1759897" y="1673516"/>
                  </a:lnTo>
                  <a:lnTo>
                    <a:pt x="1762964" y="1685734"/>
                  </a:lnTo>
                  <a:lnTo>
                    <a:pt x="1762844" y="1687922"/>
                  </a:lnTo>
                  <a:lnTo>
                    <a:pt x="1761292" y="1698916"/>
                  </a:lnTo>
                  <a:close/>
                </a:path>
                <a:path w="2381885" h="2181859">
                  <a:moveTo>
                    <a:pt x="1799431" y="1686216"/>
                  </a:moveTo>
                  <a:lnTo>
                    <a:pt x="1788595" y="1686216"/>
                  </a:lnTo>
                  <a:lnTo>
                    <a:pt x="1792078" y="1673516"/>
                  </a:lnTo>
                  <a:lnTo>
                    <a:pt x="1801904" y="1673516"/>
                  </a:lnTo>
                  <a:lnTo>
                    <a:pt x="1799431" y="1686216"/>
                  </a:lnTo>
                  <a:close/>
                </a:path>
                <a:path w="2381885" h="2181859">
                  <a:moveTo>
                    <a:pt x="1857535" y="1686216"/>
                  </a:moveTo>
                  <a:lnTo>
                    <a:pt x="1852647" y="1686206"/>
                  </a:lnTo>
                  <a:lnTo>
                    <a:pt x="1844569" y="1673516"/>
                  </a:lnTo>
                  <a:lnTo>
                    <a:pt x="1856639" y="1673516"/>
                  </a:lnTo>
                  <a:lnTo>
                    <a:pt x="1857535" y="1686216"/>
                  </a:lnTo>
                  <a:close/>
                </a:path>
                <a:path w="2381885" h="2181859">
                  <a:moveTo>
                    <a:pt x="47636" y="1698916"/>
                  </a:moveTo>
                  <a:lnTo>
                    <a:pt x="20735" y="1698916"/>
                  </a:lnTo>
                  <a:lnTo>
                    <a:pt x="24322" y="1686216"/>
                  </a:lnTo>
                  <a:lnTo>
                    <a:pt x="42200" y="1686216"/>
                  </a:lnTo>
                  <a:lnTo>
                    <a:pt x="44793" y="1673768"/>
                  </a:lnTo>
                  <a:lnTo>
                    <a:pt x="45022" y="1675794"/>
                  </a:lnTo>
                  <a:lnTo>
                    <a:pt x="45792" y="1685734"/>
                  </a:lnTo>
                  <a:lnTo>
                    <a:pt x="45898" y="1686578"/>
                  </a:lnTo>
                  <a:lnTo>
                    <a:pt x="46704" y="1690836"/>
                  </a:lnTo>
                  <a:lnTo>
                    <a:pt x="47636" y="1698916"/>
                  </a:lnTo>
                  <a:close/>
                </a:path>
                <a:path w="2381885" h="2181859">
                  <a:moveTo>
                    <a:pt x="1291034" y="1686216"/>
                  </a:moveTo>
                  <a:lnTo>
                    <a:pt x="1276786" y="1686216"/>
                  </a:lnTo>
                  <a:lnTo>
                    <a:pt x="1278196" y="1674982"/>
                  </a:lnTo>
                  <a:lnTo>
                    <a:pt x="1278291" y="1674652"/>
                  </a:lnTo>
                  <a:lnTo>
                    <a:pt x="1278708" y="1673844"/>
                  </a:lnTo>
                  <a:lnTo>
                    <a:pt x="1291034" y="1686216"/>
                  </a:lnTo>
                  <a:close/>
                </a:path>
                <a:path w="2381885" h="2181859">
                  <a:moveTo>
                    <a:pt x="657677" y="1686216"/>
                  </a:moveTo>
                  <a:lnTo>
                    <a:pt x="656345" y="1686216"/>
                  </a:lnTo>
                  <a:lnTo>
                    <a:pt x="661211" y="1674043"/>
                  </a:lnTo>
                  <a:lnTo>
                    <a:pt x="657677" y="1686216"/>
                  </a:lnTo>
                  <a:close/>
                </a:path>
                <a:path w="2381885" h="2181859">
                  <a:moveTo>
                    <a:pt x="1775233" y="1686216"/>
                  </a:moveTo>
                  <a:lnTo>
                    <a:pt x="1774270" y="1686216"/>
                  </a:lnTo>
                  <a:lnTo>
                    <a:pt x="1772103" y="1674834"/>
                  </a:lnTo>
                  <a:lnTo>
                    <a:pt x="1775233" y="1686216"/>
                  </a:lnTo>
                  <a:close/>
                </a:path>
                <a:path w="2381885" h="2181859">
                  <a:moveTo>
                    <a:pt x="1549700" y="1686216"/>
                  </a:moveTo>
                  <a:lnTo>
                    <a:pt x="1548865" y="1686216"/>
                  </a:lnTo>
                  <a:lnTo>
                    <a:pt x="1546713" y="1674982"/>
                  </a:lnTo>
                  <a:lnTo>
                    <a:pt x="1549730" y="1681086"/>
                  </a:lnTo>
                  <a:lnTo>
                    <a:pt x="1549700" y="1686216"/>
                  </a:lnTo>
                  <a:close/>
                </a:path>
                <a:path w="2381885" h="2181859">
                  <a:moveTo>
                    <a:pt x="1160438" y="1685310"/>
                  </a:moveTo>
                  <a:lnTo>
                    <a:pt x="1158480" y="1675328"/>
                  </a:lnTo>
                  <a:lnTo>
                    <a:pt x="1159921" y="1679322"/>
                  </a:lnTo>
                  <a:lnTo>
                    <a:pt x="1160438" y="1685310"/>
                  </a:lnTo>
                  <a:close/>
                </a:path>
                <a:path w="2381885" h="2181859">
                  <a:moveTo>
                    <a:pt x="1369343" y="1686216"/>
                  </a:moveTo>
                  <a:lnTo>
                    <a:pt x="1367848" y="1686216"/>
                  </a:lnTo>
                  <a:lnTo>
                    <a:pt x="1368935" y="1677557"/>
                  </a:lnTo>
                  <a:lnTo>
                    <a:pt x="1369343" y="1686216"/>
                  </a:lnTo>
                  <a:close/>
                </a:path>
                <a:path w="2381885" h="2181859">
                  <a:moveTo>
                    <a:pt x="1724528" y="1686216"/>
                  </a:moveTo>
                  <a:lnTo>
                    <a:pt x="1724727" y="1678134"/>
                  </a:lnTo>
                  <a:lnTo>
                    <a:pt x="1724616" y="1683408"/>
                  </a:lnTo>
                  <a:lnTo>
                    <a:pt x="1724528" y="1686216"/>
                  </a:lnTo>
                  <a:close/>
                </a:path>
                <a:path w="2381885" h="2181859">
                  <a:moveTo>
                    <a:pt x="1724528" y="1686216"/>
                  </a:moveTo>
                  <a:lnTo>
                    <a:pt x="1721240" y="1686216"/>
                  </a:lnTo>
                  <a:lnTo>
                    <a:pt x="1724717" y="1678156"/>
                  </a:lnTo>
                  <a:lnTo>
                    <a:pt x="1724528" y="1686216"/>
                  </a:lnTo>
                  <a:close/>
                </a:path>
                <a:path w="2381885" h="2181859">
                  <a:moveTo>
                    <a:pt x="748085" y="1698916"/>
                  </a:moveTo>
                  <a:lnTo>
                    <a:pt x="724231" y="1698916"/>
                  </a:lnTo>
                  <a:lnTo>
                    <a:pt x="726843" y="1686216"/>
                  </a:lnTo>
                  <a:lnTo>
                    <a:pt x="740772" y="1686206"/>
                  </a:lnTo>
                  <a:lnTo>
                    <a:pt x="742856" y="1678394"/>
                  </a:lnTo>
                  <a:lnTo>
                    <a:pt x="745656" y="1685992"/>
                  </a:lnTo>
                  <a:lnTo>
                    <a:pt x="745762" y="1686342"/>
                  </a:lnTo>
                  <a:lnTo>
                    <a:pt x="748085" y="1698916"/>
                  </a:lnTo>
                  <a:close/>
                </a:path>
                <a:path w="2381885" h="2181859">
                  <a:moveTo>
                    <a:pt x="1160615" y="1686216"/>
                  </a:moveTo>
                  <a:lnTo>
                    <a:pt x="1160438" y="1685310"/>
                  </a:lnTo>
                  <a:lnTo>
                    <a:pt x="1159921" y="1679322"/>
                  </a:lnTo>
                  <a:lnTo>
                    <a:pt x="1159983" y="1679495"/>
                  </a:lnTo>
                  <a:lnTo>
                    <a:pt x="1160070" y="1679897"/>
                  </a:lnTo>
                  <a:lnTo>
                    <a:pt x="1160615" y="1686216"/>
                  </a:lnTo>
                  <a:close/>
                </a:path>
                <a:path w="2381885" h="2181859">
                  <a:moveTo>
                    <a:pt x="979884" y="1686216"/>
                  </a:moveTo>
                  <a:lnTo>
                    <a:pt x="979686" y="1686216"/>
                  </a:lnTo>
                  <a:lnTo>
                    <a:pt x="976615" y="1679495"/>
                  </a:lnTo>
                  <a:lnTo>
                    <a:pt x="979884" y="1686216"/>
                  </a:lnTo>
                  <a:close/>
                </a:path>
                <a:path w="2381885" h="2181859">
                  <a:moveTo>
                    <a:pt x="1160615" y="1686213"/>
                  </a:moveTo>
                  <a:lnTo>
                    <a:pt x="1160052" y="1679684"/>
                  </a:lnTo>
                  <a:lnTo>
                    <a:pt x="1160759" y="1681643"/>
                  </a:lnTo>
                  <a:lnTo>
                    <a:pt x="1160615" y="1686213"/>
                  </a:lnTo>
                  <a:close/>
                </a:path>
                <a:path w="2381885" h="2181859">
                  <a:moveTo>
                    <a:pt x="1324110" y="1686216"/>
                  </a:moveTo>
                  <a:lnTo>
                    <a:pt x="1321868" y="1679866"/>
                  </a:lnTo>
                  <a:lnTo>
                    <a:pt x="1324110" y="1686216"/>
                  </a:lnTo>
                  <a:close/>
                </a:path>
                <a:path w="2381885" h="2181859">
                  <a:moveTo>
                    <a:pt x="1724727" y="1686216"/>
                  </a:moveTo>
                  <a:lnTo>
                    <a:pt x="1724528" y="1686216"/>
                  </a:lnTo>
                  <a:lnTo>
                    <a:pt x="1724727" y="1679869"/>
                  </a:lnTo>
                  <a:lnTo>
                    <a:pt x="1724727" y="1686216"/>
                  </a:lnTo>
                  <a:close/>
                </a:path>
                <a:path w="2381885" h="2181859">
                  <a:moveTo>
                    <a:pt x="1538915" y="1686216"/>
                  </a:moveTo>
                  <a:lnTo>
                    <a:pt x="1537919" y="1686216"/>
                  </a:lnTo>
                  <a:lnTo>
                    <a:pt x="1539212" y="1679897"/>
                  </a:lnTo>
                  <a:lnTo>
                    <a:pt x="1538915" y="1686216"/>
                  </a:lnTo>
                  <a:close/>
                </a:path>
                <a:path w="2381885" h="2181859">
                  <a:moveTo>
                    <a:pt x="1160615" y="1686216"/>
                  </a:moveTo>
                  <a:lnTo>
                    <a:pt x="1160759" y="1681643"/>
                  </a:lnTo>
                  <a:lnTo>
                    <a:pt x="1160962" y="1682205"/>
                  </a:lnTo>
                  <a:lnTo>
                    <a:pt x="1160615" y="1686216"/>
                  </a:lnTo>
                  <a:close/>
                </a:path>
                <a:path w="2381885" h="2181859">
                  <a:moveTo>
                    <a:pt x="1160516" y="1686216"/>
                  </a:moveTo>
                  <a:lnTo>
                    <a:pt x="1160017" y="1686216"/>
                  </a:lnTo>
                  <a:lnTo>
                    <a:pt x="1159831" y="1685688"/>
                  </a:lnTo>
                  <a:lnTo>
                    <a:pt x="1159347" y="1682752"/>
                  </a:lnTo>
                  <a:lnTo>
                    <a:pt x="1160516" y="1686216"/>
                  </a:lnTo>
                  <a:close/>
                </a:path>
                <a:path w="2381885" h="2181859">
                  <a:moveTo>
                    <a:pt x="1367848" y="1686216"/>
                  </a:moveTo>
                  <a:lnTo>
                    <a:pt x="1366453" y="1686216"/>
                  </a:lnTo>
                  <a:lnTo>
                    <a:pt x="1367059" y="1682860"/>
                  </a:lnTo>
                  <a:lnTo>
                    <a:pt x="1367848" y="1686216"/>
                  </a:lnTo>
                  <a:close/>
                </a:path>
                <a:path w="2381885" h="2181859">
                  <a:moveTo>
                    <a:pt x="1740422" y="1686216"/>
                  </a:moveTo>
                  <a:lnTo>
                    <a:pt x="1740047" y="1686216"/>
                  </a:lnTo>
                  <a:lnTo>
                    <a:pt x="1740228" y="1683408"/>
                  </a:lnTo>
                  <a:lnTo>
                    <a:pt x="1740422" y="1686216"/>
                  </a:lnTo>
                  <a:close/>
                </a:path>
                <a:path w="2381885" h="2181859">
                  <a:moveTo>
                    <a:pt x="1416468" y="1686216"/>
                  </a:moveTo>
                  <a:lnTo>
                    <a:pt x="1415571" y="1686216"/>
                  </a:lnTo>
                  <a:lnTo>
                    <a:pt x="1416088" y="1684973"/>
                  </a:lnTo>
                  <a:lnTo>
                    <a:pt x="1416468" y="1686216"/>
                  </a:lnTo>
                  <a:close/>
                </a:path>
                <a:path w="2381885" h="2181859">
                  <a:moveTo>
                    <a:pt x="1160615" y="1686216"/>
                  </a:moveTo>
                  <a:lnTo>
                    <a:pt x="1160438" y="1685310"/>
                  </a:lnTo>
                  <a:lnTo>
                    <a:pt x="1160615" y="1686216"/>
                  </a:lnTo>
                  <a:close/>
                </a:path>
                <a:path w="2381885" h="2181859">
                  <a:moveTo>
                    <a:pt x="1160017" y="1686216"/>
                  </a:moveTo>
                  <a:lnTo>
                    <a:pt x="1159831" y="1685688"/>
                  </a:lnTo>
                  <a:lnTo>
                    <a:pt x="1160017" y="1686216"/>
                  </a:lnTo>
                  <a:close/>
                </a:path>
                <a:path w="2381885" h="2181859">
                  <a:moveTo>
                    <a:pt x="1307771" y="1686216"/>
                  </a:moveTo>
                  <a:lnTo>
                    <a:pt x="1307571" y="1686216"/>
                  </a:lnTo>
                  <a:lnTo>
                    <a:pt x="1307575" y="1685734"/>
                  </a:lnTo>
                  <a:lnTo>
                    <a:pt x="1307771" y="1686216"/>
                  </a:lnTo>
                  <a:close/>
                </a:path>
                <a:path w="2381885" h="2181859">
                  <a:moveTo>
                    <a:pt x="286950" y="1686216"/>
                  </a:moveTo>
                  <a:lnTo>
                    <a:pt x="286452" y="1686216"/>
                  </a:lnTo>
                  <a:lnTo>
                    <a:pt x="286902" y="1685878"/>
                  </a:lnTo>
                  <a:lnTo>
                    <a:pt x="286950" y="1686216"/>
                  </a:lnTo>
                  <a:close/>
                </a:path>
                <a:path w="2381885" h="2181859">
                  <a:moveTo>
                    <a:pt x="1348420" y="1686216"/>
                  </a:moveTo>
                  <a:lnTo>
                    <a:pt x="1348314" y="1685945"/>
                  </a:lnTo>
                  <a:lnTo>
                    <a:pt x="1348420" y="1686216"/>
                  </a:lnTo>
                  <a:close/>
                </a:path>
                <a:path w="2381885" h="2181859">
                  <a:moveTo>
                    <a:pt x="1291132" y="1686216"/>
                  </a:moveTo>
                  <a:lnTo>
                    <a:pt x="1290927" y="1685974"/>
                  </a:lnTo>
                  <a:lnTo>
                    <a:pt x="1291132" y="1686216"/>
                  </a:lnTo>
                  <a:close/>
                </a:path>
                <a:path w="2381885" h="2181859">
                  <a:moveTo>
                    <a:pt x="985763" y="1686216"/>
                  </a:moveTo>
                  <a:lnTo>
                    <a:pt x="985719" y="1685992"/>
                  </a:lnTo>
                  <a:lnTo>
                    <a:pt x="985763" y="1686216"/>
                  </a:lnTo>
                  <a:close/>
                </a:path>
                <a:path w="2381885" h="2181859">
                  <a:moveTo>
                    <a:pt x="170580" y="1698916"/>
                  </a:moveTo>
                  <a:lnTo>
                    <a:pt x="167990" y="1698916"/>
                  </a:lnTo>
                  <a:lnTo>
                    <a:pt x="168588" y="1686216"/>
                  </a:lnTo>
                  <a:lnTo>
                    <a:pt x="171477" y="1686216"/>
                  </a:lnTo>
                  <a:lnTo>
                    <a:pt x="170580" y="1698916"/>
                  </a:lnTo>
                  <a:close/>
                </a:path>
                <a:path w="2381885" h="2181859">
                  <a:moveTo>
                    <a:pt x="603677" y="1698916"/>
                  </a:moveTo>
                  <a:lnTo>
                    <a:pt x="596367" y="1698916"/>
                  </a:lnTo>
                  <a:lnTo>
                    <a:pt x="593465" y="1686216"/>
                  </a:lnTo>
                  <a:lnTo>
                    <a:pt x="603772" y="1686216"/>
                  </a:lnTo>
                  <a:lnTo>
                    <a:pt x="603677" y="1698916"/>
                  </a:lnTo>
                  <a:close/>
                </a:path>
                <a:path w="2381885" h="2181859">
                  <a:moveTo>
                    <a:pt x="619727" y="1698916"/>
                  </a:moveTo>
                  <a:lnTo>
                    <a:pt x="603677" y="1698916"/>
                  </a:lnTo>
                  <a:lnTo>
                    <a:pt x="603772" y="1686216"/>
                  </a:lnTo>
                  <a:lnTo>
                    <a:pt x="622308" y="1686216"/>
                  </a:lnTo>
                  <a:lnTo>
                    <a:pt x="619727" y="1698916"/>
                  </a:lnTo>
                  <a:close/>
                </a:path>
                <a:path w="2381885" h="2181859">
                  <a:moveTo>
                    <a:pt x="622541" y="1696094"/>
                  </a:moveTo>
                  <a:lnTo>
                    <a:pt x="622308" y="1686216"/>
                  </a:lnTo>
                  <a:lnTo>
                    <a:pt x="623703" y="1686216"/>
                  </a:lnTo>
                  <a:lnTo>
                    <a:pt x="622541" y="1696094"/>
                  </a:lnTo>
                  <a:close/>
                </a:path>
                <a:path w="2381885" h="2181859">
                  <a:moveTo>
                    <a:pt x="645124" y="1698916"/>
                  </a:moveTo>
                  <a:lnTo>
                    <a:pt x="639245" y="1698916"/>
                  </a:lnTo>
                  <a:lnTo>
                    <a:pt x="631474" y="1686216"/>
                  </a:lnTo>
                  <a:lnTo>
                    <a:pt x="647515" y="1686216"/>
                  </a:lnTo>
                  <a:lnTo>
                    <a:pt x="645721" y="1697101"/>
                  </a:lnTo>
                  <a:lnTo>
                    <a:pt x="645124" y="1698916"/>
                  </a:lnTo>
                  <a:close/>
                </a:path>
                <a:path w="2381885" h="2181859">
                  <a:moveTo>
                    <a:pt x="650703" y="1698916"/>
                  </a:moveTo>
                  <a:lnTo>
                    <a:pt x="645423" y="1698916"/>
                  </a:lnTo>
                  <a:lnTo>
                    <a:pt x="645745" y="1697031"/>
                  </a:lnTo>
                  <a:lnTo>
                    <a:pt x="649308" y="1686216"/>
                  </a:lnTo>
                  <a:lnTo>
                    <a:pt x="652557" y="1686216"/>
                  </a:lnTo>
                  <a:lnTo>
                    <a:pt x="650703" y="1698916"/>
                  </a:lnTo>
                  <a:close/>
                </a:path>
                <a:path w="2381885" h="2181859">
                  <a:moveTo>
                    <a:pt x="651600" y="1698916"/>
                  </a:moveTo>
                  <a:lnTo>
                    <a:pt x="650703" y="1698916"/>
                  </a:lnTo>
                  <a:lnTo>
                    <a:pt x="652557" y="1686216"/>
                  </a:lnTo>
                  <a:lnTo>
                    <a:pt x="651600" y="1698916"/>
                  </a:lnTo>
                  <a:close/>
                </a:path>
                <a:path w="2381885" h="2181859">
                  <a:moveTo>
                    <a:pt x="689768" y="1701289"/>
                  </a:moveTo>
                  <a:lnTo>
                    <a:pt x="690755" y="1698916"/>
                  </a:lnTo>
                  <a:lnTo>
                    <a:pt x="651600" y="1698916"/>
                  </a:lnTo>
                  <a:lnTo>
                    <a:pt x="652596" y="1686216"/>
                  </a:lnTo>
                  <a:lnTo>
                    <a:pt x="690942" y="1686216"/>
                  </a:lnTo>
                  <a:lnTo>
                    <a:pt x="692103" y="1698407"/>
                  </a:lnTo>
                  <a:lnTo>
                    <a:pt x="692008" y="1699058"/>
                  </a:lnTo>
                  <a:lnTo>
                    <a:pt x="689768" y="1701289"/>
                  </a:lnTo>
                  <a:close/>
                </a:path>
                <a:path w="2381885" h="2181859">
                  <a:moveTo>
                    <a:pt x="695688" y="1698916"/>
                  </a:moveTo>
                  <a:lnTo>
                    <a:pt x="693345" y="1698916"/>
                  </a:lnTo>
                  <a:lnTo>
                    <a:pt x="693744" y="1686216"/>
                  </a:lnTo>
                  <a:lnTo>
                    <a:pt x="694840" y="1686216"/>
                  </a:lnTo>
                  <a:lnTo>
                    <a:pt x="694946" y="1686931"/>
                  </a:lnTo>
                  <a:lnTo>
                    <a:pt x="695688" y="1698916"/>
                  </a:lnTo>
                  <a:close/>
                </a:path>
                <a:path w="2381885" h="2181859">
                  <a:moveTo>
                    <a:pt x="694946" y="1686931"/>
                  </a:moveTo>
                  <a:lnTo>
                    <a:pt x="694840" y="1686216"/>
                  </a:lnTo>
                  <a:lnTo>
                    <a:pt x="694946" y="1686931"/>
                  </a:lnTo>
                  <a:close/>
                </a:path>
                <a:path w="2381885" h="2181859">
                  <a:moveTo>
                    <a:pt x="712059" y="1698916"/>
                  </a:moveTo>
                  <a:lnTo>
                    <a:pt x="696733" y="1698916"/>
                  </a:lnTo>
                  <a:lnTo>
                    <a:pt x="695026" y="1687465"/>
                  </a:lnTo>
                  <a:lnTo>
                    <a:pt x="694902" y="1686216"/>
                  </a:lnTo>
                  <a:lnTo>
                    <a:pt x="707107" y="1686216"/>
                  </a:lnTo>
                  <a:lnTo>
                    <a:pt x="712059" y="1698916"/>
                  </a:lnTo>
                  <a:close/>
                </a:path>
                <a:path w="2381885" h="2181859">
                  <a:moveTo>
                    <a:pt x="724231" y="1698916"/>
                  </a:moveTo>
                  <a:lnTo>
                    <a:pt x="712457" y="1698916"/>
                  </a:lnTo>
                  <a:lnTo>
                    <a:pt x="708053" y="1686216"/>
                  </a:lnTo>
                  <a:lnTo>
                    <a:pt x="726843" y="1686216"/>
                  </a:lnTo>
                  <a:lnTo>
                    <a:pt x="724231" y="1698916"/>
                  </a:lnTo>
                  <a:close/>
                </a:path>
                <a:path w="2381885" h="2181859">
                  <a:moveTo>
                    <a:pt x="766375" y="1698916"/>
                  </a:moveTo>
                  <a:lnTo>
                    <a:pt x="759236" y="1691461"/>
                  </a:lnTo>
                  <a:lnTo>
                    <a:pt x="757508" y="1686216"/>
                  </a:lnTo>
                  <a:lnTo>
                    <a:pt x="769363" y="1686216"/>
                  </a:lnTo>
                  <a:lnTo>
                    <a:pt x="766375" y="1698916"/>
                  </a:lnTo>
                  <a:close/>
                </a:path>
                <a:path w="2381885" h="2181859">
                  <a:moveTo>
                    <a:pt x="776935" y="1698916"/>
                  </a:moveTo>
                  <a:lnTo>
                    <a:pt x="769363" y="1686216"/>
                  </a:lnTo>
                  <a:lnTo>
                    <a:pt x="781020" y="1686216"/>
                  </a:lnTo>
                  <a:lnTo>
                    <a:pt x="776935" y="1698916"/>
                  </a:lnTo>
                  <a:close/>
                </a:path>
                <a:path w="2381885" h="2181859">
                  <a:moveTo>
                    <a:pt x="798344" y="1698916"/>
                  </a:moveTo>
                  <a:lnTo>
                    <a:pt x="783287" y="1698916"/>
                  </a:lnTo>
                  <a:lnTo>
                    <a:pt x="786603" y="1686216"/>
                  </a:lnTo>
                  <a:lnTo>
                    <a:pt x="793175" y="1686216"/>
                  </a:lnTo>
                  <a:lnTo>
                    <a:pt x="798004" y="1693631"/>
                  </a:lnTo>
                  <a:lnTo>
                    <a:pt x="798344" y="1698916"/>
                  </a:lnTo>
                  <a:close/>
                </a:path>
                <a:path w="2381885" h="2181859">
                  <a:moveTo>
                    <a:pt x="817884" y="1698916"/>
                  </a:moveTo>
                  <a:lnTo>
                    <a:pt x="801445" y="1698916"/>
                  </a:lnTo>
                  <a:lnTo>
                    <a:pt x="798013" y="1693645"/>
                  </a:lnTo>
                  <a:lnTo>
                    <a:pt x="797527" y="1686216"/>
                  </a:lnTo>
                  <a:lnTo>
                    <a:pt x="817921" y="1686216"/>
                  </a:lnTo>
                  <a:lnTo>
                    <a:pt x="818351" y="1690836"/>
                  </a:lnTo>
                  <a:lnTo>
                    <a:pt x="818236" y="1694872"/>
                  </a:lnTo>
                  <a:lnTo>
                    <a:pt x="817884" y="1698916"/>
                  </a:lnTo>
                  <a:close/>
                </a:path>
                <a:path w="2381885" h="2181859">
                  <a:moveTo>
                    <a:pt x="828245" y="1698916"/>
                  </a:moveTo>
                  <a:lnTo>
                    <a:pt x="819103" y="1698916"/>
                  </a:lnTo>
                  <a:lnTo>
                    <a:pt x="818705" y="1694644"/>
                  </a:lnTo>
                  <a:lnTo>
                    <a:pt x="818581" y="1690919"/>
                  </a:lnTo>
                  <a:lnTo>
                    <a:pt x="818991" y="1686216"/>
                  </a:lnTo>
                  <a:lnTo>
                    <a:pt x="824042" y="1686216"/>
                  </a:lnTo>
                  <a:lnTo>
                    <a:pt x="828245" y="1698916"/>
                  </a:lnTo>
                  <a:close/>
                </a:path>
                <a:path w="2381885" h="2181859">
                  <a:moveTo>
                    <a:pt x="843364" y="1698916"/>
                  </a:moveTo>
                  <a:lnTo>
                    <a:pt x="830836" y="1698916"/>
                  </a:lnTo>
                  <a:lnTo>
                    <a:pt x="825481" y="1686216"/>
                  </a:lnTo>
                  <a:lnTo>
                    <a:pt x="848719" y="1686216"/>
                  </a:lnTo>
                  <a:lnTo>
                    <a:pt x="843364" y="1698916"/>
                  </a:lnTo>
                  <a:close/>
                </a:path>
                <a:path w="2381885" h="2181859">
                  <a:moveTo>
                    <a:pt x="864511" y="1698916"/>
                  </a:moveTo>
                  <a:lnTo>
                    <a:pt x="865208" y="1686216"/>
                  </a:lnTo>
                  <a:lnTo>
                    <a:pt x="865408" y="1686216"/>
                  </a:lnTo>
                  <a:lnTo>
                    <a:pt x="864511" y="1698916"/>
                  </a:lnTo>
                  <a:close/>
                </a:path>
                <a:path w="2381885" h="2181859">
                  <a:moveTo>
                    <a:pt x="864511" y="1698916"/>
                  </a:moveTo>
                  <a:lnTo>
                    <a:pt x="865408" y="1686216"/>
                  </a:lnTo>
                  <a:lnTo>
                    <a:pt x="864511" y="1698916"/>
                  </a:lnTo>
                  <a:close/>
                </a:path>
                <a:path w="2381885" h="2181859">
                  <a:moveTo>
                    <a:pt x="884288" y="1698916"/>
                  </a:moveTo>
                  <a:lnTo>
                    <a:pt x="864511" y="1698916"/>
                  </a:lnTo>
                  <a:lnTo>
                    <a:pt x="865508" y="1686216"/>
                  </a:lnTo>
                  <a:lnTo>
                    <a:pt x="878958" y="1686216"/>
                  </a:lnTo>
                  <a:lnTo>
                    <a:pt x="883365" y="1694872"/>
                  </a:lnTo>
                  <a:lnTo>
                    <a:pt x="884288" y="1698916"/>
                  </a:lnTo>
                  <a:close/>
                </a:path>
                <a:path w="2381885" h="2181859">
                  <a:moveTo>
                    <a:pt x="883360" y="1694847"/>
                  </a:moveTo>
                  <a:lnTo>
                    <a:pt x="878958" y="1686216"/>
                  </a:lnTo>
                  <a:lnTo>
                    <a:pt x="881390" y="1686216"/>
                  </a:lnTo>
                  <a:lnTo>
                    <a:pt x="883360" y="1694847"/>
                  </a:lnTo>
                  <a:close/>
                </a:path>
                <a:path w="2381885" h="2181859">
                  <a:moveTo>
                    <a:pt x="886231" y="1698916"/>
                  </a:moveTo>
                  <a:lnTo>
                    <a:pt x="885434" y="1698916"/>
                  </a:lnTo>
                  <a:lnTo>
                    <a:pt x="883372" y="1694872"/>
                  </a:lnTo>
                  <a:lnTo>
                    <a:pt x="881390" y="1686216"/>
                  </a:lnTo>
                  <a:lnTo>
                    <a:pt x="886730" y="1686216"/>
                  </a:lnTo>
                  <a:lnTo>
                    <a:pt x="886231" y="1698916"/>
                  </a:lnTo>
                  <a:close/>
                </a:path>
                <a:path w="2381885" h="2181859">
                  <a:moveTo>
                    <a:pt x="890659" y="1698142"/>
                  </a:moveTo>
                  <a:lnTo>
                    <a:pt x="886730" y="1686216"/>
                  </a:lnTo>
                  <a:lnTo>
                    <a:pt x="889817" y="1686216"/>
                  </a:lnTo>
                  <a:lnTo>
                    <a:pt x="890659" y="1698142"/>
                  </a:lnTo>
                  <a:close/>
                </a:path>
                <a:path w="2381885" h="2181859">
                  <a:moveTo>
                    <a:pt x="907752" y="1698916"/>
                  </a:moveTo>
                  <a:lnTo>
                    <a:pt x="890914" y="1698916"/>
                  </a:lnTo>
                  <a:lnTo>
                    <a:pt x="891789" y="1686216"/>
                  </a:lnTo>
                  <a:lnTo>
                    <a:pt x="905161" y="1686216"/>
                  </a:lnTo>
                  <a:lnTo>
                    <a:pt x="907847" y="1697628"/>
                  </a:lnTo>
                  <a:lnTo>
                    <a:pt x="907752" y="1698916"/>
                  </a:lnTo>
                  <a:close/>
                </a:path>
                <a:path w="2381885" h="2181859">
                  <a:moveTo>
                    <a:pt x="907861" y="1697649"/>
                  </a:moveTo>
                  <a:lnTo>
                    <a:pt x="906157" y="1686216"/>
                  </a:lnTo>
                  <a:lnTo>
                    <a:pt x="908848" y="1686216"/>
                  </a:lnTo>
                  <a:lnTo>
                    <a:pt x="907861" y="1697649"/>
                  </a:lnTo>
                  <a:close/>
                </a:path>
                <a:path w="2381885" h="2181859">
                  <a:moveTo>
                    <a:pt x="908442" y="1698009"/>
                  </a:moveTo>
                  <a:lnTo>
                    <a:pt x="912235" y="1686216"/>
                  </a:lnTo>
                  <a:lnTo>
                    <a:pt x="912176" y="1686708"/>
                  </a:lnTo>
                  <a:lnTo>
                    <a:pt x="908614" y="1697782"/>
                  </a:lnTo>
                  <a:lnTo>
                    <a:pt x="908442" y="1698009"/>
                  </a:lnTo>
                  <a:close/>
                </a:path>
                <a:path w="2381885" h="2181859">
                  <a:moveTo>
                    <a:pt x="914215" y="1690422"/>
                  </a:moveTo>
                  <a:lnTo>
                    <a:pt x="912406" y="1686578"/>
                  </a:lnTo>
                  <a:lnTo>
                    <a:pt x="912335" y="1686216"/>
                  </a:lnTo>
                  <a:lnTo>
                    <a:pt x="914229" y="1690240"/>
                  </a:lnTo>
                  <a:lnTo>
                    <a:pt x="914215" y="1690422"/>
                  </a:lnTo>
                  <a:close/>
                </a:path>
                <a:path w="2381885" h="2181859">
                  <a:moveTo>
                    <a:pt x="919740" y="1698916"/>
                  </a:moveTo>
                  <a:lnTo>
                    <a:pt x="918312" y="1698916"/>
                  </a:lnTo>
                  <a:lnTo>
                    <a:pt x="914315" y="1690422"/>
                  </a:lnTo>
                  <a:lnTo>
                    <a:pt x="914353" y="1690240"/>
                  </a:lnTo>
                  <a:lnTo>
                    <a:pt x="917416" y="1686216"/>
                  </a:lnTo>
                  <a:lnTo>
                    <a:pt x="920703" y="1686216"/>
                  </a:lnTo>
                  <a:lnTo>
                    <a:pt x="920132" y="1696623"/>
                  </a:lnTo>
                  <a:lnTo>
                    <a:pt x="919740" y="1698916"/>
                  </a:lnTo>
                  <a:close/>
                </a:path>
                <a:path w="2381885" h="2181859">
                  <a:moveTo>
                    <a:pt x="940293" y="1698916"/>
                  </a:moveTo>
                  <a:lnTo>
                    <a:pt x="920006" y="1698916"/>
                  </a:lnTo>
                  <a:lnTo>
                    <a:pt x="920109" y="1697038"/>
                  </a:lnTo>
                  <a:lnTo>
                    <a:pt x="920233" y="1696031"/>
                  </a:lnTo>
                  <a:lnTo>
                    <a:pt x="921911" y="1686216"/>
                  </a:lnTo>
                  <a:lnTo>
                    <a:pt x="941103" y="1686216"/>
                  </a:lnTo>
                  <a:lnTo>
                    <a:pt x="942322" y="1691461"/>
                  </a:lnTo>
                  <a:lnTo>
                    <a:pt x="942206" y="1692564"/>
                  </a:lnTo>
                  <a:lnTo>
                    <a:pt x="940293" y="1698916"/>
                  </a:lnTo>
                  <a:close/>
                </a:path>
                <a:path w="2381885" h="2181859">
                  <a:moveTo>
                    <a:pt x="942416" y="1691867"/>
                  </a:moveTo>
                  <a:lnTo>
                    <a:pt x="941103" y="1686216"/>
                  </a:lnTo>
                  <a:lnTo>
                    <a:pt x="944118" y="1686216"/>
                  </a:lnTo>
                  <a:lnTo>
                    <a:pt x="942416" y="1691867"/>
                  </a:lnTo>
                  <a:close/>
                </a:path>
                <a:path w="2381885" h="2181859">
                  <a:moveTo>
                    <a:pt x="948003" y="1698916"/>
                  </a:moveTo>
                  <a:lnTo>
                    <a:pt x="944055" y="1698916"/>
                  </a:lnTo>
                  <a:lnTo>
                    <a:pt x="942578" y="1692564"/>
                  </a:lnTo>
                  <a:lnTo>
                    <a:pt x="942539" y="1691461"/>
                  </a:lnTo>
                  <a:lnTo>
                    <a:pt x="944118" y="1686216"/>
                  </a:lnTo>
                  <a:lnTo>
                    <a:pt x="948107" y="1686216"/>
                  </a:lnTo>
                  <a:lnTo>
                    <a:pt x="948003" y="1698916"/>
                  </a:lnTo>
                  <a:close/>
                </a:path>
                <a:path w="2381885" h="2181859">
                  <a:moveTo>
                    <a:pt x="995129" y="1698916"/>
                  </a:moveTo>
                  <a:lnTo>
                    <a:pt x="948003" y="1698916"/>
                  </a:lnTo>
                  <a:lnTo>
                    <a:pt x="948107" y="1686216"/>
                  </a:lnTo>
                  <a:lnTo>
                    <a:pt x="995726" y="1686216"/>
                  </a:lnTo>
                  <a:lnTo>
                    <a:pt x="995129" y="1698916"/>
                  </a:lnTo>
                  <a:close/>
                </a:path>
                <a:path w="2381885" h="2181859">
                  <a:moveTo>
                    <a:pt x="995327" y="1698916"/>
                  </a:moveTo>
                  <a:lnTo>
                    <a:pt x="995129" y="1698916"/>
                  </a:lnTo>
                  <a:lnTo>
                    <a:pt x="995726" y="1686216"/>
                  </a:lnTo>
                  <a:lnTo>
                    <a:pt x="995327" y="1698916"/>
                  </a:lnTo>
                  <a:close/>
                </a:path>
                <a:path w="2381885" h="2181859">
                  <a:moveTo>
                    <a:pt x="1004020" y="1698916"/>
                  </a:moveTo>
                  <a:lnTo>
                    <a:pt x="995327" y="1698916"/>
                  </a:lnTo>
                  <a:lnTo>
                    <a:pt x="995825" y="1686216"/>
                  </a:lnTo>
                  <a:lnTo>
                    <a:pt x="1001230" y="1686216"/>
                  </a:lnTo>
                  <a:lnTo>
                    <a:pt x="1004020" y="1698916"/>
                  </a:lnTo>
                  <a:close/>
                </a:path>
                <a:path w="2381885" h="2181859">
                  <a:moveTo>
                    <a:pt x="1019239" y="1698916"/>
                  </a:moveTo>
                  <a:lnTo>
                    <a:pt x="1004120" y="1698916"/>
                  </a:lnTo>
                  <a:lnTo>
                    <a:pt x="1001330" y="1686216"/>
                  </a:lnTo>
                  <a:lnTo>
                    <a:pt x="1018342" y="1686216"/>
                  </a:lnTo>
                  <a:lnTo>
                    <a:pt x="1019239" y="1698916"/>
                  </a:lnTo>
                  <a:close/>
                </a:path>
                <a:path w="2381885" h="2181859">
                  <a:moveTo>
                    <a:pt x="1030433" y="1698916"/>
                  </a:moveTo>
                  <a:lnTo>
                    <a:pt x="1019338" y="1698916"/>
                  </a:lnTo>
                  <a:lnTo>
                    <a:pt x="1018442" y="1686216"/>
                  </a:lnTo>
                  <a:lnTo>
                    <a:pt x="1028442" y="1686216"/>
                  </a:lnTo>
                  <a:lnTo>
                    <a:pt x="1030433" y="1698916"/>
                  </a:lnTo>
                  <a:close/>
                </a:path>
                <a:path w="2381885" h="2181859">
                  <a:moveTo>
                    <a:pt x="1067261" y="1698916"/>
                  </a:moveTo>
                  <a:lnTo>
                    <a:pt x="1030575" y="1698916"/>
                  </a:lnTo>
                  <a:lnTo>
                    <a:pt x="1028579" y="1686216"/>
                  </a:lnTo>
                  <a:lnTo>
                    <a:pt x="1068656" y="1686216"/>
                  </a:lnTo>
                  <a:lnTo>
                    <a:pt x="1067261" y="1698916"/>
                  </a:lnTo>
                  <a:close/>
                </a:path>
                <a:path w="2381885" h="2181859">
                  <a:moveTo>
                    <a:pt x="1072342" y="1698916"/>
                  </a:moveTo>
                  <a:lnTo>
                    <a:pt x="1067261" y="1698916"/>
                  </a:lnTo>
                  <a:lnTo>
                    <a:pt x="1068756" y="1686216"/>
                  </a:lnTo>
                  <a:lnTo>
                    <a:pt x="1073837" y="1686216"/>
                  </a:lnTo>
                  <a:lnTo>
                    <a:pt x="1072342" y="1698916"/>
                  </a:lnTo>
                  <a:close/>
                </a:path>
                <a:path w="2381885" h="2181859">
                  <a:moveTo>
                    <a:pt x="1073637" y="1698916"/>
                  </a:moveTo>
                  <a:lnTo>
                    <a:pt x="1072342" y="1698916"/>
                  </a:lnTo>
                  <a:lnTo>
                    <a:pt x="1073837" y="1686216"/>
                  </a:lnTo>
                  <a:lnTo>
                    <a:pt x="1080213" y="1686216"/>
                  </a:lnTo>
                  <a:lnTo>
                    <a:pt x="1073637" y="1698916"/>
                  </a:lnTo>
                  <a:close/>
                </a:path>
                <a:path w="2381885" h="2181859">
                  <a:moveTo>
                    <a:pt x="1075431" y="1698916"/>
                  </a:moveTo>
                  <a:lnTo>
                    <a:pt x="1073637" y="1698916"/>
                  </a:lnTo>
                  <a:lnTo>
                    <a:pt x="1080213" y="1686216"/>
                  </a:lnTo>
                  <a:lnTo>
                    <a:pt x="1085095" y="1686216"/>
                  </a:lnTo>
                  <a:lnTo>
                    <a:pt x="1075431" y="1698916"/>
                  </a:lnTo>
                  <a:close/>
                </a:path>
                <a:path w="2381885" h="2181859">
                  <a:moveTo>
                    <a:pt x="1095648" y="1711237"/>
                  </a:moveTo>
                  <a:lnTo>
                    <a:pt x="1088882" y="1698916"/>
                  </a:lnTo>
                  <a:lnTo>
                    <a:pt x="1075431" y="1698916"/>
                  </a:lnTo>
                  <a:lnTo>
                    <a:pt x="1085095" y="1686216"/>
                  </a:lnTo>
                  <a:lnTo>
                    <a:pt x="1091886" y="1686216"/>
                  </a:lnTo>
                  <a:lnTo>
                    <a:pt x="1092110" y="1693645"/>
                  </a:lnTo>
                  <a:lnTo>
                    <a:pt x="1092209" y="1699058"/>
                  </a:lnTo>
                  <a:lnTo>
                    <a:pt x="1095648" y="1711237"/>
                  </a:lnTo>
                  <a:close/>
                </a:path>
                <a:path w="2381885" h="2181859">
                  <a:moveTo>
                    <a:pt x="1098844" y="1711616"/>
                  </a:moveTo>
                  <a:lnTo>
                    <a:pt x="1095856" y="1711616"/>
                  </a:lnTo>
                  <a:lnTo>
                    <a:pt x="1092347" y="1699190"/>
                  </a:lnTo>
                  <a:lnTo>
                    <a:pt x="1092227" y="1697507"/>
                  </a:lnTo>
                  <a:lnTo>
                    <a:pt x="1092102" y="1686216"/>
                  </a:lnTo>
                  <a:lnTo>
                    <a:pt x="1149855" y="1686216"/>
                  </a:lnTo>
                  <a:lnTo>
                    <a:pt x="1153327" y="1696031"/>
                  </a:lnTo>
                  <a:lnTo>
                    <a:pt x="1151449" y="1698916"/>
                  </a:lnTo>
                  <a:lnTo>
                    <a:pt x="1098346" y="1698916"/>
                  </a:lnTo>
                  <a:lnTo>
                    <a:pt x="1098844" y="1711616"/>
                  </a:lnTo>
                  <a:close/>
                </a:path>
                <a:path w="2381885" h="2181859">
                  <a:moveTo>
                    <a:pt x="1158905" y="1687465"/>
                  </a:moveTo>
                  <a:lnTo>
                    <a:pt x="1159121" y="1686216"/>
                  </a:lnTo>
                  <a:lnTo>
                    <a:pt x="1159718" y="1686216"/>
                  </a:lnTo>
                  <a:lnTo>
                    <a:pt x="1158905" y="1687465"/>
                  </a:lnTo>
                  <a:close/>
                </a:path>
                <a:path w="2381885" h="2181859">
                  <a:moveTo>
                    <a:pt x="1176755" y="1698916"/>
                  </a:moveTo>
                  <a:lnTo>
                    <a:pt x="1156929" y="1698916"/>
                  </a:lnTo>
                  <a:lnTo>
                    <a:pt x="1158905" y="1687465"/>
                  </a:lnTo>
                  <a:lnTo>
                    <a:pt x="1159718" y="1686216"/>
                  </a:lnTo>
                  <a:lnTo>
                    <a:pt x="1177752" y="1686216"/>
                  </a:lnTo>
                  <a:lnTo>
                    <a:pt x="1176988" y="1697038"/>
                  </a:lnTo>
                  <a:lnTo>
                    <a:pt x="1176862" y="1698516"/>
                  </a:lnTo>
                  <a:lnTo>
                    <a:pt x="1176755" y="1698916"/>
                  </a:lnTo>
                  <a:close/>
                </a:path>
                <a:path w="2381885" h="2181859">
                  <a:moveTo>
                    <a:pt x="1183929" y="1698916"/>
                  </a:moveTo>
                  <a:lnTo>
                    <a:pt x="1176855" y="1698916"/>
                  </a:lnTo>
                  <a:lnTo>
                    <a:pt x="1176952" y="1698180"/>
                  </a:lnTo>
                  <a:lnTo>
                    <a:pt x="1180143" y="1686216"/>
                  </a:lnTo>
                  <a:lnTo>
                    <a:pt x="1182235" y="1692564"/>
                  </a:lnTo>
                  <a:lnTo>
                    <a:pt x="1183929" y="1698916"/>
                  </a:lnTo>
                  <a:close/>
                </a:path>
                <a:path w="2381885" h="2181859">
                  <a:moveTo>
                    <a:pt x="1190704" y="1698916"/>
                  </a:moveTo>
                  <a:lnTo>
                    <a:pt x="1184327" y="1698916"/>
                  </a:lnTo>
                  <a:lnTo>
                    <a:pt x="1182235" y="1692564"/>
                  </a:lnTo>
                  <a:lnTo>
                    <a:pt x="1180541" y="1686216"/>
                  </a:lnTo>
                  <a:lnTo>
                    <a:pt x="1187516" y="1686216"/>
                  </a:lnTo>
                  <a:lnTo>
                    <a:pt x="1190704" y="1698916"/>
                  </a:lnTo>
                  <a:close/>
                </a:path>
                <a:path w="2381885" h="2181859">
                  <a:moveTo>
                    <a:pt x="1194889" y="1698916"/>
                  </a:moveTo>
                  <a:lnTo>
                    <a:pt x="1192198" y="1698916"/>
                  </a:lnTo>
                  <a:lnTo>
                    <a:pt x="1188811" y="1686216"/>
                  </a:lnTo>
                  <a:lnTo>
                    <a:pt x="1191501" y="1686216"/>
                  </a:lnTo>
                  <a:lnTo>
                    <a:pt x="1194949" y="1697782"/>
                  </a:lnTo>
                  <a:lnTo>
                    <a:pt x="1194889" y="1698916"/>
                  </a:lnTo>
                  <a:close/>
                </a:path>
                <a:path w="2381885" h="2181859">
                  <a:moveTo>
                    <a:pt x="1195202" y="1697628"/>
                  </a:moveTo>
                  <a:lnTo>
                    <a:pt x="1191800" y="1686216"/>
                  </a:lnTo>
                  <a:lnTo>
                    <a:pt x="1197977" y="1686216"/>
                  </a:lnTo>
                  <a:lnTo>
                    <a:pt x="1195202" y="1697628"/>
                  </a:lnTo>
                  <a:close/>
                </a:path>
                <a:path w="2381885" h="2181859">
                  <a:moveTo>
                    <a:pt x="1213196" y="1698916"/>
                  </a:moveTo>
                  <a:lnTo>
                    <a:pt x="1195586" y="1698916"/>
                  </a:lnTo>
                  <a:lnTo>
                    <a:pt x="1195489" y="1698591"/>
                  </a:lnTo>
                  <a:lnTo>
                    <a:pt x="1195404" y="1697617"/>
                  </a:lnTo>
                  <a:lnTo>
                    <a:pt x="1198177" y="1686216"/>
                  </a:lnTo>
                  <a:lnTo>
                    <a:pt x="1216079" y="1686216"/>
                  </a:lnTo>
                  <a:lnTo>
                    <a:pt x="1213196" y="1698916"/>
                  </a:lnTo>
                  <a:close/>
                </a:path>
                <a:path w="2381885" h="2181859">
                  <a:moveTo>
                    <a:pt x="1216154" y="1686578"/>
                  </a:moveTo>
                  <a:lnTo>
                    <a:pt x="1216079" y="1686216"/>
                  </a:lnTo>
                  <a:lnTo>
                    <a:pt x="1216236" y="1686216"/>
                  </a:lnTo>
                  <a:lnTo>
                    <a:pt x="1216154" y="1686578"/>
                  </a:lnTo>
                  <a:close/>
                </a:path>
                <a:path w="2381885" h="2181859">
                  <a:moveTo>
                    <a:pt x="1221490" y="1698916"/>
                  </a:moveTo>
                  <a:lnTo>
                    <a:pt x="1218900" y="1698916"/>
                  </a:lnTo>
                  <a:lnTo>
                    <a:pt x="1216236" y="1686216"/>
                  </a:lnTo>
                  <a:lnTo>
                    <a:pt x="1221589" y="1686216"/>
                  </a:lnTo>
                  <a:lnTo>
                    <a:pt x="1221490" y="1698916"/>
                  </a:lnTo>
                  <a:close/>
                </a:path>
                <a:path w="2381885" h="2181859">
                  <a:moveTo>
                    <a:pt x="1221490" y="1698916"/>
                  </a:moveTo>
                  <a:lnTo>
                    <a:pt x="1221589" y="1686216"/>
                  </a:lnTo>
                  <a:lnTo>
                    <a:pt x="1221490" y="1698916"/>
                  </a:lnTo>
                  <a:close/>
                </a:path>
                <a:path w="2381885" h="2181859">
                  <a:moveTo>
                    <a:pt x="1222287" y="1698916"/>
                  </a:moveTo>
                  <a:lnTo>
                    <a:pt x="1221490" y="1698916"/>
                  </a:lnTo>
                  <a:lnTo>
                    <a:pt x="1221589" y="1686216"/>
                  </a:lnTo>
                  <a:lnTo>
                    <a:pt x="1222287" y="1698916"/>
                  </a:lnTo>
                  <a:close/>
                </a:path>
                <a:path w="2381885" h="2181859">
                  <a:moveTo>
                    <a:pt x="1223283" y="1698916"/>
                  </a:moveTo>
                  <a:lnTo>
                    <a:pt x="1222287" y="1698916"/>
                  </a:lnTo>
                  <a:lnTo>
                    <a:pt x="1221589" y="1686216"/>
                  </a:lnTo>
                  <a:lnTo>
                    <a:pt x="1225973" y="1686216"/>
                  </a:lnTo>
                  <a:lnTo>
                    <a:pt x="1223283" y="1698916"/>
                  </a:lnTo>
                  <a:close/>
                </a:path>
                <a:path w="2381885" h="2181859">
                  <a:moveTo>
                    <a:pt x="1223283" y="1698916"/>
                  </a:moveTo>
                  <a:lnTo>
                    <a:pt x="1225973" y="1686216"/>
                  </a:lnTo>
                  <a:lnTo>
                    <a:pt x="1229261" y="1686216"/>
                  </a:lnTo>
                  <a:lnTo>
                    <a:pt x="1223283" y="1698916"/>
                  </a:lnTo>
                  <a:close/>
                </a:path>
                <a:path w="2381885" h="2181859">
                  <a:moveTo>
                    <a:pt x="1233346" y="1698916"/>
                  </a:moveTo>
                  <a:lnTo>
                    <a:pt x="1223283" y="1698916"/>
                  </a:lnTo>
                  <a:lnTo>
                    <a:pt x="1229261" y="1686216"/>
                  </a:lnTo>
                  <a:lnTo>
                    <a:pt x="1230276" y="1687775"/>
                  </a:lnTo>
                  <a:lnTo>
                    <a:pt x="1233346" y="1698916"/>
                  </a:lnTo>
                  <a:close/>
                </a:path>
                <a:path w="2381885" h="2181859">
                  <a:moveTo>
                    <a:pt x="1230295" y="1687803"/>
                  </a:moveTo>
                  <a:lnTo>
                    <a:pt x="1229261" y="1686216"/>
                  </a:lnTo>
                  <a:lnTo>
                    <a:pt x="1229859" y="1686216"/>
                  </a:lnTo>
                  <a:lnTo>
                    <a:pt x="1230295" y="1687803"/>
                  </a:lnTo>
                  <a:close/>
                </a:path>
                <a:path w="2381885" h="2181859">
                  <a:moveTo>
                    <a:pt x="1235119" y="1695212"/>
                  </a:moveTo>
                  <a:lnTo>
                    <a:pt x="1230312" y="1687830"/>
                  </a:lnTo>
                  <a:lnTo>
                    <a:pt x="1229859" y="1686216"/>
                  </a:lnTo>
                  <a:lnTo>
                    <a:pt x="1239423" y="1686216"/>
                  </a:lnTo>
                  <a:lnTo>
                    <a:pt x="1235119" y="1695212"/>
                  </a:lnTo>
                  <a:close/>
                </a:path>
                <a:path w="2381885" h="2181859">
                  <a:moveTo>
                    <a:pt x="1237530" y="1698916"/>
                  </a:moveTo>
                  <a:lnTo>
                    <a:pt x="1235119" y="1695212"/>
                  </a:lnTo>
                  <a:lnTo>
                    <a:pt x="1239423" y="1686216"/>
                  </a:lnTo>
                  <a:lnTo>
                    <a:pt x="1241262" y="1686216"/>
                  </a:lnTo>
                  <a:lnTo>
                    <a:pt x="1242783" y="1688455"/>
                  </a:lnTo>
                  <a:lnTo>
                    <a:pt x="1237530" y="1698916"/>
                  </a:lnTo>
                  <a:close/>
                </a:path>
                <a:path w="2381885" h="2181859">
                  <a:moveTo>
                    <a:pt x="1242783" y="1688455"/>
                  </a:moveTo>
                  <a:lnTo>
                    <a:pt x="1241262" y="1686216"/>
                  </a:lnTo>
                  <a:lnTo>
                    <a:pt x="1243907" y="1686216"/>
                  </a:lnTo>
                  <a:lnTo>
                    <a:pt x="1242783" y="1688455"/>
                  </a:lnTo>
                  <a:close/>
                </a:path>
                <a:path w="2381885" h="2181859">
                  <a:moveTo>
                    <a:pt x="1310309" y="1698916"/>
                  </a:moveTo>
                  <a:lnTo>
                    <a:pt x="1249885" y="1698916"/>
                  </a:lnTo>
                  <a:lnTo>
                    <a:pt x="1247294" y="1686216"/>
                  </a:lnTo>
                  <a:lnTo>
                    <a:pt x="1311583" y="1686216"/>
                  </a:lnTo>
                  <a:lnTo>
                    <a:pt x="1310309" y="1698916"/>
                  </a:lnTo>
                  <a:close/>
                </a:path>
                <a:path w="2381885" h="2181859">
                  <a:moveTo>
                    <a:pt x="1319926" y="1698916"/>
                  </a:moveTo>
                  <a:lnTo>
                    <a:pt x="1310361" y="1698916"/>
                  </a:lnTo>
                  <a:lnTo>
                    <a:pt x="1312066" y="1686216"/>
                  </a:lnTo>
                  <a:lnTo>
                    <a:pt x="1319926" y="1686216"/>
                  </a:lnTo>
                  <a:lnTo>
                    <a:pt x="1319926" y="1698916"/>
                  </a:lnTo>
                  <a:close/>
                </a:path>
                <a:path w="2381885" h="2181859">
                  <a:moveTo>
                    <a:pt x="1333475" y="1698916"/>
                  </a:moveTo>
                  <a:lnTo>
                    <a:pt x="1321420" y="1698916"/>
                  </a:lnTo>
                  <a:lnTo>
                    <a:pt x="1320025" y="1686216"/>
                  </a:lnTo>
                  <a:lnTo>
                    <a:pt x="1331782" y="1686216"/>
                  </a:lnTo>
                  <a:lnTo>
                    <a:pt x="1333475" y="1698916"/>
                  </a:lnTo>
                  <a:close/>
                </a:path>
                <a:path w="2381885" h="2181859">
                  <a:moveTo>
                    <a:pt x="1336664" y="1698916"/>
                  </a:moveTo>
                  <a:lnTo>
                    <a:pt x="1334472" y="1698916"/>
                  </a:lnTo>
                  <a:lnTo>
                    <a:pt x="1331782" y="1686216"/>
                  </a:lnTo>
                  <a:lnTo>
                    <a:pt x="1339752" y="1686216"/>
                  </a:lnTo>
                  <a:lnTo>
                    <a:pt x="1336664" y="1698916"/>
                  </a:lnTo>
                  <a:close/>
                </a:path>
                <a:path w="2381885" h="2181859">
                  <a:moveTo>
                    <a:pt x="1340341" y="1687922"/>
                  </a:moveTo>
                  <a:lnTo>
                    <a:pt x="1339752" y="1686216"/>
                  </a:lnTo>
                  <a:lnTo>
                    <a:pt x="1340649" y="1686216"/>
                  </a:lnTo>
                  <a:lnTo>
                    <a:pt x="1340341" y="1687922"/>
                  </a:lnTo>
                  <a:close/>
                </a:path>
                <a:path w="2381885" h="2181859">
                  <a:moveTo>
                    <a:pt x="1346228" y="1698916"/>
                  </a:moveTo>
                  <a:lnTo>
                    <a:pt x="1344634" y="1698916"/>
                  </a:lnTo>
                  <a:lnTo>
                    <a:pt x="1340649" y="1686216"/>
                  </a:lnTo>
                  <a:lnTo>
                    <a:pt x="1346926" y="1686216"/>
                  </a:lnTo>
                  <a:lnTo>
                    <a:pt x="1346228" y="1698916"/>
                  </a:lnTo>
                  <a:close/>
                </a:path>
                <a:path w="2381885" h="2181859">
                  <a:moveTo>
                    <a:pt x="1351484" y="1698916"/>
                  </a:moveTo>
                  <a:lnTo>
                    <a:pt x="1346228" y="1698916"/>
                  </a:lnTo>
                  <a:lnTo>
                    <a:pt x="1350911" y="1686216"/>
                  </a:lnTo>
                  <a:lnTo>
                    <a:pt x="1351210" y="1686216"/>
                  </a:lnTo>
                  <a:lnTo>
                    <a:pt x="1351675" y="1696094"/>
                  </a:lnTo>
                  <a:lnTo>
                    <a:pt x="1351576" y="1698180"/>
                  </a:lnTo>
                  <a:lnTo>
                    <a:pt x="1351484" y="1698916"/>
                  </a:lnTo>
                  <a:close/>
                </a:path>
                <a:path w="2381885" h="2181859">
                  <a:moveTo>
                    <a:pt x="1359081" y="1698916"/>
                  </a:moveTo>
                  <a:lnTo>
                    <a:pt x="1351808" y="1698916"/>
                  </a:lnTo>
                  <a:lnTo>
                    <a:pt x="1351836" y="1696094"/>
                  </a:lnTo>
                  <a:lnTo>
                    <a:pt x="1353069" y="1686216"/>
                  </a:lnTo>
                  <a:lnTo>
                    <a:pt x="1357686" y="1686216"/>
                  </a:lnTo>
                  <a:lnTo>
                    <a:pt x="1358349" y="1690240"/>
                  </a:lnTo>
                  <a:lnTo>
                    <a:pt x="1358466" y="1691076"/>
                  </a:lnTo>
                  <a:lnTo>
                    <a:pt x="1359081" y="1698916"/>
                  </a:lnTo>
                  <a:close/>
                </a:path>
                <a:path w="2381885" h="2181859">
                  <a:moveTo>
                    <a:pt x="1358447" y="1690836"/>
                  </a:moveTo>
                  <a:lnTo>
                    <a:pt x="1357686" y="1686216"/>
                  </a:lnTo>
                  <a:lnTo>
                    <a:pt x="1358085" y="1686216"/>
                  </a:lnTo>
                  <a:lnTo>
                    <a:pt x="1358447" y="1690836"/>
                  </a:lnTo>
                  <a:close/>
                </a:path>
                <a:path w="2381885" h="2181859">
                  <a:moveTo>
                    <a:pt x="1372817" y="1698916"/>
                  </a:moveTo>
                  <a:lnTo>
                    <a:pt x="1359778" y="1698916"/>
                  </a:lnTo>
                  <a:lnTo>
                    <a:pt x="1358486" y="1691076"/>
                  </a:lnTo>
                  <a:lnTo>
                    <a:pt x="1358400" y="1690240"/>
                  </a:lnTo>
                  <a:lnTo>
                    <a:pt x="1358085" y="1686216"/>
                  </a:lnTo>
                  <a:lnTo>
                    <a:pt x="1375764" y="1686216"/>
                  </a:lnTo>
                  <a:lnTo>
                    <a:pt x="1372817" y="1698916"/>
                  </a:lnTo>
                  <a:close/>
                </a:path>
                <a:path w="2381885" h="2181859">
                  <a:moveTo>
                    <a:pt x="1376217" y="1692564"/>
                  </a:moveTo>
                  <a:lnTo>
                    <a:pt x="1376117" y="1686216"/>
                  </a:lnTo>
                  <a:lnTo>
                    <a:pt x="1376715" y="1686216"/>
                  </a:lnTo>
                  <a:lnTo>
                    <a:pt x="1376217" y="1692564"/>
                  </a:lnTo>
                  <a:close/>
                </a:path>
                <a:path w="2381885" h="2181859">
                  <a:moveTo>
                    <a:pt x="1383501" y="1700265"/>
                  </a:moveTo>
                  <a:lnTo>
                    <a:pt x="1383336" y="1698916"/>
                  </a:lnTo>
                  <a:lnTo>
                    <a:pt x="1376317" y="1698916"/>
                  </a:lnTo>
                  <a:lnTo>
                    <a:pt x="1376304" y="1691461"/>
                  </a:lnTo>
                  <a:lnTo>
                    <a:pt x="1376715" y="1686216"/>
                  </a:lnTo>
                  <a:lnTo>
                    <a:pt x="1383590" y="1686216"/>
                  </a:lnTo>
                  <a:lnTo>
                    <a:pt x="1383501" y="1700265"/>
                  </a:lnTo>
                  <a:close/>
                </a:path>
                <a:path w="2381885" h="2181859">
                  <a:moveTo>
                    <a:pt x="1400228" y="1698916"/>
                  </a:moveTo>
                  <a:lnTo>
                    <a:pt x="1384206" y="1698916"/>
                  </a:lnTo>
                  <a:lnTo>
                    <a:pt x="1387974" y="1686216"/>
                  </a:lnTo>
                  <a:lnTo>
                    <a:pt x="1402022" y="1686216"/>
                  </a:lnTo>
                  <a:lnTo>
                    <a:pt x="1400228" y="1698916"/>
                  </a:lnTo>
                  <a:close/>
                </a:path>
                <a:path w="2381885" h="2181859">
                  <a:moveTo>
                    <a:pt x="1424625" y="1698916"/>
                  </a:moveTo>
                  <a:lnTo>
                    <a:pt x="1400228" y="1698916"/>
                  </a:lnTo>
                  <a:lnTo>
                    <a:pt x="1402121" y="1686216"/>
                  </a:lnTo>
                  <a:lnTo>
                    <a:pt x="1418761" y="1686216"/>
                  </a:lnTo>
                  <a:lnTo>
                    <a:pt x="1422898" y="1693645"/>
                  </a:lnTo>
                  <a:lnTo>
                    <a:pt x="1424625" y="1698916"/>
                  </a:lnTo>
                  <a:close/>
                </a:path>
                <a:path w="2381885" h="2181859">
                  <a:moveTo>
                    <a:pt x="1422898" y="1693645"/>
                  </a:moveTo>
                  <a:lnTo>
                    <a:pt x="1418761" y="1686216"/>
                  </a:lnTo>
                  <a:lnTo>
                    <a:pt x="1420464" y="1686216"/>
                  </a:lnTo>
                  <a:lnTo>
                    <a:pt x="1422898" y="1693645"/>
                  </a:lnTo>
                  <a:close/>
                </a:path>
                <a:path w="2381885" h="2181859">
                  <a:moveTo>
                    <a:pt x="1425110" y="1697617"/>
                  </a:moveTo>
                  <a:lnTo>
                    <a:pt x="1422894" y="1693631"/>
                  </a:lnTo>
                  <a:lnTo>
                    <a:pt x="1420464" y="1686216"/>
                  </a:lnTo>
                  <a:lnTo>
                    <a:pt x="1429366" y="1686216"/>
                  </a:lnTo>
                  <a:lnTo>
                    <a:pt x="1425110" y="1697617"/>
                  </a:lnTo>
                  <a:close/>
                </a:path>
                <a:path w="2381885" h="2181859">
                  <a:moveTo>
                    <a:pt x="1440080" y="1698916"/>
                  </a:moveTo>
                  <a:lnTo>
                    <a:pt x="1425834" y="1698916"/>
                  </a:lnTo>
                  <a:lnTo>
                    <a:pt x="1436549" y="1686216"/>
                  </a:lnTo>
                  <a:lnTo>
                    <a:pt x="1438486" y="1686216"/>
                  </a:lnTo>
                  <a:lnTo>
                    <a:pt x="1440080" y="1698916"/>
                  </a:lnTo>
                  <a:close/>
                </a:path>
                <a:path w="2381885" h="2181859">
                  <a:moveTo>
                    <a:pt x="1457637" y="1687775"/>
                  </a:moveTo>
                  <a:lnTo>
                    <a:pt x="1457416" y="1686216"/>
                  </a:lnTo>
                  <a:lnTo>
                    <a:pt x="1458214" y="1686216"/>
                  </a:lnTo>
                  <a:lnTo>
                    <a:pt x="1457637" y="1687775"/>
                  </a:lnTo>
                  <a:close/>
                </a:path>
                <a:path w="2381885" h="2181859">
                  <a:moveTo>
                    <a:pt x="1459011" y="1697507"/>
                  </a:moveTo>
                  <a:lnTo>
                    <a:pt x="1457876" y="1689473"/>
                  </a:lnTo>
                  <a:lnTo>
                    <a:pt x="1457751" y="1687465"/>
                  </a:lnTo>
                  <a:lnTo>
                    <a:pt x="1458214" y="1686216"/>
                  </a:lnTo>
                  <a:lnTo>
                    <a:pt x="1459011" y="1697507"/>
                  </a:lnTo>
                  <a:close/>
                </a:path>
                <a:path w="2381885" h="2181859">
                  <a:moveTo>
                    <a:pt x="1459164" y="1698591"/>
                  </a:moveTo>
                  <a:lnTo>
                    <a:pt x="1458978" y="1697038"/>
                  </a:lnTo>
                  <a:lnTo>
                    <a:pt x="1458214" y="1686216"/>
                  </a:lnTo>
                  <a:lnTo>
                    <a:pt x="1461203" y="1686216"/>
                  </a:lnTo>
                  <a:lnTo>
                    <a:pt x="1459164" y="1698591"/>
                  </a:lnTo>
                  <a:close/>
                </a:path>
                <a:path w="2381885" h="2181859">
                  <a:moveTo>
                    <a:pt x="1461402" y="1698916"/>
                  </a:moveTo>
                  <a:lnTo>
                    <a:pt x="1459210" y="1698916"/>
                  </a:lnTo>
                  <a:lnTo>
                    <a:pt x="1459171" y="1698548"/>
                  </a:lnTo>
                  <a:lnTo>
                    <a:pt x="1461203" y="1686216"/>
                  </a:lnTo>
                  <a:lnTo>
                    <a:pt x="1462099" y="1686216"/>
                  </a:lnTo>
                  <a:lnTo>
                    <a:pt x="1461402" y="1698916"/>
                  </a:lnTo>
                  <a:close/>
                </a:path>
                <a:path w="2381885" h="2181859">
                  <a:moveTo>
                    <a:pt x="1478439" y="1698916"/>
                  </a:moveTo>
                  <a:lnTo>
                    <a:pt x="1461402" y="1698916"/>
                  </a:lnTo>
                  <a:lnTo>
                    <a:pt x="1462099" y="1686216"/>
                  </a:lnTo>
                  <a:lnTo>
                    <a:pt x="1475450" y="1686216"/>
                  </a:lnTo>
                  <a:lnTo>
                    <a:pt x="1478439" y="1698916"/>
                  </a:lnTo>
                  <a:close/>
                </a:path>
                <a:path w="2381885" h="2181859">
                  <a:moveTo>
                    <a:pt x="1534830" y="1698916"/>
                  </a:moveTo>
                  <a:lnTo>
                    <a:pt x="1520682" y="1698916"/>
                  </a:lnTo>
                  <a:lnTo>
                    <a:pt x="1519686" y="1686216"/>
                  </a:lnTo>
                  <a:lnTo>
                    <a:pt x="1535228" y="1686216"/>
                  </a:lnTo>
                  <a:lnTo>
                    <a:pt x="1534830" y="1698916"/>
                  </a:lnTo>
                  <a:close/>
                </a:path>
                <a:path w="2381885" h="2181859">
                  <a:moveTo>
                    <a:pt x="1567609" y="1711616"/>
                  </a:moveTo>
                  <a:lnTo>
                    <a:pt x="1536026" y="1711616"/>
                  </a:lnTo>
                  <a:lnTo>
                    <a:pt x="1535759" y="1704630"/>
                  </a:lnTo>
                  <a:lnTo>
                    <a:pt x="1535636" y="1698407"/>
                  </a:lnTo>
                  <a:lnTo>
                    <a:pt x="1537906" y="1686216"/>
                  </a:lnTo>
                  <a:lnTo>
                    <a:pt x="1555753" y="1686216"/>
                  </a:lnTo>
                  <a:lnTo>
                    <a:pt x="1556500" y="1694872"/>
                  </a:lnTo>
                  <a:lnTo>
                    <a:pt x="1556393" y="1697101"/>
                  </a:lnTo>
                  <a:lnTo>
                    <a:pt x="1556250" y="1698916"/>
                  </a:lnTo>
                  <a:lnTo>
                    <a:pt x="1565815" y="1698916"/>
                  </a:lnTo>
                  <a:lnTo>
                    <a:pt x="1567609" y="1711616"/>
                  </a:lnTo>
                  <a:close/>
                </a:path>
                <a:path w="2381885" h="2181859">
                  <a:moveTo>
                    <a:pt x="1583233" y="1698916"/>
                  </a:moveTo>
                  <a:lnTo>
                    <a:pt x="1556848" y="1698916"/>
                  </a:lnTo>
                  <a:lnTo>
                    <a:pt x="1556541" y="1695212"/>
                  </a:lnTo>
                  <a:lnTo>
                    <a:pt x="1557247" y="1686216"/>
                  </a:lnTo>
                  <a:lnTo>
                    <a:pt x="1583749" y="1686216"/>
                  </a:lnTo>
                  <a:lnTo>
                    <a:pt x="1583233" y="1698916"/>
                  </a:lnTo>
                  <a:close/>
                </a:path>
                <a:path w="2381885" h="2181859">
                  <a:moveTo>
                    <a:pt x="1588033" y="1698916"/>
                  </a:moveTo>
                  <a:lnTo>
                    <a:pt x="1585044" y="1686216"/>
                  </a:lnTo>
                  <a:lnTo>
                    <a:pt x="1593712" y="1686216"/>
                  </a:lnTo>
                  <a:lnTo>
                    <a:pt x="1588033" y="1698916"/>
                  </a:lnTo>
                  <a:close/>
                </a:path>
                <a:path w="2381885" h="2181859">
                  <a:moveTo>
                    <a:pt x="1606004" y="1698916"/>
                  </a:moveTo>
                  <a:lnTo>
                    <a:pt x="1605867" y="1698916"/>
                  </a:lnTo>
                  <a:lnTo>
                    <a:pt x="1604671" y="1686216"/>
                  </a:lnTo>
                  <a:lnTo>
                    <a:pt x="1605399" y="1691076"/>
                  </a:lnTo>
                  <a:lnTo>
                    <a:pt x="1606004" y="1698916"/>
                  </a:lnTo>
                  <a:close/>
                </a:path>
                <a:path w="2381885" h="2181859">
                  <a:moveTo>
                    <a:pt x="1616527" y="1698916"/>
                  </a:moveTo>
                  <a:lnTo>
                    <a:pt x="1606605" y="1698916"/>
                  </a:lnTo>
                  <a:lnTo>
                    <a:pt x="1605387" y="1690919"/>
                  </a:lnTo>
                  <a:lnTo>
                    <a:pt x="1605025" y="1686216"/>
                  </a:lnTo>
                  <a:lnTo>
                    <a:pt x="1621609" y="1686216"/>
                  </a:lnTo>
                  <a:lnTo>
                    <a:pt x="1621276" y="1689473"/>
                  </a:lnTo>
                  <a:lnTo>
                    <a:pt x="1616527" y="1698916"/>
                  </a:lnTo>
                  <a:close/>
                </a:path>
                <a:path w="2381885" h="2181859">
                  <a:moveTo>
                    <a:pt x="1621276" y="1689473"/>
                  </a:moveTo>
                  <a:lnTo>
                    <a:pt x="1621609" y="1686216"/>
                  </a:lnTo>
                  <a:lnTo>
                    <a:pt x="1621991" y="1687465"/>
                  </a:lnTo>
                  <a:lnTo>
                    <a:pt x="1622057" y="1687922"/>
                  </a:lnTo>
                  <a:lnTo>
                    <a:pt x="1621276" y="1689473"/>
                  </a:lnTo>
                  <a:close/>
                </a:path>
                <a:path w="2381885" h="2181859">
                  <a:moveTo>
                    <a:pt x="1622103" y="1687830"/>
                  </a:moveTo>
                  <a:lnTo>
                    <a:pt x="1621609" y="1686216"/>
                  </a:lnTo>
                  <a:lnTo>
                    <a:pt x="1622915" y="1686216"/>
                  </a:lnTo>
                  <a:lnTo>
                    <a:pt x="1622103" y="1687830"/>
                  </a:lnTo>
                  <a:close/>
                </a:path>
                <a:path w="2381885" h="2181859">
                  <a:moveTo>
                    <a:pt x="1633266" y="1711616"/>
                  </a:moveTo>
                  <a:lnTo>
                    <a:pt x="1626590" y="1711616"/>
                  </a:lnTo>
                  <a:lnTo>
                    <a:pt x="1623003" y="1698916"/>
                  </a:lnTo>
                  <a:lnTo>
                    <a:pt x="1625494" y="1698916"/>
                  </a:lnTo>
                  <a:lnTo>
                    <a:pt x="1625269" y="1698180"/>
                  </a:lnTo>
                  <a:lnTo>
                    <a:pt x="1625162" y="1697038"/>
                  </a:lnTo>
                  <a:lnTo>
                    <a:pt x="1624398" y="1686216"/>
                  </a:lnTo>
                  <a:lnTo>
                    <a:pt x="1634361" y="1686216"/>
                  </a:lnTo>
                  <a:lnTo>
                    <a:pt x="1633502" y="1694644"/>
                  </a:lnTo>
                  <a:lnTo>
                    <a:pt x="1631819" y="1698878"/>
                  </a:lnTo>
                  <a:lnTo>
                    <a:pt x="1631924" y="1699405"/>
                  </a:lnTo>
                  <a:lnTo>
                    <a:pt x="1633266" y="1711616"/>
                  </a:lnTo>
                  <a:close/>
                </a:path>
                <a:path w="2381885" h="2181859">
                  <a:moveTo>
                    <a:pt x="1662781" y="1698916"/>
                  </a:moveTo>
                  <a:lnTo>
                    <a:pt x="1633066" y="1698916"/>
                  </a:lnTo>
                  <a:lnTo>
                    <a:pt x="1633502" y="1694644"/>
                  </a:lnTo>
                  <a:lnTo>
                    <a:pt x="1636852" y="1686216"/>
                  </a:lnTo>
                  <a:lnTo>
                    <a:pt x="1659269" y="1686216"/>
                  </a:lnTo>
                  <a:lnTo>
                    <a:pt x="1662781" y="1698916"/>
                  </a:lnTo>
                  <a:close/>
                </a:path>
                <a:path w="2381885" h="2181859">
                  <a:moveTo>
                    <a:pt x="1670826" y="1698916"/>
                  </a:moveTo>
                  <a:lnTo>
                    <a:pt x="1669590" y="1697031"/>
                  </a:lnTo>
                  <a:lnTo>
                    <a:pt x="1674152" y="1686216"/>
                  </a:lnTo>
                  <a:lnTo>
                    <a:pt x="1674313" y="1686578"/>
                  </a:lnTo>
                  <a:lnTo>
                    <a:pt x="1674305" y="1686931"/>
                  </a:lnTo>
                  <a:lnTo>
                    <a:pt x="1670826" y="1698916"/>
                  </a:lnTo>
                  <a:close/>
                </a:path>
                <a:path w="2381885" h="2181859">
                  <a:moveTo>
                    <a:pt x="1674370" y="1686708"/>
                  </a:moveTo>
                  <a:lnTo>
                    <a:pt x="1674152" y="1686216"/>
                  </a:lnTo>
                  <a:lnTo>
                    <a:pt x="1674513" y="1686216"/>
                  </a:lnTo>
                  <a:lnTo>
                    <a:pt x="1674370" y="1686708"/>
                  </a:lnTo>
                  <a:close/>
                </a:path>
                <a:path w="2381885" h="2181859">
                  <a:moveTo>
                    <a:pt x="1682384" y="1698916"/>
                  </a:moveTo>
                  <a:lnTo>
                    <a:pt x="1678996" y="1686216"/>
                  </a:lnTo>
                  <a:lnTo>
                    <a:pt x="1689073" y="1686216"/>
                  </a:lnTo>
                  <a:lnTo>
                    <a:pt x="1682384" y="1698916"/>
                  </a:lnTo>
                  <a:close/>
                </a:path>
                <a:path w="2381885" h="2181859">
                  <a:moveTo>
                    <a:pt x="1769959" y="1687561"/>
                  </a:moveTo>
                  <a:lnTo>
                    <a:pt x="1769959" y="1686216"/>
                  </a:lnTo>
                  <a:lnTo>
                    <a:pt x="1770856" y="1686216"/>
                  </a:lnTo>
                  <a:lnTo>
                    <a:pt x="1769959" y="1687561"/>
                  </a:lnTo>
                  <a:close/>
                </a:path>
                <a:path w="2381885" h="2181859">
                  <a:moveTo>
                    <a:pt x="1769959" y="1698403"/>
                  </a:moveTo>
                  <a:lnTo>
                    <a:pt x="1770023" y="1687465"/>
                  </a:lnTo>
                  <a:lnTo>
                    <a:pt x="1770856" y="1686216"/>
                  </a:lnTo>
                  <a:lnTo>
                    <a:pt x="1772312" y="1686216"/>
                  </a:lnTo>
                  <a:lnTo>
                    <a:pt x="1769959" y="1698403"/>
                  </a:lnTo>
                  <a:close/>
                </a:path>
                <a:path w="2381885" h="2181859">
                  <a:moveTo>
                    <a:pt x="1784207" y="1698916"/>
                  </a:moveTo>
                  <a:lnTo>
                    <a:pt x="1769959" y="1698916"/>
                  </a:lnTo>
                  <a:lnTo>
                    <a:pt x="1770085" y="1697753"/>
                  </a:lnTo>
                  <a:lnTo>
                    <a:pt x="1772312" y="1686216"/>
                  </a:lnTo>
                  <a:lnTo>
                    <a:pt x="1782222" y="1686216"/>
                  </a:lnTo>
                  <a:lnTo>
                    <a:pt x="1783336" y="1690240"/>
                  </a:lnTo>
                  <a:lnTo>
                    <a:pt x="1784207" y="1698916"/>
                  </a:lnTo>
                  <a:close/>
                </a:path>
                <a:path w="2381885" h="2181859">
                  <a:moveTo>
                    <a:pt x="1788093" y="1698916"/>
                  </a:moveTo>
                  <a:lnTo>
                    <a:pt x="1785738" y="1698916"/>
                  </a:lnTo>
                  <a:lnTo>
                    <a:pt x="1783364" y="1690341"/>
                  </a:lnTo>
                  <a:lnTo>
                    <a:pt x="1782932" y="1686216"/>
                  </a:lnTo>
                  <a:lnTo>
                    <a:pt x="1790185" y="1686216"/>
                  </a:lnTo>
                  <a:lnTo>
                    <a:pt x="1788093" y="1698916"/>
                  </a:lnTo>
                  <a:close/>
                </a:path>
                <a:path w="2381885" h="2181859">
                  <a:moveTo>
                    <a:pt x="1829539" y="1698916"/>
                  </a:moveTo>
                  <a:lnTo>
                    <a:pt x="1801317" y="1698916"/>
                  </a:lnTo>
                  <a:lnTo>
                    <a:pt x="1808305" y="1686216"/>
                  </a:lnTo>
                  <a:lnTo>
                    <a:pt x="1830734" y="1686216"/>
                  </a:lnTo>
                  <a:lnTo>
                    <a:pt x="1829539" y="1698916"/>
                  </a:lnTo>
                  <a:close/>
                </a:path>
                <a:path w="2381885" h="2181859">
                  <a:moveTo>
                    <a:pt x="1851159" y="1698916"/>
                  </a:moveTo>
                  <a:lnTo>
                    <a:pt x="1838506" y="1698916"/>
                  </a:lnTo>
                  <a:lnTo>
                    <a:pt x="1835218" y="1686216"/>
                  </a:lnTo>
                  <a:lnTo>
                    <a:pt x="1849465" y="1686216"/>
                  </a:lnTo>
                  <a:lnTo>
                    <a:pt x="1851159" y="1698916"/>
                  </a:lnTo>
                  <a:close/>
                </a:path>
                <a:path w="2381885" h="2181859">
                  <a:moveTo>
                    <a:pt x="1218701" y="1698916"/>
                  </a:moveTo>
                  <a:lnTo>
                    <a:pt x="1213358" y="1698916"/>
                  </a:lnTo>
                  <a:lnTo>
                    <a:pt x="1216154" y="1686578"/>
                  </a:lnTo>
                  <a:lnTo>
                    <a:pt x="1218701" y="1698916"/>
                  </a:lnTo>
                  <a:close/>
                </a:path>
                <a:path w="2381885" h="2181859">
                  <a:moveTo>
                    <a:pt x="1679788" y="1698916"/>
                  </a:moveTo>
                  <a:lnTo>
                    <a:pt x="1670826" y="1698916"/>
                  </a:lnTo>
                  <a:lnTo>
                    <a:pt x="1674370" y="1686708"/>
                  </a:lnTo>
                  <a:lnTo>
                    <a:pt x="1679788" y="1698916"/>
                  </a:lnTo>
                  <a:close/>
                </a:path>
                <a:path w="2381885" h="2181859">
                  <a:moveTo>
                    <a:pt x="1156730" y="1698916"/>
                  </a:moveTo>
                  <a:lnTo>
                    <a:pt x="1154348" y="1698916"/>
                  </a:lnTo>
                  <a:lnTo>
                    <a:pt x="1153327" y="1696031"/>
                  </a:lnTo>
                  <a:lnTo>
                    <a:pt x="1158878" y="1687507"/>
                  </a:lnTo>
                  <a:lnTo>
                    <a:pt x="1156730" y="1698916"/>
                  </a:lnTo>
                  <a:close/>
                </a:path>
                <a:path w="2381885" h="2181859">
                  <a:moveTo>
                    <a:pt x="1769860" y="1698916"/>
                  </a:moveTo>
                  <a:lnTo>
                    <a:pt x="1762388" y="1698916"/>
                  </a:lnTo>
                  <a:lnTo>
                    <a:pt x="1769959" y="1687561"/>
                  </a:lnTo>
                  <a:lnTo>
                    <a:pt x="1769860" y="1698916"/>
                  </a:lnTo>
                  <a:close/>
                </a:path>
                <a:path w="2381885" h="2181859">
                  <a:moveTo>
                    <a:pt x="1459110" y="1698916"/>
                  </a:moveTo>
                  <a:lnTo>
                    <a:pt x="1453512" y="1698916"/>
                  </a:lnTo>
                  <a:lnTo>
                    <a:pt x="1457637" y="1687775"/>
                  </a:lnTo>
                  <a:lnTo>
                    <a:pt x="1459011" y="1697507"/>
                  </a:lnTo>
                  <a:lnTo>
                    <a:pt x="1459110" y="1698916"/>
                  </a:lnTo>
                  <a:close/>
                </a:path>
                <a:path w="2381885" h="2181859">
                  <a:moveTo>
                    <a:pt x="1625295" y="1698916"/>
                  </a:moveTo>
                  <a:lnTo>
                    <a:pt x="1620313" y="1698916"/>
                  </a:lnTo>
                  <a:lnTo>
                    <a:pt x="1621276" y="1689473"/>
                  </a:lnTo>
                  <a:lnTo>
                    <a:pt x="1622103" y="1687830"/>
                  </a:lnTo>
                  <a:lnTo>
                    <a:pt x="1625147" y="1697782"/>
                  </a:lnTo>
                  <a:lnTo>
                    <a:pt x="1625272" y="1698591"/>
                  </a:lnTo>
                  <a:lnTo>
                    <a:pt x="1625295" y="1698916"/>
                  </a:lnTo>
                  <a:close/>
                </a:path>
                <a:path w="2381885" h="2181859">
                  <a:moveTo>
                    <a:pt x="1344136" y="1698916"/>
                  </a:moveTo>
                  <a:lnTo>
                    <a:pt x="1338357" y="1698916"/>
                  </a:lnTo>
                  <a:lnTo>
                    <a:pt x="1340341" y="1687922"/>
                  </a:lnTo>
                  <a:lnTo>
                    <a:pt x="1344136" y="1698916"/>
                  </a:lnTo>
                  <a:close/>
                </a:path>
                <a:path w="2381885" h="2181859">
                  <a:moveTo>
                    <a:pt x="1249885" y="1698916"/>
                  </a:moveTo>
                  <a:lnTo>
                    <a:pt x="1237530" y="1698916"/>
                  </a:lnTo>
                  <a:lnTo>
                    <a:pt x="1242783" y="1688455"/>
                  </a:lnTo>
                  <a:lnTo>
                    <a:pt x="1249885" y="1698916"/>
                  </a:lnTo>
                  <a:close/>
                </a:path>
                <a:path w="2381885" h="2181859">
                  <a:moveTo>
                    <a:pt x="761692" y="1698916"/>
                  </a:moveTo>
                  <a:lnTo>
                    <a:pt x="752925" y="1698916"/>
                  </a:lnTo>
                  <a:lnTo>
                    <a:pt x="756606" y="1688714"/>
                  </a:lnTo>
                  <a:lnTo>
                    <a:pt x="759236" y="1691461"/>
                  </a:lnTo>
                  <a:lnTo>
                    <a:pt x="761692" y="1698916"/>
                  </a:lnTo>
                  <a:close/>
                </a:path>
                <a:path w="2381885" h="2181859">
                  <a:moveTo>
                    <a:pt x="1785351" y="1711616"/>
                  </a:moveTo>
                  <a:lnTo>
                    <a:pt x="1773745" y="1711616"/>
                  </a:lnTo>
                  <a:lnTo>
                    <a:pt x="1769461" y="1698916"/>
                  </a:lnTo>
                  <a:lnTo>
                    <a:pt x="1784207" y="1698916"/>
                  </a:lnTo>
                  <a:lnTo>
                    <a:pt x="1783336" y="1690240"/>
                  </a:lnTo>
                  <a:lnTo>
                    <a:pt x="1785648" y="1698591"/>
                  </a:lnTo>
                  <a:lnTo>
                    <a:pt x="1785545" y="1705267"/>
                  </a:lnTo>
                  <a:lnTo>
                    <a:pt x="1785351" y="1711616"/>
                  </a:lnTo>
                  <a:close/>
                </a:path>
                <a:path w="2381885" h="2181859">
                  <a:moveTo>
                    <a:pt x="918312" y="1698916"/>
                  </a:moveTo>
                  <a:lnTo>
                    <a:pt x="914215" y="1690422"/>
                  </a:lnTo>
                  <a:lnTo>
                    <a:pt x="918312" y="1698916"/>
                  </a:lnTo>
                  <a:close/>
                </a:path>
                <a:path w="2381885" h="2181859">
                  <a:moveTo>
                    <a:pt x="918213" y="1698916"/>
                  </a:moveTo>
                  <a:lnTo>
                    <a:pt x="908250" y="1698916"/>
                  </a:lnTo>
                  <a:lnTo>
                    <a:pt x="908614" y="1697782"/>
                  </a:lnTo>
                  <a:lnTo>
                    <a:pt x="914215" y="1690422"/>
                  </a:lnTo>
                  <a:lnTo>
                    <a:pt x="918213" y="1698916"/>
                  </a:lnTo>
                  <a:close/>
                </a:path>
                <a:path w="2381885" h="2181859">
                  <a:moveTo>
                    <a:pt x="48233" y="1698916"/>
                  </a:moveTo>
                  <a:lnTo>
                    <a:pt x="47636" y="1698916"/>
                  </a:lnTo>
                  <a:lnTo>
                    <a:pt x="46750" y="1691076"/>
                  </a:lnTo>
                  <a:lnTo>
                    <a:pt x="48233" y="1698916"/>
                  </a:lnTo>
                  <a:close/>
                </a:path>
                <a:path w="2381885" h="2181859">
                  <a:moveTo>
                    <a:pt x="1633066" y="1698916"/>
                  </a:moveTo>
                  <a:lnTo>
                    <a:pt x="1631804" y="1698916"/>
                  </a:lnTo>
                  <a:lnTo>
                    <a:pt x="1633502" y="1694644"/>
                  </a:lnTo>
                  <a:lnTo>
                    <a:pt x="1633066" y="1698916"/>
                  </a:lnTo>
                  <a:close/>
                </a:path>
                <a:path w="2381885" h="2181859">
                  <a:moveTo>
                    <a:pt x="1237530" y="1698916"/>
                  </a:moveTo>
                  <a:lnTo>
                    <a:pt x="1233346" y="1698916"/>
                  </a:lnTo>
                  <a:lnTo>
                    <a:pt x="1235119" y="1695212"/>
                  </a:lnTo>
                  <a:lnTo>
                    <a:pt x="1237530" y="1698916"/>
                  </a:lnTo>
                  <a:close/>
                </a:path>
                <a:path w="2381885" h="2181859">
                  <a:moveTo>
                    <a:pt x="1556848" y="1698916"/>
                  </a:moveTo>
                  <a:lnTo>
                    <a:pt x="1556250" y="1698916"/>
                  </a:lnTo>
                  <a:lnTo>
                    <a:pt x="1556535" y="1695285"/>
                  </a:lnTo>
                  <a:lnTo>
                    <a:pt x="1556848" y="1698916"/>
                  </a:lnTo>
                  <a:close/>
                </a:path>
                <a:path w="2381885" h="2181859">
                  <a:moveTo>
                    <a:pt x="622607" y="1698916"/>
                  </a:moveTo>
                  <a:lnTo>
                    <a:pt x="622209" y="1698916"/>
                  </a:lnTo>
                  <a:lnTo>
                    <a:pt x="622541" y="1696094"/>
                  </a:lnTo>
                  <a:lnTo>
                    <a:pt x="622607" y="1698916"/>
                  </a:lnTo>
                  <a:close/>
                </a:path>
                <a:path w="2381885" h="2181859">
                  <a:moveTo>
                    <a:pt x="920006" y="1698916"/>
                  </a:moveTo>
                  <a:lnTo>
                    <a:pt x="919740" y="1698916"/>
                  </a:lnTo>
                  <a:lnTo>
                    <a:pt x="920132" y="1696623"/>
                  </a:lnTo>
                  <a:lnTo>
                    <a:pt x="920006" y="1698916"/>
                  </a:lnTo>
                  <a:close/>
                </a:path>
                <a:path w="2381885" h="2181859">
                  <a:moveTo>
                    <a:pt x="1670826" y="1698916"/>
                  </a:moveTo>
                  <a:lnTo>
                    <a:pt x="1668795" y="1698916"/>
                  </a:lnTo>
                  <a:lnTo>
                    <a:pt x="1669587" y="1697038"/>
                  </a:lnTo>
                  <a:lnTo>
                    <a:pt x="1670826" y="1698916"/>
                  </a:lnTo>
                  <a:close/>
                </a:path>
                <a:path w="2381885" h="2181859">
                  <a:moveTo>
                    <a:pt x="645423" y="1698916"/>
                  </a:moveTo>
                  <a:lnTo>
                    <a:pt x="645124" y="1698916"/>
                  </a:lnTo>
                  <a:lnTo>
                    <a:pt x="645721" y="1697101"/>
                  </a:lnTo>
                  <a:lnTo>
                    <a:pt x="645423" y="1698916"/>
                  </a:lnTo>
                  <a:close/>
                </a:path>
                <a:path w="2381885" h="2181859">
                  <a:moveTo>
                    <a:pt x="1425834" y="1698916"/>
                  </a:moveTo>
                  <a:lnTo>
                    <a:pt x="1424625" y="1698916"/>
                  </a:lnTo>
                  <a:lnTo>
                    <a:pt x="1425110" y="1697617"/>
                  </a:lnTo>
                  <a:lnTo>
                    <a:pt x="1425834" y="1698916"/>
                  </a:lnTo>
                  <a:close/>
                </a:path>
                <a:path w="2381885" h="2181859">
                  <a:moveTo>
                    <a:pt x="1195177" y="1698548"/>
                  </a:moveTo>
                  <a:lnTo>
                    <a:pt x="1195077" y="1698142"/>
                  </a:lnTo>
                  <a:lnTo>
                    <a:pt x="1195202" y="1697628"/>
                  </a:lnTo>
                  <a:lnTo>
                    <a:pt x="1195177" y="1698548"/>
                  </a:lnTo>
                  <a:close/>
                </a:path>
                <a:path w="2381885" h="2181859">
                  <a:moveTo>
                    <a:pt x="907752" y="1698916"/>
                  </a:moveTo>
                  <a:lnTo>
                    <a:pt x="907859" y="1697677"/>
                  </a:lnTo>
                  <a:lnTo>
                    <a:pt x="907999" y="1698591"/>
                  </a:lnTo>
                  <a:lnTo>
                    <a:pt x="907752" y="1698916"/>
                  </a:lnTo>
                  <a:close/>
                </a:path>
                <a:path w="2381885" h="2181859">
                  <a:moveTo>
                    <a:pt x="908001" y="1698588"/>
                  </a:moveTo>
                  <a:lnTo>
                    <a:pt x="907876" y="1697753"/>
                  </a:lnTo>
                  <a:lnTo>
                    <a:pt x="907977" y="1698180"/>
                  </a:lnTo>
                  <a:lnTo>
                    <a:pt x="908001" y="1698588"/>
                  </a:lnTo>
                  <a:close/>
                </a:path>
                <a:path w="2381885" h="2181859">
                  <a:moveTo>
                    <a:pt x="1195586" y="1698916"/>
                  </a:moveTo>
                  <a:lnTo>
                    <a:pt x="1195287" y="1698916"/>
                  </a:lnTo>
                  <a:lnTo>
                    <a:pt x="1195185" y="1698516"/>
                  </a:lnTo>
                  <a:lnTo>
                    <a:pt x="1195312" y="1697996"/>
                  </a:lnTo>
                  <a:lnTo>
                    <a:pt x="1195586" y="1698916"/>
                  </a:lnTo>
                  <a:close/>
                </a:path>
                <a:path w="2381885" h="2181859">
                  <a:moveTo>
                    <a:pt x="908150" y="1698916"/>
                  </a:moveTo>
                  <a:lnTo>
                    <a:pt x="908142" y="1698403"/>
                  </a:lnTo>
                  <a:lnTo>
                    <a:pt x="908442" y="1698009"/>
                  </a:lnTo>
                  <a:lnTo>
                    <a:pt x="908150" y="1698916"/>
                  </a:lnTo>
                  <a:close/>
                </a:path>
                <a:path w="2381885" h="2181859">
                  <a:moveTo>
                    <a:pt x="1625494" y="1698916"/>
                  </a:moveTo>
                  <a:lnTo>
                    <a:pt x="1625295" y="1698916"/>
                  </a:lnTo>
                  <a:lnTo>
                    <a:pt x="1625235" y="1698069"/>
                  </a:lnTo>
                  <a:lnTo>
                    <a:pt x="1625494" y="1698916"/>
                  </a:lnTo>
                  <a:close/>
                </a:path>
                <a:path w="2381885" h="2181859">
                  <a:moveTo>
                    <a:pt x="890914" y="1698916"/>
                  </a:moveTo>
                  <a:lnTo>
                    <a:pt x="890713" y="1698916"/>
                  </a:lnTo>
                  <a:lnTo>
                    <a:pt x="890659" y="1698142"/>
                  </a:lnTo>
                  <a:lnTo>
                    <a:pt x="890914" y="1698916"/>
                  </a:lnTo>
                  <a:close/>
                </a:path>
                <a:path w="2381885" h="2181859">
                  <a:moveTo>
                    <a:pt x="1195088" y="1698916"/>
                  </a:moveTo>
                  <a:lnTo>
                    <a:pt x="1194889" y="1698916"/>
                  </a:lnTo>
                  <a:lnTo>
                    <a:pt x="1195068" y="1698180"/>
                  </a:lnTo>
                  <a:lnTo>
                    <a:pt x="1195088" y="1698916"/>
                  </a:lnTo>
                  <a:close/>
                </a:path>
                <a:path w="2381885" h="2181859">
                  <a:moveTo>
                    <a:pt x="1195287" y="1698916"/>
                  </a:moveTo>
                  <a:lnTo>
                    <a:pt x="1195088" y="1698916"/>
                  </a:lnTo>
                  <a:lnTo>
                    <a:pt x="1195177" y="1698548"/>
                  </a:lnTo>
                  <a:lnTo>
                    <a:pt x="1195287" y="1698916"/>
                  </a:lnTo>
                  <a:close/>
                </a:path>
                <a:path w="2381885" h="2181859">
                  <a:moveTo>
                    <a:pt x="908050" y="1698916"/>
                  </a:moveTo>
                  <a:lnTo>
                    <a:pt x="907752" y="1698916"/>
                  </a:lnTo>
                  <a:lnTo>
                    <a:pt x="908001" y="1698588"/>
                  </a:lnTo>
                  <a:lnTo>
                    <a:pt x="908050" y="1698916"/>
                  </a:lnTo>
                  <a:close/>
                </a:path>
                <a:path w="2381885" h="2181859">
                  <a:moveTo>
                    <a:pt x="1459210" y="1698916"/>
                  </a:moveTo>
                  <a:lnTo>
                    <a:pt x="1459164" y="1698591"/>
                  </a:lnTo>
                  <a:lnTo>
                    <a:pt x="1459210" y="1698916"/>
                  </a:lnTo>
                  <a:close/>
                </a:path>
                <a:path w="2381885" h="2181859">
                  <a:moveTo>
                    <a:pt x="1400228" y="1698916"/>
                  </a:moveTo>
                  <a:close/>
                </a:path>
                <a:path w="2381885" h="2181859">
                  <a:moveTo>
                    <a:pt x="35182" y="1711616"/>
                  </a:moveTo>
                  <a:lnTo>
                    <a:pt x="34186" y="1711616"/>
                  </a:lnTo>
                  <a:lnTo>
                    <a:pt x="29602" y="1698916"/>
                  </a:lnTo>
                  <a:lnTo>
                    <a:pt x="46527" y="1698916"/>
                  </a:lnTo>
                  <a:lnTo>
                    <a:pt x="35182" y="1711616"/>
                  </a:lnTo>
                  <a:close/>
                </a:path>
                <a:path w="2381885" h="2181859">
                  <a:moveTo>
                    <a:pt x="57001" y="1711616"/>
                  </a:moveTo>
                  <a:lnTo>
                    <a:pt x="54311" y="1711616"/>
                  </a:lnTo>
                  <a:lnTo>
                    <a:pt x="54610" y="1698916"/>
                  </a:lnTo>
                  <a:lnTo>
                    <a:pt x="60488" y="1698916"/>
                  </a:lnTo>
                  <a:lnTo>
                    <a:pt x="57001" y="1711616"/>
                  </a:lnTo>
                  <a:close/>
                </a:path>
                <a:path w="2381885" h="2181859">
                  <a:moveTo>
                    <a:pt x="67363" y="1711616"/>
                  </a:moveTo>
                  <a:lnTo>
                    <a:pt x="64075" y="1711616"/>
                  </a:lnTo>
                  <a:lnTo>
                    <a:pt x="60488" y="1698916"/>
                  </a:lnTo>
                  <a:lnTo>
                    <a:pt x="70850" y="1698916"/>
                  </a:lnTo>
                  <a:lnTo>
                    <a:pt x="67363" y="1711616"/>
                  </a:lnTo>
                  <a:close/>
                </a:path>
                <a:path w="2381885" h="2181859">
                  <a:moveTo>
                    <a:pt x="100004" y="1711616"/>
                  </a:moveTo>
                  <a:lnTo>
                    <a:pt x="82756" y="1711616"/>
                  </a:lnTo>
                  <a:lnTo>
                    <a:pt x="77326" y="1698916"/>
                  </a:lnTo>
                  <a:lnTo>
                    <a:pt x="96808" y="1698916"/>
                  </a:lnTo>
                  <a:lnTo>
                    <a:pt x="100004" y="1711616"/>
                  </a:lnTo>
                  <a:close/>
                </a:path>
                <a:path w="2381885" h="2181859">
                  <a:moveTo>
                    <a:pt x="205053" y="1711616"/>
                  </a:moveTo>
                  <a:lnTo>
                    <a:pt x="198876" y="1711616"/>
                  </a:lnTo>
                  <a:lnTo>
                    <a:pt x="203658" y="1698916"/>
                  </a:lnTo>
                  <a:lnTo>
                    <a:pt x="205053" y="1711616"/>
                  </a:lnTo>
                  <a:close/>
                </a:path>
                <a:path w="2381885" h="2181859">
                  <a:moveTo>
                    <a:pt x="217806" y="1711616"/>
                  </a:moveTo>
                  <a:lnTo>
                    <a:pt x="215514" y="1711616"/>
                  </a:lnTo>
                  <a:lnTo>
                    <a:pt x="215116" y="1698916"/>
                  </a:lnTo>
                  <a:lnTo>
                    <a:pt x="217208" y="1698916"/>
                  </a:lnTo>
                  <a:lnTo>
                    <a:pt x="217806" y="1711616"/>
                  </a:lnTo>
                  <a:close/>
                </a:path>
                <a:path w="2381885" h="2181859">
                  <a:moveTo>
                    <a:pt x="223186" y="1711616"/>
                  </a:moveTo>
                  <a:lnTo>
                    <a:pt x="217806" y="1711616"/>
                  </a:lnTo>
                  <a:lnTo>
                    <a:pt x="222887" y="1698916"/>
                  </a:lnTo>
                  <a:lnTo>
                    <a:pt x="223186" y="1711616"/>
                  </a:lnTo>
                  <a:close/>
                </a:path>
                <a:path w="2381885" h="2181859">
                  <a:moveTo>
                    <a:pt x="548282" y="1711616"/>
                  </a:moveTo>
                  <a:lnTo>
                    <a:pt x="547386" y="1711616"/>
                  </a:lnTo>
                  <a:lnTo>
                    <a:pt x="538219" y="1698916"/>
                  </a:lnTo>
                  <a:lnTo>
                    <a:pt x="545393" y="1698916"/>
                  </a:lnTo>
                  <a:lnTo>
                    <a:pt x="548282" y="1711616"/>
                  </a:lnTo>
                  <a:close/>
                </a:path>
                <a:path w="2381885" h="2181859">
                  <a:moveTo>
                    <a:pt x="591921" y="1724316"/>
                  </a:moveTo>
                  <a:lnTo>
                    <a:pt x="563766" y="1724316"/>
                  </a:lnTo>
                  <a:lnTo>
                    <a:pt x="556950" y="1711616"/>
                  </a:lnTo>
                  <a:lnTo>
                    <a:pt x="565120" y="1711616"/>
                  </a:lnTo>
                  <a:lnTo>
                    <a:pt x="568308" y="1698916"/>
                  </a:lnTo>
                  <a:lnTo>
                    <a:pt x="585532" y="1698916"/>
                  </a:lnTo>
                  <a:lnTo>
                    <a:pt x="588528" y="1711931"/>
                  </a:lnTo>
                  <a:lnTo>
                    <a:pt x="591921" y="1724316"/>
                  </a:lnTo>
                  <a:close/>
                </a:path>
                <a:path w="2381885" h="2181859">
                  <a:moveTo>
                    <a:pt x="624699" y="1711616"/>
                  </a:moveTo>
                  <a:lnTo>
                    <a:pt x="610552" y="1711616"/>
                  </a:lnTo>
                  <a:lnTo>
                    <a:pt x="604574" y="1698916"/>
                  </a:lnTo>
                  <a:lnTo>
                    <a:pt x="619419" y="1698916"/>
                  </a:lnTo>
                  <a:lnTo>
                    <a:pt x="624821" y="1710203"/>
                  </a:lnTo>
                  <a:lnTo>
                    <a:pt x="624699" y="1711616"/>
                  </a:lnTo>
                  <a:close/>
                </a:path>
                <a:path w="2381885" h="2181859">
                  <a:moveTo>
                    <a:pt x="626197" y="1711616"/>
                  </a:moveTo>
                  <a:lnTo>
                    <a:pt x="625496" y="1711616"/>
                  </a:lnTo>
                  <a:lnTo>
                    <a:pt x="625007" y="1710593"/>
                  </a:lnTo>
                  <a:lnTo>
                    <a:pt x="624899" y="1710203"/>
                  </a:lnTo>
                  <a:lnTo>
                    <a:pt x="626493" y="1698916"/>
                  </a:lnTo>
                  <a:lnTo>
                    <a:pt x="628784" y="1698916"/>
                  </a:lnTo>
                  <a:lnTo>
                    <a:pt x="627034" y="1710068"/>
                  </a:lnTo>
                  <a:lnTo>
                    <a:pt x="626197" y="1711616"/>
                  </a:lnTo>
                  <a:close/>
                </a:path>
                <a:path w="2381885" h="2181859">
                  <a:moveTo>
                    <a:pt x="635161" y="1711616"/>
                  </a:moveTo>
                  <a:lnTo>
                    <a:pt x="626792" y="1711616"/>
                  </a:lnTo>
                  <a:lnTo>
                    <a:pt x="626993" y="1710330"/>
                  </a:lnTo>
                  <a:lnTo>
                    <a:pt x="627095" y="1709957"/>
                  </a:lnTo>
                  <a:lnTo>
                    <a:pt x="633068" y="1698916"/>
                  </a:lnTo>
                  <a:lnTo>
                    <a:pt x="635161" y="1711616"/>
                  </a:lnTo>
                  <a:close/>
                </a:path>
                <a:path w="2381885" h="2181859">
                  <a:moveTo>
                    <a:pt x="643330" y="1711616"/>
                  </a:moveTo>
                  <a:lnTo>
                    <a:pt x="635161" y="1711616"/>
                  </a:lnTo>
                  <a:lnTo>
                    <a:pt x="642932" y="1698916"/>
                  </a:lnTo>
                  <a:lnTo>
                    <a:pt x="643330" y="1711616"/>
                  </a:lnTo>
                  <a:close/>
                </a:path>
                <a:path w="2381885" h="2181859">
                  <a:moveTo>
                    <a:pt x="679397" y="1711616"/>
                  </a:moveTo>
                  <a:lnTo>
                    <a:pt x="671747" y="1711616"/>
                  </a:lnTo>
                  <a:lnTo>
                    <a:pt x="663929" y="1698916"/>
                  </a:lnTo>
                  <a:lnTo>
                    <a:pt x="690755" y="1698916"/>
                  </a:lnTo>
                  <a:lnTo>
                    <a:pt x="689768" y="1701289"/>
                  </a:lnTo>
                  <a:lnTo>
                    <a:pt x="679397" y="1711616"/>
                  </a:lnTo>
                  <a:close/>
                </a:path>
                <a:path w="2381885" h="2181859">
                  <a:moveTo>
                    <a:pt x="717655" y="1711616"/>
                  </a:moveTo>
                  <a:lnTo>
                    <a:pt x="685474" y="1711616"/>
                  </a:lnTo>
                  <a:lnTo>
                    <a:pt x="689768" y="1701289"/>
                  </a:lnTo>
                  <a:lnTo>
                    <a:pt x="692151" y="1698916"/>
                  </a:lnTo>
                  <a:lnTo>
                    <a:pt x="712275" y="1698916"/>
                  </a:lnTo>
                  <a:lnTo>
                    <a:pt x="717655" y="1711616"/>
                  </a:lnTo>
                  <a:close/>
                </a:path>
                <a:path w="2381885" h="2181859">
                  <a:moveTo>
                    <a:pt x="717655" y="1711615"/>
                  </a:moveTo>
                  <a:lnTo>
                    <a:pt x="712275" y="1698916"/>
                  </a:lnTo>
                  <a:lnTo>
                    <a:pt x="716160" y="1698916"/>
                  </a:lnTo>
                  <a:lnTo>
                    <a:pt x="717655" y="1711615"/>
                  </a:lnTo>
                  <a:close/>
                </a:path>
                <a:path w="2381885" h="2181859">
                  <a:moveTo>
                    <a:pt x="730607" y="1711616"/>
                  </a:moveTo>
                  <a:lnTo>
                    <a:pt x="717655" y="1711616"/>
                  </a:lnTo>
                  <a:lnTo>
                    <a:pt x="717854" y="1698916"/>
                  </a:lnTo>
                  <a:lnTo>
                    <a:pt x="727220" y="1698916"/>
                  </a:lnTo>
                  <a:lnTo>
                    <a:pt x="730607" y="1711616"/>
                  </a:lnTo>
                  <a:close/>
                </a:path>
                <a:path w="2381885" h="2181859">
                  <a:moveTo>
                    <a:pt x="735190" y="1711616"/>
                  </a:moveTo>
                  <a:lnTo>
                    <a:pt x="730707" y="1711616"/>
                  </a:lnTo>
                  <a:lnTo>
                    <a:pt x="727220" y="1698916"/>
                  </a:lnTo>
                  <a:lnTo>
                    <a:pt x="734592" y="1698916"/>
                  </a:lnTo>
                  <a:lnTo>
                    <a:pt x="737134" y="1703070"/>
                  </a:lnTo>
                  <a:lnTo>
                    <a:pt x="735190" y="1711616"/>
                  </a:lnTo>
                  <a:close/>
                </a:path>
                <a:path w="2381885" h="2181859">
                  <a:moveTo>
                    <a:pt x="737134" y="1703070"/>
                  </a:moveTo>
                  <a:lnTo>
                    <a:pt x="734592" y="1698916"/>
                  </a:lnTo>
                  <a:lnTo>
                    <a:pt x="738079" y="1698916"/>
                  </a:lnTo>
                  <a:lnTo>
                    <a:pt x="737134" y="1703070"/>
                  </a:lnTo>
                  <a:close/>
                </a:path>
                <a:path w="2381885" h="2181859">
                  <a:moveTo>
                    <a:pt x="741957" y="1709899"/>
                  </a:moveTo>
                  <a:lnTo>
                    <a:pt x="738079" y="1698916"/>
                  </a:lnTo>
                  <a:lnTo>
                    <a:pt x="741268" y="1698916"/>
                  </a:lnTo>
                  <a:lnTo>
                    <a:pt x="741957" y="1709899"/>
                  </a:lnTo>
                  <a:close/>
                </a:path>
                <a:path w="2381885" h="2181859">
                  <a:moveTo>
                    <a:pt x="753921" y="1711616"/>
                  </a:moveTo>
                  <a:lnTo>
                    <a:pt x="742563" y="1711616"/>
                  </a:lnTo>
                  <a:lnTo>
                    <a:pt x="742563" y="1698916"/>
                  </a:lnTo>
                  <a:lnTo>
                    <a:pt x="753124" y="1698916"/>
                  </a:lnTo>
                  <a:lnTo>
                    <a:pt x="754244" y="1707840"/>
                  </a:lnTo>
                  <a:lnTo>
                    <a:pt x="754117" y="1709692"/>
                  </a:lnTo>
                  <a:lnTo>
                    <a:pt x="753921" y="1711616"/>
                  </a:lnTo>
                  <a:close/>
                </a:path>
                <a:path w="2381885" h="2181859">
                  <a:moveTo>
                    <a:pt x="761308" y="1711616"/>
                  </a:moveTo>
                  <a:lnTo>
                    <a:pt x="754718" y="1711616"/>
                  </a:lnTo>
                  <a:lnTo>
                    <a:pt x="754510" y="1709957"/>
                  </a:lnTo>
                  <a:lnTo>
                    <a:pt x="754393" y="1706992"/>
                  </a:lnTo>
                  <a:lnTo>
                    <a:pt x="755216" y="1698916"/>
                  </a:lnTo>
                  <a:lnTo>
                    <a:pt x="761308" y="1711616"/>
                  </a:lnTo>
                  <a:close/>
                </a:path>
                <a:path w="2381885" h="2181859">
                  <a:moveTo>
                    <a:pt x="786799" y="1711616"/>
                  </a:moveTo>
                  <a:lnTo>
                    <a:pt x="780457" y="1698916"/>
                  </a:lnTo>
                  <a:lnTo>
                    <a:pt x="789688" y="1698916"/>
                  </a:lnTo>
                  <a:lnTo>
                    <a:pt x="786799" y="1711616"/>
                  </a:lnTo>
                  <a:close/>
                </a:path>
                <a:path w="2381885" h="2181859">
                  <a:moveTo>
                    <a:pt x="795068" y="1711616"/>
                  </a:moveTo>
                  <a:lnTo>
                    <a:pt x="789688" y="1698916"/>
                  </a:lnTo>
                  <a:lnTo>
                    <a:pt x="797360" y="1698916"/>
                  </a:lnTo>
                  <a:lnTo>
                    <a:pt x="797248" y="1700502"/>
                  </a:lnTo>
                  <a:lnTo>
                    <a:pt x="795068" y="1711616"/>
                  </a:lnTo>
                  <a:close/>
                </a:path>
                <a:path w="2381885" h="2181859">
                  <a:moveTo>
                    <a:pt x="800349" y="1711616"/>
                  </a:moveTo>
                  <a:lnTo>
                    <a:pt x="797858" y="1711616"/>
                  </a:lnTo>
                  <a:lnTo>
                    <a:pt x="797584" y="1704630"/>
                  </a:lnTo>
                  <a:lnTo>
                    <a:pt x="797463" y="1699405"/>
                  </a:lnTo>
                  <a:lnTo>
                    <a:pt x="797559" y="1698916"/>
                  </a:lnTo>
                  <a:lnTo>
                    <a:pt x="800050" y="1698916"/>
                  </a:lnTo>
                  <a:lnTo>
                    <a:pt x="800505" y="1707191"/>
                  </a:lnTo>
                  <a:lnTo>
                    <a:pt x="800379" y="1711136"/>
                  </a:lnTo>
                  <a:lnTo>
                    <a:pt x="800349" y="1711616"/>
                  </a:lnTo>
                  <a:close/>
                </a:path>
                <a:path w="2381885" h="2181859">
                  <a:moveTo>
                    <a:pt x="813501" y="1711616"/>
                  </a:moveTo>
                  <a:lnTo>
                    <a:pt x="800748" y="1711616"/>
                  </a:lnTo>
                  <a:lnTo>
                    <a:pt x="800627" y="1707191"/>
                  </a:lnTo>
                  <a:lnTo>
                    <a:pt x="801146" y="1698916"/>
                  </a:lnTo>
                  <a:lnTo>
                    <a:pt x="819279" y="1698916"/>
                  </a:lnTo>
                  <a:lnTo>
                    <a:pt x="813501" y="1711616"/>
                  </a:lnTo>
                  <a:close/>
                </a:path>
                <a:path w="2381885" h="2181859">
                  <a:moveTo>
                    <a:pt x="825556" y="1711616"/>
                  </a:moveTo>
                  <a:lnTo>
                    <a:pt x="814596" y="1711616"/>
                  </a:lnTo>
                  <a:lnTo>
                    <a:pt x="819577" y="1698916"/>
                  </a:lnTo>
                  <a:lnTo>
                    <a:pt x="829940" y="1698916"/>
                  </a:lnTo>
                  <a:lnTo>
                    <a:pt x="825556" y="1711616"/>
                  </a:lnTo>
                  <a:close/>
                </a:path>
                <a:path w="2381885" h="2181859">
                  <a:moveTo>
                    <a:pt x="829541" y="1711616"/>
                  </a:moveTo>
                  <a:lnTo>
                    <a:pt x="825556" y="1711616"/>
                  </a:lnTo>
                  <a:lnTo>
                    <a:pt x="830039" y="1698916"/>
                  </a:lnTo>
                  <a:lnTo>
                    <a:pt x="835718" y="1698916"/>
                  </a:lnTo>
                  <a:lnTo>
                    <a:pt x="834920" y="1700732"/>
                  </a:lnTo>
                  <a:lnTo>
                    <a:pt x="829541" y="1711616"/>
                  </a:lnTo>
                  <a:close/>
                </a:path>
                <a:path w="2381885" h="2181859">
                  <a:moveTo>
                    <a:pt x="850493" y="1711616"/>
                  </a:moveTo>
                  <a:lnTo>
                    <a:pt x="830139" y="1711616"/>
                  </a:lnTo>
                  <a:lnTo>
                    <a:pt x="835157" y="1700252"/>
                  </a:lnTo>
                  <a:lnTo>
                    <a:pt x="835818" y="1698916"/>
                  </a:lnTo>
                  <a:lnTo>
                    <a:pt x="844049" y="1698916"/>
                  </a:lnTo>
                  <a:lnTo>
                    <a:pt x="850493" y="1711616"/>
                  </a:lnTo>
                  <a:close/>
                </a:path>
                <a:path w="2381885" h="2181859">
                  <a:moveTo>
                    <a:pt x="873179" y="1711616"/>
                  </a:moveTo>
                  <a:lnTo>
                    <a:pt x="870251" y="1711615"/>
                  </a:lnTo>
                  <a:lnTo>
                    <a:pt x="863058" y="1698916"/>
                  </a:lnTo>
                  <a:lnTo>
                    <a:pt x="881433" y="1698916"/>
                  </a:lnTo>
                  <a:lnTo>
                    <a:pt x="873179" y="1711616"/>
                  </a:lnTo>
                  <a:close/>
                </a:path>
                <a:path w="2381885" h="2181859">
                  <a:moveTo>
                    <a:pt x="886429" y="1711616"/>
                  </a:moveTo>
                  <a:lnTo>
                    <a:pt x="879556" y="1711616"/>
                  </a:lnTo>
                  <a:lnTo>
                    <a:pt x="884536" y="1698916"/>
                  </a:lnTo>
                  <a:lnTo>
                    <a:pt x="886429" y="1711616"/>
                  </a:lnTo>
                  <a:close/>
                </a:path>
                <a:path w="2381885" h="2181859">
                  <a:moveTo>
                    <a:pt x="887328" y="1709738"/>
                  </a:moveTo>
                  <a:lnTo>
                    <a:pt x="885036" y="1698916"/>
                  </a:lnTo>
                  <a:lnTo>
                    <a:pt x="892408" y="1698916"/>
                  </a:lnTo>
                  <a:lnTo>
                    <a:pt x="892072" y="1699824"/>
                  </a:lnTo>
                  <a:lnTo>
                    <a:pt x="887328" y="1709738"/>
                  </a:lnTo>
                  <a:close/>
                </a:path>
                <a:path w="2381885" h="2181859">
                  <a:moveTo>
                    <a:pt x="901487" y="1711616"/>
                  </a:moveTo>
                  <a:lnTo>
                    <a:pt x="887726" y="1711616"/>
                  </a:lnTo>
                  <a:lnTo>
                    <a:pt x="892102" y="1699762"/>
                  </a:lnTo>
                  <a:lnTo>
                    <a:pt x="892507" y="1698916"/>
                  </a:lnTo>
                  <a:lnTo>
                    <a:pt x="904074" y="1698916"/>
                  </a:lnTo>
                  <a:lnTo>
                    <a:pt x="902093" y="1709401"/>
                  </a:lnTo>
                  <a:lnTo>
                    <a:pt x="901978" y="1709899"/>
                  </a:lnTo>
                  <a:lnTo>
                    <a:pt x="901487" y="1711616"/>
                  </a:lnTo>
                  <a:close/>
                </a:path>
                <a:path w="2381885" h="2181859">
                  <a:moveTo>
                    <a:pt x="917852" y="1711616"/>
                  </a:moveTo>
                  <a:lnTo>
                    <a:pt x="901674" y="1711616"/>
                  </a:lnTo>
                  <a:lnTo>
                    <a:pt x="901998" y="1709899"/>
                  </a:lnTo>
                  <a:lnTo>
                    <a:pt x="902121" y="1709401"/>
                  </a:lnTo>
                  <a:lnTo>
                    <a:pt x="905122" y="1698916"/>
                  </a:lnTo>
                  <a:lnTo>
                    <a:pt x="915825" y="1698916"/>
                  </a:lnTo>
                  <a:lnTo>
                    <a:pt x="917714" y="1709401"/>
                  </a:lnTo>
                  <a:lnTo>
                    <a:pt x="917841" y="1711136"/>
                  </a:lnTo>
                  <a:lnTo>
                    <a:pt x="917852" y="1711616"/>
                  </a:lnTo>
                  <a:close/>
                </a:path>
                <a:path w="2381885" h="2181859">
                  <a:moveTo>
                    <a:pt x="923892" y="1711616"/>
                  </a:moveTo>
                  <a:lnTo>
                    <a:pt x="918113" y="1711616"/>
                  </a:lnTo>
                  <a:lnTo>
                    <a:pt x="917929" y="1710593"/>
                  </a:lnTo>
                  <a:lnTo>
                    <a:pt x="917808" y="1709692"/>
                  </a:lnTo>
                  <a:lnTo>
                    <a:pt x="917564" y="1698916"/>
                  </a:lnTo>
                  <a:lnTo>
                    <a:pt x="923593" y="1698916"/>
                  </a:lnTo>
                  <a:lnTo>
                    <a:pt x="923717" y="1700502"/>
                  </a:lnTo>
                  <a:lnTo>
                    <a:pt x="923892" y="1711616"/>
                  </a:lnTo>
                  <a:close/>
                </a:path>
                <a:path w="2381885" h="2181859">
                  <a:moveTo>
                    <a:pt x="923700" y="1699405"/>
                  </a:moveTo>
                  <a:lnTo>
                    <a:pt x="923593" y="1698916"/>
                  </a:lnTo>
                  <a:lnTo>
                    <a:pt x="923700" y="1699405"/>
                  </a:lnTo>
                  <a:close/>
                </a:path>
                <a:path w="2381885" h="2181859">
                  <a:moveTo>
                    <a:pt x="930467" y="1711616"/>
                  </a:moveTo>
                  <a:lnTo>
                    <a:pt x="926382" y="1711616"/>
                  </a:lnTo>
                  <a:lnTo>
                    <a:pt x="923792" y="1699824"/>
                  </a:lnTo>
                  <a:lnTo>
                    <a:pt x="923692" y="1698916"/>
                  </a:lnTo>
                  <a:lnTo>
                    <a:pt x="930965" y="1698916"/>
                  </a:lnTo>
                  <a:lnTo>
                    <a:pt x="930467" y="1711616"/>
                  </a:lnTo>
                  <a:close/>
                </a:path>
                <a:path w="2381885" h="2181859">
                  <a:moveTo>
                    <a:pt x="962648" y="1711616"/>
                  </a:moveTo>
                  <a:lnTo>
                    <a:pt x="930467" y="1711616"/>
                  </a:lnTo>
                  <a:lnTo>
                    <a:pt x="930965" y="1698916"/>
                  </a:lnTo>
                  <a:lnTo>
                    <a:pt x="958862" y="1698916"/>
                  </a:lnTo>
                  <a:lnTo>
                    <a:pt x="962482" y="1709401"/>
                  </a:lnTo>
                  <a:lnTo>
                    <a:pt x="962603" y="1710797"/>
                  </a:lnTo>
                  <a:lnTo>
                    <a:pt x="962648" y="1711616"/>
                  </a:lnTo>
                  <a:close/>
                </a:path>
                <a:path w="2381885" h="2181859">
                  <a:moveTo>
                    <a:pt x="975999" y="1711616"/>
                  </a:moveTo>
                  <a:lnTo>
                    <a:pt x="963246" y="1711616"/>
                  </a:lnTo>
                  <a:lnTo>
                    <a:pt x="962654" y="1709899"/>
                  </a:lnTo>
                  <a:lnTo>
                    <a:pt x="962527" y="1709401"/>
                  </a:lnTo>
                  <a:lnTo>
                    <a:pt x="961951" y="1698916"/>
                  </a:lnTo>
                  <a:lnTo>
                    <a:pt x="977693" y="1698916"/>
                  </a:lnTo>
                  <a:lnTo>
                    <a:pt x="975999" y="1711616"/>
                  </a:lnTo>
                  <a:close/>
                </a:path>
                <a:path w="2381885" h="2181859">
                  <a:moveTo>
                    <a:pt x="985265" y="1711616"/>
                  </a:moveTo>
                  <a:lnTo>
                    <a:pt x="976397" y="1711616"/>
                  </a:lnTo>
                  <a:lnTo>
                    <a:pt x="977991" y="1698916"/>
                  </a:lnTo>
                  <a:lnTo>
                    <a:pt x="978191" y="1698916"/>
                  </a:lnTo>
                  <a:lnTo>
                    <a:pt x="982943" y="1706992"/>
                  </a:lnTo>
                  <a:lnTo>
                    <a:pt x="985265" y="1711616"/>
                  </a:lnTo>
                  <a:close/>
                </a:path>
                <a:path w="2381885" h="2181859">
                  <a:moveTo>
                    <a:pt x="985381" y="1711136"/>
                  </a:moveTo>
                  <a:lnTo>
                    <a:pt x="982943" y="1706992"/>
                  </a:lnTo>
                  <a:lnTo>
                    <a:pt x="978888" y="1698916"/>
                  </a:lnTo>
                  <a:lnTo>
                    <a:pt x="988353" y="1698916"/>
                  </a:lnTo>
                  <a:lnTo>
                    <a:pt x="985381" y="1711136"/>
                  </a:lnTo>
                  <a:close/>
                </a:path>
                <a:path w="2381885" h="2181859">
                  <a:moveTo>
                    <a:pt x="992363" y="1699057"/>
                  </a:moveTo>
                  <a:lnTo>
                    <a:pt x="992338" y="1698916"/>
                  </a:lnTo>
                  <a:lnTo>
                    <a:pt x="992363" y="1699057"/>
                  </a:lnTo>
                  <a:close/>
                </a:path>
                <a:path w="2381885" h="2181859">
                  <a:moveTo>
                    <a:pt x="998814" y="1711616"/>
                  </a:moveTo>
                  <a:lnTo>
                    <a:pt x="994530" y="1711616"/>
                  </a:lnTo>
                  <a:lnTo>
                    <a:pt x="992495" y="1699824"/>
                  </a:lnTo>
                  <a:lnTo>
                    <a:pt x="992438" y="1698916"/>
                  </a:lnTo>
                  <a:lnTo>
                    <a:pt x="994630" y="1698916"/>
                  </a:lnTo>
                  <a:lnTo>
                    <a:pt x="998661" y="1710593"/>
                  </a:lnTo>
                  <a:lnTo>
                    <a:pt x="998776" y="1711237"/>
                  </a:lnTo>
                  <a:lnTo>
                    <a:pt x="998814" y="1711616"/>
                  </a:lnTo>
                  <a:close/>
                </a:path>
                <a:path w="2381885" h="2181859">
                  <a:moveTo>
                    <a:pt x="998731" y="1710797"/>
                  </a:moveTo>
                  <a:lnTo>
                    <a:pt x="994630" y="1698916"/>
                  </a:lnTo>
                  <a:lnTo>
                    <a:pt x="997519" y="1698916"/>
                  </a:lnTo>
                  <a:lnTo>
                    <a:pt x="998731" y="1710797"/>
                  </a:lnTo>
                  <a:close/>
                </a:path>
                <a:path w="2381885" h="2181859">
                  <a:moveTo>
                    <a:pt x="1013859" y="1711616"/>
                  </a:moveTo>
                  <a:lnTo>
                    <a:pt x="999013" y="1711616"/>
                  </a:lnTo>
                  <a:lnTo>
                    <a:pt x="998826" y="1711071"/>
                  </a:lnTo>
                  <a:lnTo>
                    <a:pt x="998710" y="1710593"/>
                  </a:lnTo>
                  <a:lnTo>
                    <a:pt x="997519" y="1698916"/>
                  </a:lnTo>
                  <a:lnTo>
                    <a:pt x="1016549" y="1698916"/>
                  </a:lnTo>
                  <a:lnTo>
                    <a:pt x="1013859" y="1711616"/>
                  </a:lnTo>
                  <a:close/>
                </a:path>
                <a:path w="2381885" h="2181859">
                  <a:moveTo>
                    <a:pt x="1018043" y="1711616"/>
                  </a:moveTo>
                  <a:lnTo>
                    <a:pt x="1013958" y="1711616"/>
                  </a:lnTo>
                  <a:lnTo>
                    <a:pt x="1016648" y="1698916"/>
                  </a:lnTo>
                  <a:lnTo>
                    <a:pt x="1018043" y="1698916"/>
                  </a:lnTo>
                  <a:lnTo>
                    <a:pt x="1021549" y="1707191"/>
                  </a:lnTo>
                  <a:lnTo>
                    <a:pt x="1018043" y="1711616"/>
                  </a:lnTo>
                  <a:close/>
                </a:path>
                <a:path w="2381885" h="2181859">
                  <a:moveTo>
                    <a:pt x="1070848" y="1711616"/>
                  </a:moveTo>
                  <a:lnTo>
                    <a:pt x="1023423" y="1711616"/>
                  </a:lnTo>
                  <a:lnTo>
                    <a:pt x="1021549" y="1707191"/>
                  </a:lnTo>
                  <a:lnTo>
                    <a:pt x="1028106" y="1698916"/>
                  </a:lnTo>
                  <a:lnTo>
                    <a:pt x="1063674" y="1698916"/>
                  </a:lnTo>
                  <a:lnTo>
                    <a:pt x="1070848" y="1711616"/>
                  </a:lnTo>
                  <a:close/>
                </a:path>
                <a:path w="2381885" h="2181859">
                  <a:moveTo>
                    <a:pt x="1072043" y="1711616"/>
                  </a:moveTo>
                  <a:lnTo>
                    <a:pt x="1070848" y="1711616"/>
                  </a:lnTo>
                  <a:lnTo>
                    <a:pt x="1063675" y="1698916"/>
                  </a:lnTo>
                  <a:lnTo>
                    <a:pt x="1069552" y="1698916"/>
                  </a:lnTo>
                  <a:lnTo>
                    <a:pt x="1072245" y="1703051"/>
                  </a:lnTo>
                  <a:lnTo>
                    <a:pt x="1072043" y="1711616"/>
                  </a:lnTo>
                  <a:close/>
                </a:path>
                <a:path w="2381885" h="2181859">
                  <a:moveTo>
                    <a:pt x="1072245" y="1703052"/>
                  </a:moveTo>
                  <a:lnTo>
                    <a:pt x="1072342" y="1698916"/>
                  </a:lnTo>
                  <a:lnTo>
                    <a:pt x="1072245" y="1703052"/>
                  </a:lnTo>
                  <a:close/>
                </a:path>
                <a:path w="2381885" h="2181859">
                  <a:moveTo>
                    <a:pt x="1077922" y="1711616"/>
                  </a:moveTo>
                  <a:lnTo>
                    <a:pt x="1072257" y="1703070"/>
                  </a:lnTo>
                  <a:lnTo>
                    <a:pt x="1072343" y="1698916"/>
                  </a:lnTo>
                  <a:lnTo>
                    <a:pt x="1076727" y="1698916"/>
                  </a:lnTo>
                  <a:lnTo>
                    <a:pt x="1077922" y="1711616"/>
                  </a:lnTo>
                  <a:close/>
                </a:path>
                <a:path w="2381885" h="2181859">
                  <a:moveTo>
                    <a:pt x="1086589" y="1711616"/>
                  </a:moveTo>
                  <a:lnTo>
                    <a:pt x="1077922" y="1711616"/>
                  </a:lnTo>
                  <a:lnTo>
                    <a:pt x="1076727" y="1698916"/>
                  </a:lnTo>
                  <a:lnTo>
                    <a:pt x="1088681" y="1698916"/>
                  </a:lnTo>
                  <a:lnTo>
                    <a:pt x="1086589" y="1711616"/>
                  </a:lnTo>
                  <a:close/>
                </a:path>
                <a:path w="2381885" h="2181859">
                  <a:moveTo>
                    <a:pt x="1088834" y="1699190"/>
                  </a:moveTo>
                  <a:lnTo>
                    <a:pt x="1088681" y="1698916"/>
                  </a:lnTo>
                  <a:lnTo>
                    <a:pt x="1088882" y="1698916"/>
                  </a:lnTo>
                  <a:lnTo>
                    <a:pt x="1088834" y="1699190"/>
                  </a:lnTo>
                  <a:close/>
                </a:path>
                <a:path w="2381885" h="2181859">
                  <a:moveTo>
                    <a:pt x="1095755" y="1711616"/>
                  </a:moveTo>
                  <a:lnTo>
                    <a:pt x="1088954" y="1699405"/>
                  </a:lnTo>
                  <a:lnTo>
                    <a:pt x="1088882" y="1698916"/>
                  </a:lnTo>
                  <a:lnTo>
                    <a:pt x="1095648" y="1711237"/>
                  </a:lnTo>
                  <a:lnTo>
                    <a:pt x="1095755" y="1711616"/>
                  </a:lnTo>
                  <a:close/>
                </a:path>
                <a:path w="2381885" h="2181859">
                  <a:moveTo>
                    <a:pt x="1108210" y="1711616"/>
                  </a:moveTo>
                  <a:lnTo>
                    <a:pt x="1106715" y="1711616"/>
                  </a:lnTo>
                  <a:lnTo>
                    <a:pt x="1098944" y="1698916"/>
                  </a:lnTo>
                  <a:lnTo>
                    <a:pt x="1109505" y="1698916"/>
                  </a:lnTo>
                  <a:lnTo>
                    <a:pt x="1109581" y="1701336"/>
                  </a:lnTo>
                  <a:lnTo>
                    <a:pt x="1108210" y="1711616"/>
                  </a:lnTo>
                  <a:close/>
                </a:path>
                <a:path w="2381885" h="2181859">
                  <a:moveTo>
                    <a:pt x="1143379" y="1711616"/>
                  </a:moveTo>
                  <a:lnTo>
                    <a:pt x="1109903" y="1711616"/>
                  </a:lnTo>
                  <a:lnTo>
                    <a:pt x="1109785" y="1707840"/>
                  </a:lnTo>
                  <a:lnTo>
                    <a:pt x="1109661" y="1700732"/>
                  </a:lnTo>
                  <a:lnTo>
                    <a:pt x="1109904" y="1698916"/>
                  </a:lnTo>
                  <a:lnTo>
                    <a:pt x="1147604" y="1698916"/>
                  </a:lnTo>
                  <a:lnTo>
                    <a:pt x="1143379" y="1711616"/>
                  </a:lnTo>
                  <a:close/>
                </a:path>
                <a:path w="2381885" h="2181859">
                  <a:moveTo>
                    <a:pt x="1156353" y="1711616"/>
                  </a:moveTo>
                  <a:lnTo>
                    <a:pt x="1143890" y="1711616"/>
                  </a:lnTo>
                  <a:lnTo>
                    <a:pt x="1148994" y="1698916"/>
                  </a:lnTo>
                  <a:lnTo>
                    <a:pt x="1155742" y="1709738"/>
                  </a:lnTo>
                  <a:lnTo>
                    <a:pt x="1156353" y="1711616"/>
                  </a:lnTo>
                  <a:close/>
                </a:path>
                <a:path w="2381885" h="2181859">
                  <a:moveTo>
                    <a:pt x="1153910" y="1704107"/>
                  </a:moveTo>
                  <a:lnTo>
                    <a:pt x="1150652" y="1698916"/>
                  </a:lnTo>
                  <a:lnTo>
                    <a:pt x="1152221" y="1698916"/>
                  </a:lnTo>
                  <a:lnTo>
                    <a:pt x="1153910" y="1704107"/>
                  </a:lnTo>
                  <a:close/>
                </a:path>
                <a:path w="2381885" h="2181859">
                  <a:moveTo>
                    <a:pt x="1181008" y="1711616"/>
                  </a:moveTo>
                  <a:lnTo>
                    <a:pt x="1158623" y="1711616"/>
                  </a:lnTo>
                  <a:lnTo>
                    <a:pt x="1158623" y="1698916"/>
                  </a:lnTo>
                  <a:lnTo>
                    <a:pt x="1182359" y="1698916"/>
                  </a:lnTo>
                  <a:lnTo>
                    <a:pt x="1181008" y="1711616"/>
                  </a:lnTo>
                  <a:close/>
                </a:path>
                <a:path w="2381885" h="2181859">
                  <a:moveTo>
                    <a:pt x="1200168" y="1711616"/>
                  </a:moveTo>
                  <a:lnTo>
                    <a:pt x="1181122" y="1711616"/>
                  </a:lnTo>
                  <a:lnTo>
                    <a:pt x="1182496" y="1698916"/>
                  </a:lnTo>
                  <a:lnTo>
                    <a:pt x="1204652" y="1698916"/>
                  </a:lnTo>
                  <a:lnTo>
                    <a:pt x="1200168" y="1711616"/>
                  </a:lnTo>
                  <a:close/>
                </a:path>
                <a:path w="2381885" h="2181859">
                  <a:moveTo>
                    <a:pt x="1200268" y="1711616"/>
                  </a:moveTo>
                  <a:lnTo>
                    <a:pt x="1204652" y="1698916"/>
                  </a:lnTo>
                  <a:lnTo>
                    <a:pt x="1200268" y="1711616"/>
                  </a:lnTo>
                  <a:close/>
                </a:path>
                <a:path w="2381885" h="2181859">
                  <a:moveTo>
                    <a:pt x="1210157" y="1711616"/>
                  </a:moveTo>
                  <a:lnTo>
                    <a:pt x="1200268" y="1711616"/>
                  </a:lnTo>
                  <a:lnTo>
                    <a:pt x="1204752" y="1698916"/>
                  </a:lnTo>
                  <a:lnTo>
                    <a:pt x="1212169" y="1698916"/>
                  </a:lnTo>
                  <a:lnTo>
                    <a:pt x="1210157" y="1711616"/>
                  </a:lnTo>
                  <a:close/>
                </a:path>
                <a:path w="2381885" h="2181859">
                  <a:moveTo>
                    <a:pt x="1228962" y="1711616"/>
                  </a:moveTo>
                  <a:lnTo>
                    <a:pt x="1210594" y="1711616"/>
                  </a:lnTo>
                  <a:lnTo>
                    <a:pt x="1218800" y="1698916"/>
                  </a:lnTo>
                  <a:lnTo>
                    <a:pt x="1232151" y="1698916"/>
                  </a:lnTo>
                  <a:lnTo>
                    <a:pt x="1232044" y="1699824"/>
                  </a:lnTo>
                  <a:lnTo>
                    <a:pt x="1231926" y="1700502"/>
                  </a:lnTo>
                  <a:lnTo>
                    <a:pt x="1228962" y="1711616"/>
                  </a:lnTo>
                  <a:close/>
                </a:path>
                <a:path w="2381885" h="2181859">
                  <a:moveTo>
                    <a:pt x="1235339" y="1711616"/>
                  </a:moveTo>
                  <a:lnTo>
                    <a:pt x="1230656" y="1711616"/>
                  </a:lnTo>
                  <a:lnTo>
                    <a:pt x="1231985" y="1700326"/>
                  </a:lnTo>
                  <a:lnTo>
                    <a:pt x="1232350" y="1698916"/>
                  </a:lnTo>
                  <a:lnTo>
                    <a:pt x="1240320" y="1698916"/>
                  </a:lnTo>
                  <a:lnTo>
                    <a:pt x="1235339" y="1711616"/>
                  </a:lnTo>
                  <a:close/>
                </a:path>
                <a:path w="2381885" h="2181859">
                  <a:moveTo>
                    <a:pt x="1258740" y="1724316"/>
                  </a:moveTo>
                  <a:lnTo>
                    <a:pt x="1231653" y="1724316"/>
                  </a:lnTo>
                  <a:lnTo>
                    <a:pt x="1236266" y="1711617"/>
                  </a:lnTo>
                  <a:lnTo>
                    <a:pt x="1243235" y="1698916"/>
                  </a:lnTo>
                  <a:lnTo>
                    <a:pt x="1246498" y="1698916"/>
                  </a:lnTo>
                  <a:lnTo>
                    <a:pt x="1252774" y="1711616"/>
                  </a:lnTo>
                  <a:lnTo>
                    <a:pt x="1258852" y="1711616"/>
                  </a:lnTo>
                  <a:lnTo>
                    <a:pt x="1259098" y="1713039"/>
                  </a:lnTo>
                  <a:lnTo>
                    <a:pt x="1258740" y="1724316"/>
                  </a:lnTo>
                  <a:close/>
                </a:path>
                <a:path w="2381885" h="2181859">
                  <a:moveTo>
                    <a:pt x="1265527" y="1711616"/>
                  </a:moveTo>
                  <a:lnTo>
                    <a:pt x="1252774" y="1711616"/>
                  </a:lnTo>
                  <a:lnTo>
                    <a:pt x="1249387" y="1698916"/>
                  </a:lnTo>
                  <a:lnTo>
                    <a:pt x="1264730" y="1698916"/>
                  </a:lnTo>
                  <a:lnTo>
                    <a:pt x="1265527" y="1711616"/>
                  </a:lnTo>
                  <a:close/>
                </a:path>
                <a:path w="2381885" h="2181859">
                  <a:moveTo>
                    <a:pt x="1274394" y="1711616"/>
                  </a:moveTo>
                  <a:lnTo>
                    <a:pt x="1265527" y="1711616"/>
                  </a:lnTo>
                  <a:lnTo>
                    <a:pt x="1264730" y="1698916"/>
                  </a:lnTo>
                  <a:lnTo>
                    <a:pt x="1273597" y="1698916"/>
                  </a:lnTo>
                  <a:lnTo>
                    <a:pt x="1275408" y="1704545"/>
                  </a:lnTo>
                  <a:lnTo>
                    <a:pt x="1275340" y="1705267"/>
                  </a:lnTo>
                  <a:lnTo>
                    <a:pt x="1274394" y="1711616"/>
                  </a:lnTo>
                  <a:close/>
                </a:path>
                <a:path w="2381885" h="2181859">
                  <a:moveTo>
                    <a:pt x="1275435" y="1704630"/>
                  </a:moveTo>
                  <a:lnTo>
                    <a:pt x="1273597" y="1698916"/>
                  </a:lnTo>
                  <a:lnTo>
                    <a:pt x="1276287" y="1698916"/>
                  </a:lnTo>
                  <a:lnTo>
                    <a:pt x="1275435" y="1704630"/>
                  </a:lnTo>
                  <a:close/>
                </a:path>
                <a:path w="2381885" h="2181859">
                  <a:moveTo>
                    <a:pt x="1282772" y="1711616"/>
                  </a:moveTo>
                  <a:lnTo>
                    <a:pt x="1277682" y="1711616"/>
                  </a:lnTo>
                  <a:lnTo>
                    <a:pt x="1276970" y="1709401"/>
                  </a:lnTo>
                  <a:lnTo>
                    <a:pt x="1279774" y="1698916"/>
                  </a:lnTo>
                  <a:lnTo>
                    <a:pt x="1283859" y="1698916"/>
                  </a:lnTo>
                  <a:lnTo>
                    <a:pt x="1282772" y="1711616"/>
                  </a:lnTo>
                  <a:close/>
                </a:path>
                <a:path w="2381885" h="2181859">
                  <a:moveTo>
                    <a:pt x="1321023" y="1711616"/>
                  </a:moveTo>
                  <a:lnTo>
                    <a:pt x="1285154" y="1711616"/>
                  </a:lnTo>
                  <a:lnTo>
                    <a:pt x="1285055" y="1698916"/>
                  </a:lnTo>
                  <a:lnTo>
                    <a:pt x="1318132" y="1698916"/>
                  </a:lnTo>
                  <a:lnTo>
                    <a:pt x="1321023" y="1711616"/>
                  </a:lnTo>
                  <a:close/>
                </a:path>
                <a:path w="2381885" h="2181859">
                  <a:moveTo>
                    <a:pt x="1321068" y="1711391"/>
                  </a:moveTo>
                  <a:lnTo>
                    <a:pt x="1318133" y="1698916"/>
                  </a:lnTo>
                  <a:lnTo>
                    <a:pt x="1323613" y="1698916"/>
                  </a:lnTo>
                  <a:lnTo>
                    <a:pt x="1321068" y="1711391"/>
                  </a:lnTo>
                  <a:close/>
                </a:path>
                <a:path w="2381885" h="2181859">
                  <a:moveTo>
                    <a:pt x="1348021" y="1711616"/>
                  </a:moveTo>
                  <a:lnTo>
                    <a:pt x="1321121" y="1711616"/>
                  </a:lnTo>
                  <a:lnTo>
                    <a:pt x="1323712" y="1698916"/>
                  </a:lnTo>
                  <a:lnTo>
                    <a:pt x="1346075" y="1698916"/>
                  </a:lnTo>
                  <a:lnTo>
                    <a:pt x="1348135" y="1710068"/>
                  </a:lnTo>
                  <a:lnTo>
                    <a:pt x="1348021" y="1711616"/>
                  </a:lnTo>
                  <a:close/>
                </a:path>
                <a:path w="2381885" h="2181859">
                  <a:moveTo>
                    <a:pt x="1348199" y="1710203"/>
                  </a:moveTo>
                  <a:lnTo>
                    <a:pt x="1347224" y="1698916"/>
                  </a:lnTo>
                  <a:lnTo>
                    <a:pt x="1349615" y="1698916"/>
                  </a:lnTo>
                  <a:lnTo>
                    <a:pt x="1348199" y="1710203"/>
                  </a:lnTo>
                  <a:close/>
                </a:path>
                <a:path w="2381885" h="2181859">
                  <a:moveTo>
                    <a:pt x="1349914" y="1711616"/>
                  </a:moveTo>
                  <a:lnTo>
                    <a:pt x="1349317" y="1711616"/>
                  </a:lnTo>
                  <a:lnTo>
                    <a:pt x="1349615" y="1698916"/>
                  </a:lnTo>
                  <a:lnTo>
                    <a:pt x="1349914" y="1711616"/>
                  </a:lnTo>
                  <a:close/>
                </a:path>
                <a:path w="2381885" h="2181859">
                  <a:moveTo>
                    <a:pt x="1366553" y="1711616"/>
                  </a:moveTo>
                  <a:lnTo>
                    <a:pt x="1349914" y="1711616"/>
                  </a:lnTo>
                  <a:lnTo>
                    <a:pt x="1349615" y="1698916"/>
                  </a:lnTo>
                  <a:lnTo>
                    <a:pt x="1366254" y="1698916"/>
                  </a:lnTo>
                  <a:lnTo>
                    <a:pt x="1366553" y="1711616"/>
                  </a:lnTo>
                  <a:close/>
                </a:path>
                <a:path w="2381885" h="2181859">
                  <a:moveTo>
                    <a:pt x="1367151" y="1711616"/>
                  </a:moveTo>
                  <a:lnTo>
                    <a:pt x="1366553" y="1711616"/>
                  </a:lnTo>
                  <a:lnTo>
                    <a:pt x="1366254" y="1698916"/>
                  </a:lnTo>
                  <a:lnTo>
                    <a:pt x="1369044" y="1698916"/>
                  </a:lnTo>
                  <a:lnTo>
                    <a:pt x="1367151" y="1711616"/>
                  </a:lnTo>
                  <a:close/>
                </a:path>
                <a:path w="2381885" h="2181859">
                  <a:moveTo>
                    <a:pt x="1371844" y="1707840"/>
                  </a:moveTo>
                  <a:lnTo>
                    <a:pt x="1369044" y="1698916"/>
                  </a:lnTo>
                  <a:lnTo>
                    <a:pt x="1374224" y="1698916"/>
                  </a:lnTo>
                  <a:lnTo>
                    <a:pt x="1371844" y="1707840"/>
                  </a:lnTo>
                  <a:close/>
                </a:path>
                <a:path w="2381885" h="2181859">
                  <a:moveTo>
                    <a:pt x="1377612" y="1711616"/>
                  </a:moveTo>
                  <a:lnTo>
                    <a:pt x="1374225" y="1698916"/>
                  </a:lnTo>
                  <a:lnTo>
                    <a:pt x="1377612" y="1711616"/>
                  </a:lnTo>
                  <a:close/>
                </a:path>
                <a:path w="2381885" h="2181859">
                  <a:moveTo>
                    <a:pt x="1383210" y="1711616"/>
                  </a:moveTo>
                  <a:lnTo>
                    <a:pt x="1377612" y="1711616"/>
                  </a:lnTo>
                  <a:lnTo>
                    <a:pt x="1374225" y="1698916"/>
                  </a:lnTo>
                  <a:lnTo>
                    <a:pt x="1383316" y="1698916"/>
                  </a:lnTo>
                  <a:lnTo>
                    <a:pt x="1383210" y="1711616"/>
                  </a:lnTo>
                  <a:close/>
                </a:path>
                <a:path w="2381885" h="2181859">
                  <a:moveTo>
                    <a:pt x="1383590" y="1711616"/>
                  </a:moveTo>
                  <a:lnTo>
                    <a:pt x="1383210" y="1711616"/>
                  </a:lnTo>
                  <a:lnTo>
                    <a:pt x="1383316" y="1698916"/>
                  </a:lnTo>
                  <a:lnTo>
                    <a:pt x="1383447" y="1699824"/>
                  </a:lnTo>
                  <a:lnTo>
                    <a:pt x="1383590" y="1711616"/>
                  </a:lnTo>
                  <a:close/>
                </a:path>
                <a:path w="2381885" h="2181859">
                  <a:moveTo>
                    <a:pt x="1402092" y="1711616"/>
                  </a:moveTo>
                  <a:lnTo>
                    <a:pt x="1384984" y="1711616"/>
                  </a:lnTo>
                  <a:lnTo>
                    <a:pt x="1383666" y="1698916"/>
                  </a:lnTo>
                  <a:lnTo>
                    <a:pt x="1402818" y="1698916"/>
                  </a:lnTo>
                  <a:lnTo>
                    <a:pt x="1402092" y="1711616"/>
                  </a:lnTo>
                  <a:close/>
                </a:path>
                <a:path w="2381885" h="2181859">
                  <a:moveTo>
                    <a:pt x="1425933" y="1711616"/>
                  </a:moveTo>
                  <a:lnTo>
                    <a:pt x="1403815" y="1711616"/>
                  </a:lnTo>
                  <a:lnTo>
                    <a:pt x="1403217" y="1698916"/>
                  </a:lnTo>
                  <a:lnTo>
                    <a:pt x="1426830" y="1698916"/>
                  </a:lnTo>
                  <a:lnTo>
                    <a:pt x="1425933" y="1711616"/>
                  </a:lnTo>
                  <a:close/>
                </a:path>
                <a:path w="2381885" h="2181859">
                  <a:moveTo>
                    <a:pt x="1429705" y="1704545"/>
                  </a:moveTo>
                  <a:lnTo>
                    <a:pt x="1426998" y="1698916"/>
                  </a:lnTo>
                  <a:lnTo>
                    <a:pt x="1432708" y="1698916"/>
                  </a:lnTo>
                  <a:lnTo>
                    <a:pt x="1429705" y="1704545"/>
                  </a:lnTo>
                  <a:close/>
                </a:path>
                <a:path w="2381885" h="2181859">
                  <a:moveTo>
                    <a:pt x="1447354" y="1711616"/>
                  </a:moveTo>
                  <a:lnTo>
                    <a:pt x="1434999" y="1711616"/>
                  </a:lnTo>
                  <a:lnTo>
                    <a:pt x="1432708" y="1698916"/>
                  </a:lnTo>
                  <a:lnTo>
                    <a:pt x="1444166" y="1698916"/>
                  </a:lnTo>
                  <a:lnTo>
                    <a:pt x="1447354" y="1711616"/>
                  </a:lnTo>
                  <a:close/>
                </a:path>
                <a:path w="2381885" h="2181859">
                  <a:moveTo>
                    <a:pt x="1464889" y="1711616"/>
                  </a:moveTo>
                  <a:lnTo>
                    <a:pt x="1458606" y="1711616"/>
                  </a:lnTo>
                  <a:lnTo>
                    <a:pt x="1454228" y="1698916"/>
                  </a:lnTo>
                  <a:lnTo>
                    <a:pt x="1468376" y="1698916"/>
                  </a:lnTo>
                  <a:lnTo>
                    <a:pt x="1466745" y="1707581"/>
                  </a:lnTo>
                  <a:lnTo>
                    <a:pt x="1464889" y="1711616"/>
                  </a:lnTo>
                  <a:close/>
                </a:path>
                <a:path w="2381885" h="2181859">
                  <a:moveTo>
                    <a:pt x="1493483" y="1711616"/>
                  </a:moveTo>
                  <a:lnTo>
                    <a:pt x="1465985" y="1711616"/>
                  </a:lnTo>
                  <a:lnTo>
                    <a:pt x="1466745" y="1707581"/>
                  </a:lnTo>
                  <a:lnTo>
                    <a:pt x="1470730" y="1698916"/>
                  </a:lnTo>
                  <a:lnTo>
                    <a:pt x="1490693" y="1698916"/>
                  </a:lnTo>
                  <a:lnTo>
                    <a:pt x="1491051" y="1699762"/>
                  </a:lnTo>
                  <a:lnTo>
                    <a:pt x="1493483" y="1711616"/>
                  </a:lnTo>
                  <a:close/>
                </a:path>
                <a:path w="2381885" h="2181859">
                  <a:moveTo>
                    <a:pt x="1491078" y="1699824"/>
                  </a:moveTo>
                  <a:lnTo>
                    <a:pt x="1490693" y="1698916"/>
                  </a:lnTo>
                  <a:lnTo>
                    <a:pt x="1490892" y="1698916"/>
                  </a:lnTo>
                  <a:lnTo>
                    <a:pt x="1491078" y="1699824"/>
                  </a:lnTo>
                  <a:close/>
                </a:path>
                <a:path w="2381885" h="2181859">
                  <a:moveTo>
                    <a:pt x="1501789" y="1711616"/>
                  </a:moveTo>
                  <a:lnTo>
                    <a:pt x="1496073" y="1711616"/>
                  </a:lnTo>
                  <a:lnTo>
                    <a:pt x="1491078" y="1699824"/>
                  </a:lnTo>
                  <a:lnTo>
                    <a:pt x="1490892" y="1698916"/>
                  </a:lnTo>
                  <a:lnTo>
                    <a:pt x="1498041" y="1698916"/>
                  </a:lnTo>
                  <a:lnTo>
                    <a:pt x="1501789" y="1711616"/>
                  </a:lnTo>
                  <a:close/>
                </a:path>
                <a:path w="2381885" h="2181859">
                  <a:moveTo>
                    <a:pt x="1605568" y="1724316"/>
                  </a:moveTo>
                  <a:lnTo>
                    <a:pt x="1603775" y="1724316"/>
                  </a:lnTo>
                  <a:lnTo>
                    <a:pt x="1601549" y="1711931"/>
                  </a:lnTo>
                  <a:lnTo>
                    <a:pt x="1601504" y="1711237"/>
                  </a:lnTo>
                  <a:lnTo>
                    <a:pt x="1601882" y="1698916"/>
                  </a:lnTo>
                  <a:lnTo>
                    <a:pt x="1605484" y="1698916"/>
                  </a:lnTo>
                  <a:lnTo>
                    <a:pt x="1612841" y="1711616"/>
                  </a:lnTo>
                  <a:lnTo>
                    <a:pt x="1602978" y="1711616"/>
                  </a:lnTo>
                  <a:lnTo>
                    <a:pt x="1605568" y="1724316"/>
                  </a:lnTo>
                  <a:close/>
                </a:path>
                <a:path w="2381885" h="2181859">
                  <a:moveTo>
                    <a:pt x="1626491" y="1711616"/>
                  </a:moveTo>
                  <a:lnTo>
                    <a:pt x="1613498" y="1711616"/>
                  </a:lnTo>
                  <a:lnTo>
                    <a:pt x="1609155" y="1698916"/>
                  </a:lnTo>
                  <a:lnTo>
                    <a:pt x="1622904" y="1698916"/>
                  </a:lnTo>
                  <a:lnTo>
                    <a:pt x="1626491" y="1711616"/>
                  </a:lnTo>
                  <a:close/>
                </a:path>
                <a:path w="2381885" h="2181859">
                  <a:moveTo>
                    <a:pt x="1631885" y="1699049"/>
                  </a:moveTo>
                  <a:lnTo>
                    <a:pt x="1631804" y="1698916"/>
                  </a:lnTo>
                  <a:lnTo>
                    <a:pt x="1631885" y="1699049"/>
                  </a:lnTo>
                  <a:close/>
                </a:path>
                <a:path w="2381885" h="2181859">
                  <a:moveTo>
                    <a:pt x="1653539" y="1724316"/>
                  </a:moveTo>
                  <a:lnTo>
                    <a:pt x="1639581" y="1711617"/>
                  </a:lnTo>
                  <a:lnTo>
                    <a:pt x="1631972" y="1699190"/>
                  </a:lnTo>
                  <a:lnTo>
                    <a:pt x="1631871" y="1698916"/>
                  </a:lnTo>
                  <a:lnTo>
                    <a:pt x="1666144" y="1698916"/>
                  </a:lnTo>
                  <a:lnTo>
                    <a:pt x="1668012" y="1711616"/>
                  </a:lnTo>
                  <a:lnTo>
                    <a:pt x="1664549" y="1711616"/>
                  </a:lnTo>
                  <a:lnTo>
                    <a:pt x="1665140" y="1713039"/>
                  </a:lnTo>
                  <a:lnTo>
                    <a:pt x="1665193" y="1713354"/>
                  </a:lnTo>
                  <a:lnTo>
                    <a:pt x="1653539" y="1724316"/>
                  </a:lnTo>
                  <a:close/>
                </a:path>
                <a:path w="2381885" h="2181859">
                  <a:moveTo>
                    <a:pt x="1682483" y="1711616"/>
                  </a:moveTo>
                  <a:lnTo>
                    <a:pt x="1669332" y="1711616"/>
                  </a:lnTo>
                  <a:lnTo>
                    <a:pt x="1668734" y="1698916"/>
                  </a:lnTo>
                  <a:lnTo>
                    <a:pt x="1685173" y="1698916"/>
                  </a:lnTo>
                  <a:lnTo>
                    <a:pt x="1685513" y="1703733"/>
                  </a:lnTo>
                  <a:lnTo>
                    <a:pt x="1682483" y="1711616"/>
                  </a:lnTo>
                  <a:close/>
                </a:path>
                <a:path w="2381885" h="2181859">
                  <a:moveTo>
                    <a:pt x="1685513" y="1703733"/>
                  </a:moveTo>
                  <a:lnTo>
                    <a:pt x="1685173" y="1698916"/>
                  </a:lnTo>
                  <a:lnTo>
                    <a:pt x="1687365" y="1698916"/>
                  </a:lnTo>
                  <a:lnTo>
                    <a:pt x="1685513" y="1703733"/>
                  </a:lnTo>
                  <a:close/>
                </a:path>
                <a:path w="2381885" h="2181859">
                  <a:moveTo>
                    <a:pt x="1692745" y="1711616"/>
                  </a:moveTo>
                  <a:lnTo>
                    <a:pt x="1686070" y="1711616"/>
                  </a:lnTo>
                  <a:lnTo>
                    <a:pt x="1685513" y="1703733"/>
                  </a:lnTo>
                  <a:lnTo>
                    <a:pt x="1687365" y="1698916"/>
                  </a:lnTo>
                  <a:lnTo>
                    <a:pt x="1689358" y="1698916"/>
                  </a:lnTo>
                  <a:lnTo>
                    <a:pt x="1692745" y="1711616"/>
                  </a:lnTo>
                  <a:close/>
                </a:path>
                <a:path w="2381885" h="2181859">
                  <a:moveTo>
                    <a:pt x="1692887" y="1711616"/>
                  </a:moveTo>
                  <a:lnTo>
                    <a:pt x="1690640" y="1698916"/>
                  </a:lnTo>
                  <a:lnTo>
                    <a:pt x="1698823" y="1698916"/>
                  </a:lnTo>
                  <a:lnTo>
                    <a:pt x="1692887" y="1711616"/>
                  </a:lnTo>
                  <a:close/>
                </a:path>
                <a:path w="2381885" h="2181859">
                  <a:moveTo>
                    <a:pt x="1715461" y="1711616"/>
                  </a:moveTo>
                  <a:lnTo>
                    <a:pt x="1697827" y="1711616"/>
                  </a:lnTo>
                  <a:lnTo>
                    <a:pt x="1698923" y="1698916"/>
                  </a:lnTo>
                  <a:lnTo>
                    <a:pt x="1721704" y="1698916"/>
                  </a:lnTo>
                  <a:lnTo>
                    <a:pt x="1715461" y="1711616"/>
                  </a:lnTo>
                  <a:close/>
                </a:path>
                <a:path w="2381885" h="2181859">
                  <a:moveTo>
                    <a:pt x="1744093" y="1724316"/>
                  </a:moveTo>
                  <a:lnTo>
                    <a:pt x="1729111" y="1724316"/>
                  </a:lnTo>
                  <a:lnTo>
                    <a:pt x="1729475" y="1713301"/>
                  </a:lnTo>
                  <a:lnTo>
                    <a:pt x="1729602" y="1711463"/>
                  </a:lnTo>
                  <a:lnTo>
                    <a:pt x="1735388" y="1698916"/>
                  </a:lnTo>
                  <a:lnTo>
                    <a:pt x="1737480" y="1698916"/>
                  </a:lnTo>
                  <a:lnTo>
                    <a:pt x="1739672" y="1711616"/>
                  </a:lnTo>
                  <a:lnTo>
                    <a:pt x="1744055" y="1711616"/>
                  </a:lnTo>
                  <a:lnTo>
                    <a:pt x="1744485" y="1722560"/>
                  </a:lnTo>
                  <a:lnTo>
                    <a:pt x="1744374" y="1723506"/>
                  </a:lnTo>
                  <a:lnTo>
                    <a:pt x="1744093" y="1724316"/>
                  </a:lnTo>
                  <a:close/>
                </a:path>
                <a:path w="2381885" h="2181859">
                  <a:moveTo>
                    <a:pt x="1746447" y="1711616"/>
                  </a:moveTo>
                  <a:lnTo>
                    <a:pt x="1739672" y="1711616"/>
                  </a:lnTo>
                  <a:lnTo>
                    <a:pt x="1740269" y="1698916"/>
                  </a:lnTo>
                  <a:lnTo>
                    <a:pt x="1744454" y="1698916"/>
                  </a:lnTo>
                  <a:lnTo>
                    <a:pt x="1745699" y="1705267"/>
                  </a:lnTo>
                  <a:lnTo>
                    <a:pt x="1746447" y="1711616"/>
                  </a:lnTo>
                  <a:close/>
                </a:path>
                <a:path w="2381885" h="2181859">
                  <a:moveTo>
                    <a:pt x="1748497" y="1711616"/>
                  </a:moveTo>
                  <a:lnTo>
                    <a:pt x="1746945" y="1711616"/>
                  </a:lnTo>
                  <a:lnTo>
                    <a:pt x="1745699" y="1705267"/>
                  </a:lnTo>
                  <a:lnTo>
                    <a:pt x="1744952" y="1698916"/>
                  </a:lnTo>
                  <a:lnTo>
                    <a:pt x="1759399" y="1698916"/>
                  </a:lnTo>
                  <a:lnTo>
                    <a:pt x="1748497" y="1711616"/>
                  </a:lnTo>
                  <a:close/>
                </a:path>
                <a:path w="2381885" h="2181859">
                  <a:moveTo>
                    <a:pt x="1769025" y="1724316"/>
                  </a:moveTo>
                  <a:lnTo>
                    <a:pt x="1744554" y="1724316"/>
                  </a:lnTo>
                  <a:lnTo>
                    <a:pt x="1744507" y="1723122"/>
                  </a:lnTo>
                  <a:lnTo>
                    <a:pt x="1748498" y="1711615"/>
                  </a:lnTo>
                  <a:lnTo>
                    <a:pt x="1759399" y="1698916"/>
                  </a:lnTo>
                  <a:lnTo>
                    <a:pt x="1762886" y="1698916"/>
                  </a:lnTo>
                  <a:lnTo>
                    <a:pt x="1750332" y="1711616"/>
                  </a:lnTo>
                  <a:lnTo>
                    <a:pt x="1762686" y="1711616"/>
                  </a:lnTo>
                  <a:lnTo>
                    <a:pt x="1769025" y="1724316"/>
                  </a:lnTo>
                  <a:close/>
                </a:path>
                <a:path w="2381885" h="2181859">
                  <a:moveTo>
                    <a:pt x="1761192" y="1711616"/>
                  </a:moveTo>
                  <a:lnTo>
                    <a:pt x="1750332" y="1711616"/>
                  </a:lnTo>
                  <a:lnTo>
                    <a:pt x="1762886" y="1698916"/>
                  </a:lnTo>
                  <a:lnTo>
                    <a:pt x="1763284" y="1698916"/>
                  </a:lnTo>
                  <a:lnTo>
                    <a:pt x="1761192" y="1711616"/>
                  </a:lnTo>
                  <a:close/>
                </a:path>
                <a:path w="2381885" h="2181859">
                  <a:moveTo>
                    <a:pt x="1815788" y="1724316"/>
                  </a:moveTo>
                  <a:lnTo>
                    <a:pt x="1802377" y="1724316"/>
                  </a:lnTo>
                  <a:lnTo>
                    <a:pt x="1792489" y="1711749"/>
                  </a:lnTo>
                  <a:lnTo>
                    <a:pt x="1792431" y="1711391"/>
                  </a:lnTo>
                  <a:lnTo>
                    <a:pt x="1795066" y="1698916"/>
                  </a:lnTo>
                  <a:lnTo>
                    <a:pt x="1819277" y="1698916"/>
                  </a:lnTo>
                  <a:lnTo>
                    <a:pt x="1826140" y="1711237"/>
                  </a:lnTo>
                  <a:lnTo>
                    <a:pt x="1826251" y="1711616"/>
                  </a:lnTo>
                  <a:lnTo>
                    <a:pt x="1823362" y="1711616"/>
                  </a:lnTo>
                  <a:lnTo>
                    <a:pt x="1815788" y="1724316"/>
                  </a:lnTo>
                  <a:close/>
                </a:path>
                <a:path w="2381885" h="2181859">
                  <a:moveTo>
                    <a:pt x="1830336" y="1711616"/>
                  </a:moveTo>
                  <a:lnTo>
                    <a:pt x="1826351" y="1711616"/>
                  </a:lnTo>
                  <a:lnTo>
                    <a:pt x="1826328" y="1710797"/>
                  </a:lnTo>
                  <a:lnTo>
                    <a:pt x="1827447" y="1698916"/>
                  </a:lnTo>
                  <a:lnTo>
                    <a:pt x="1832926" y="1698916"/>
                  </a:lnTo>
                  <a:lnTo>
                    <a:pt x="1830336" y="1711616"/>
                  </a:lnTo>
                  <a:close/>
                </a:path>
                <a:path w="2381885" h="2181859">
                  <a:moveTo>
                    <a:pt x="1950989" y="1711616"/>
                  </a:moveTo>
                  <a:lnTo>
                    <a:pt x="1946904" y="1711616"/>
                  </a:lnTo>
                  <a:lnTo>
                    <a:pt x="1948399" y="1698916"/>
                  </a:lnTo>
                  <a:lnTo>
                    <a:pt x="1950989" y="1711616"/>
                  </a:lnTo>
                  <a:close/>
                </a:path>
                <a:path w="2381885" h="2181859">
                  <a:moveTo>
                    <a:pt x="1377512" y="1711616"/>
                  </a:moveTo>
                  <a:lnTo>
                    <a:pt x="1373029" y="1711616"/>
                  </a:lnTo>
                  <a:lnTo>
                    <a:pt x="1374225" y="1698916"/>
                  </a:lnTo>
                  <a:lnTo>
                    <a:pt x="1377512" y="1711616"/>
                  </a:lnTo>
                  <a:close/>
                </a:path>
                <a:path w="2381885" h="2181859">
                  <a:moveTo>
                    <a:pt x="1373029" y="1711616"/>
                  </a:moveTo>
                  <a:lnTo>
                    <a:pt x="1371966" y="1708228"/>
                  </a:lnTo>
                  <a:lnTo>
                    <a:pt x="1371914" y="1707581"/>
                  </a:lnTo>
                  <a:lnTo>
                    <a:pt x="1374224" y="1698917"/>
                  </a:lnTo>
                  <a:lnTo>
                    <a:pt x="1373029" y="1711616"/>
                  </a:lnTo>
                  <a:close/>
                </a:path>
                <a:path w="2381885" h="2181859">
                  <a:moveTo>
                    <a:pt x="994530" y="1711616"/>
                  </a:moveTo>
                  <a:lnTo>
                    <a:pt x="985663" y="1711616"/>
                  </a:lnTo>
                  <a:lnTo>
                    <a:pt x="992363" y="1699058"/>
                  </a:lnTo>
                  <a:lnTo>
                    <a:pt x="994530" y="1711616"/>
                  </a:lnTo>
                  <a:close/>
                </a:path>
                <a:path w="2381885" h="2181859">
                  <a:moveTo>
                    <a:pt x="1095755" y="1711616"/>
                  </a:moveTo>
                  <a:lnTo>
                    <a:pt x="1086690" y="1711616"/>
                  </a:lnTo>
                  <a:lnTo>
                    <a:pt x="1088834" y="1699190"/>
                  </a:lnTo>
                  <a:lnTo>
                    <a:pt x="1095755" y="1711616"/>
                  </a:lnTo>
                  <a:close/>
                </a:path>
                <a:path w="2381885" h="2181859">
                  <a:moveTo>
                    <a:pt x="797858" y="1711616"/>
                  </a:moveTo>
                  <a:lnTo>
                    <a:pt x="796663" y="1711616"/>
                  </a:lnTo>
                  <a:lnTo>
                    <a:pt x="797273" y="1700502"/>
                  </a:lnTo>
                  <a:lnTo>
                    <a:pt x="797393" y="1699762"/>
                  </a:lnTo>
                  <a:lnTo>
                    <a:pt x="797858" y="1711616"/>
                  </a:lnTo>
                  <a:close/>
                </a:path>
                <a:path w="2381885" h="2181859">
                  <a:moveTo>
                    <a:pt x="1230656" y="1711616"/>
                  </a:moveTo>
                  <a:lnTo>
                    <a:pt x="1228962" y="1711616"/>
                  </a:lnTo>
                  <a:lnTo>
                    <a:pt x="1231993" y="1700252"/>
                  </a:lnTo>
                  <a:lnTo>
                    <a:pt x="1230656" y="1711616"/>
                  </a:lnTo>
                  <a:close/>
                </a:path>
                <a:path w="2381885" h="2181859">
                  <a:moveTo>
                    <a:pt x="1384885" y="1711616"/>
                  </a:moveTo>
                  <a:lnTo>
                    <a:pt x="1383590" y="1711616"/>
                  </a:lnTo>
                  <a:lnTo>
                    <a:pt x="1383501" y="1700265"/>
                  </a:lnTo>
                  <a:lnTo>
                    <a:pt x="1384885" y="1711616"/>
                  </a:lnTo>
                  <a:close/>
                </a:path>
                <a:path w="2381885" h="2181859">
                  <a:moveTo>
                    <a:pt x="796663" y="1711616"/>
                  </a:moveTo>
                  <a:lnTo>
                    <a:pt x="796463" y="1711616"/>
                  </a:lnTo>
                  <a:lnTo>
                    <a:pt x="797189" y="1701336"/>
                  </a:lnTo>
                  <a:lnTo>
                    <a:pt x="797283" y="1700326"/>
                  </a:lnTo>
                  <a:lnTo>
                    <a:pt x="796663" y="1711616"/>
                  </a:lnTo>
                  <a:close/>
                </a:path>
                <a:path w="2381885" h="2181859">
                  <a:moveTo>
                    <a:pt x="830139" y="1711616"/>
                  </a:moveTo>
                  <a:lnTo>
                    <a:pt x="829541" y="1711616"/>
                  </a:lnTo>
                  <a:lnTo>
                    <a:pt x="834920" y="1700732"/>
                  </a:lnTo>
                  <a:lnTo>
                    <a:pt x="830139" y="1711616"/>
                  </a:lnTo>
                  <a:close/>
                </a:path>
                <a:path w="2381885" h="2181859">
                  <a:moveTo>
                    <a:pt x="1077822" y="1711616"/>
                  </a:moveTo>
                  <a:lnTo>
                    <a:pt x="1072044" y="1711616"/>
                  </a:lnTo>
                  <a:lnTo>
                    <a:pt x="1072245" y="1703052"/>
                  </a:lnTo>
                  <a:lnTo>
                    <a:pt x="1077822" y="1711616"/>
                  </a:lnTo>
                  <a:close/>
                </a:path>
                <a:path w="2381885" h="2181859">
                  <a:moveTo>
                    <a:pt x="742065" y="1711616"/>
                  </a:moveTo>
                  <a:lnTo>
                    <a:pt x="735190" y="1711616"/>
                  </a:lnTo>
                  <a:lnTo>
                    <a:pt x="737134" y="1703070"/>
                  </a:lnTo>
                  <a:lnTo>
                    <a:pt x="742030" y="1711071"/>
                  </a:lnTo>
                  <a:lnTo>
                    <a:pt x="742065" y="1711616"/>
                  </a:lnTo>
                  <a:close/>
                </a:path>
                <a:path w="2381885" h="2181859">
                  <a:moveTo>
                    <a:pt x="1158623" y="1711616"/>
                  </a:moveTo>
                  <a:lnTo>
                    <a:pt x="1156929" y="1711616"/>
                  </a:lnTo>
                  <a:lnTo>
                    <a:pt x="1155756" y="1709738"/>
                  </a:lnTo>
                  <a:lnTo>
                    <a:pt x="1153910" y="1704107"/>
                  </a:lnTo>
                  <a:lnTo>
                    <a:pt x="1158623" y="1711616"/>
                  </a:lnTo>
                  <a:close/>
                </a:path>
                <a:path w="2381885" h="2181859">
                  <a:moveTo>
                    <a:pt x="1433106" y="1711616"/>
                  </a:moveTo>
                  <a:lnTo>
                    <a:pt x="1425933" y="1711616"/>
                  </a:lnTo>
                  <a:lnTo>
                    <a:pt x="1429705" y="1704545"/>
                  </a:lnTo>
                  <a:lnTo>
                    <a:pt x="1433106" y="1711616"/>
                  </a:lnTo>
                  <a:close/>
                </a:path>
                <a:path w="2381885" h="2181859">
                  <a:moveTo>
                    <a:pt x="1276377" y="1711616"/>
                  </a:moveTo>
                  <a:lnTo>
                    <a:pt x="1274394" y="1711616"/>
                  </a:lnTo>
                  <a:lnTo>
                    <a:pt x="1275435" y="1704630"/>
                  </a:lnTo>
                  <a:lnTo>
                    <a:pt x="1276970" y="1709401"/>
                  </a:lnTo>
                  <a:lnTo>
                    <a:pt x="1276377" y="1711616"/>
                  </a:lnTo>
                  <a:close/>
                </a:path>
                <a:path w="2381885" h="2181859">
                  <a:moveTo>
                    <a:pt x="1746945" y="1711616"/>
                  </a:moveTo>
                  <a:lnTo>
                    <a:pt x="1746447" y="1711616"/>
                  </a:lnTo>
                  <a:lnTo>
                    <a:pt x="1745699" y="1705267"/>
                  </a:lnTo>
                  <a:lnTo>
                    <a:pt x="1746945" y="1711616"/>
                  </a:lnTo>
                  <a:close/>
                </a:path>
                <a:path w="2381885" h="2181859">
                  <a:moveTo>
                    <a:pt x="985265" y="1711616"/>
                  </a:moveTo>
                  <a:lnTo>
                    <a:pt x="982943" y="1706992"/>
                  </a:lnTo>
                  <a:lnTo>
                    <a:pt x="985343" y="1711071"/>
                  </a:lnTo>
                  <a:lnTo>
                    <a:pt x="985265" y="1711616"/>
                  </a:lnTo>
                  <a:close/>
                </a:path>
                <a:path w="2381885" h="2181859">
                  <a:moveTo>
                    <a:pt x="1465985" y="1711616"/>
                  </a:moveTo>
                  <a:lnTo>
                    <a:pt x="1464889" y="1711616"/>
                  </a:lnTo>
                  <a:lnTo>
                    <a:pt x="1466745" y="1707581"/>
                  </a:lnTo>
                  <a:lnTo>
                    <a:pt x="1465985" y="1711616"/>
                  </a:lnTo>
                  <a:close/>
                </a:path>
                <a:path w="2381885" h="2181859">
                  <a:moveTo>
                    <a:pt x="1373029" y="1711616"/>
                  </a:moveTo>
                  <a:lnTo>
                    <a:pt x="1370837" y="1711616"/>
                  </a:lnTo>
                  <a:lnTo>
                    <a:pt x="1371844" y="1707840"/>
                  </a:lnTo>
                  <a:lnTo>
                    <a:pt x="1373029" y="1711616"/>
                  </a:lnTo>
                  <a:close/>
                </a:path>
                <a:path w="2381885" h="2181859">
                  <a:moveTo>
                    <a:pt x="754718" y="1711616"/>
                  </a:moveTo>
                  <a:lnTo>
                    <a:pt x="753921" y="1711616"/>
                  </a:lnTo>
                  <a:lnTo>
                    <a:pt x="754278" y="1708113"/>
                  </a:lnTo>
                  <a:lnTo>
                    <a:pt x="754718" y="1711616"/>
                  </a:lnTo>
                  <a:close/>
                </a:path>
                <a:path w="2381885" h="2181859">
                  <a:moveTo>
                    <a:pt x="887726" y="1711616"/>
                  </a:moveTo>
                  <a:lnTo>
                    <a:pt x="886429" y="1711616"/>
                  </a:lnTo>
                  <a:lnTo>
                    <a:pt x="887328" y="1709738"/>
                  </a:lnTo>
                  <a:lnTo>
                    <a:pt x="887726" y="1711616"/>
                  </a:lnTo>
                  <a:close/>
                </a:path>
                <a:path w="2381885" h="2181859">
                  <a:moveTo>
                    <a:pt x="742563" y="1711616"/>
                  </a:moveTo>
                  <a:lnTo>
                    <a:pt x="742363" y="1711616"/>
                  </a:lnTo>
                  <a:lnTo>
                    <a:pt x="742070" y="1711136"/>
                  </a:lnTo>
                  <a:lnTo>
                    <a:pt x="741957" y="1709899"/>
                  </a:lnTo>
                  <a:lnTo>
                    <a:pt x="742563" y="1711616"/>
                  </a:lnTo>
                  <a:close/>
                </a:path>
                <a:path w="2381885" h="2181859">
                  <a:moveTo>
                    <a:pt x="918113" y="1711616"/>
                  </a:moveTo>
                  <a:lnTo>
                    <a:pt x="917852" y="1711616"/>
                  </a:lnTo>
                  <a:lnTo>
                    <a:pt x="917814" y="1709957"/>
                  </a:lnTo>
                  <a:lnTo>
                    <a:pt x="918113" y="1711616"/>
                  </a:lnTo>
                  <a:close/>
                </a:path>
                <a:path w="2381885" h="2181859">
                  <a:moveTo>
                    <a:pt x="651779" y="1724316"/>
                  </a:moveTo>
                  <a:lnTo>
                    <a:pt x="629880" y="1724316"/>
                  </a:lnTo>
                  <a:lnTo>
                    <a:pt x="626288" y="1711931"/>
                  </a:lnTo>
                  <a:lnTo>
                    <a:pt x="626280" y="1711463"/>
                  </a:lnTo>
                  <a:lnTo>
                    <a:pt x="627034" y="1710068"/>
                  </a:lnTo>
                  <a:lnTo>
                    <a:pt x="626792" y="1711616"/>
                  </a:lnTo>
                  <a:lnTo>
                    <a:pt x="650217" y="1711616"/>
                  </a:lnTo>
                  <a:lnTo>
                    <a:pt x="651779" y="1724316"/>
                  </a:lnTo>
                  <a:close/>
                </a:path>
                <a:path w="2381885" h="2181859">
                  <a:moveTo>
                    <a:pt x="625496" y="1711616"/>
                  </a:moveTo>
                  <a:lnTo>
                    <a:pt x="624699" y="1711616"/>
                  </a:lnTo>
                  <a:lnTo>
                    <a:pt x="624881" y="1710330"/>
                  </a:lnTo>
                  <a:lnTo>
                    <a:pt x="625496" y="1711616"/>
                  </a:lnTo>
                  <a:close/>
                </a:path>
                <a:path w="2381885" h="2181859">
                  <a:moveTo>
                    <a:pt x="1348421" y="1711616"/>
                  </a:moveTo>
                  <a:lnTo>
                    <a:pt x="1348232" y="1710593"/>
                  </a:lnTo>
                  <a:lnTo>
                    <a:pt x="1348421" y="1711616"/>
                  </a:lnTo>
                  <a:close/>
                </a:path>
                <a:path w="2381885" h="2181859">
                  <a:moveTo>
                    <a:pt x="742363" y="1711616"/>
                  </a:moveTo>
                  <a:lnTo>
                    <a:pt x="742065" y="1711616"/>
                  </a:lnTo>
                  <a:lnTo>
                    <a:pt x="742030" y="1711071"/>
                  </a:lnTo>
                  <a:lnTo>
                    <a:pt x="742363" y="1711616"/>
                  </a:lnTo>
                  <a:close/>
                </a:path>
                <a:path w="2381885" h="2181859">
                  <a:moveTo>
                    <a:pt x="985663" y="1711616"/>
                  </a:moveTo>
                  <a:lnTo>
                    <a:pt x="985265" y="1711616"/>
                  </a:lnTo>
                  <a:lnTo>
                    <a:pt x="985381" y="1711136"/>
                  </a:lnTo>
                  <a:lnTo>
                    <a:pt x="985663" y="1711616"/>
                  </a:lnTo>
                  <a:close/>
                </a:path>
                <a:path w="2381885" h="2181859">
                  <a:moveTo>
                    <a:pt x="1095856" y="1711616"/>
                  </a:moveTo>
                  <a:lnTo>
                    <a:pt x="1095648" y="1711237"/>
                  </a:lnTo>
                  <a:lnTo>
                    <a:pt x="1095856" y="1711616"/>
                  </a:lnTo>
                  <a:close/>
                </a:path>
                <a:path w="2381885" h="2181859">
                  <a:moveTo>
                    <a:pt x="1321121" y="1711616"/>
                  </a:moveTo>
                  <a:lnTo>
                    <a:pt x="1321068" y="1711391"/>
                  </a:lnTo>
                  <a:lnTo>
                    <a:pt x="1321121" y="1711616"/>
                  </a:lnTo>
                  <a:close/>
                </a:path>
                <a:path w="2381885" h="2181859">
                  <a:moveTo>
                    <a:pt x="1826351" y="1711616"/>
                  </a:moveTo>
                  <a:lnTo>
                    <a:pt x="1826266" y="1711463"/>
                  </a:lnTo>
                  <a:lnTo>
                    <a:pt x="1826351" y="1711616"/>
                  </a:lnTo>
                  <a:close/>
                </a:path>
                <a:path w="2381885" h="2181859">
                  <a:moveTo>
                    <a:pt x="93466" y="1724316"/>
                  </a:moveTo>
                  <a:lnTo>
                    <a:pt x="87887" y="1711616"/>
                  </a:lnTo>
                  <a:lnTo>
                    <a:pt x="100241" y="1711616"/>
                  </a:lnTo>
                  <a:lnTo>
                    <a:pt x="93466" y="1724316"/>
                  </a:lnTo>
                  <a:close/>
                </a:path>
                <a:path w="2381885" h="2181859">
                  <a:moveTo>
                    <a:pt x="186123" y="1724316"/>
                  </a:moveTo>
                  <a:lnTo>
                    <a:pt x="183034" y="1724316"/>
                  </a:lnTo>
                  <a:lnTo>
                    <a:pt x="178850" y="1711616"/>
                  </a:lnTo>
                  <a:lnTo>
                    <a:pt x="186223" y="1711616"/>
                  </a:lnTo>
                  <a:lnTo>
                    <a:pt x="186123" y="1724316"/>
                  </a:lnTo>
                  <a:close/>
                </a:path>
                <a:path w="2381885" h="2181859">
                  <a:moveTo>
                    <a:pt x="599393" y="1724316"/>
                  </a:moveTo>
                  <a:lnTo>
                    <a:pt x="591921" y="1724316"/>
                  </a:lnTo>
                  <a:lnTo>
                    <a:pt x="595134" y="1711616"/>
                  </a:lnTo>
                  <a:lnTo>
                    <a:pt x="602482" y="1711616"/>
                  </a:lnTo>
                  <a:lnTo>
                    <a:pt x="599393" y="1724316"/>
                  </a:lnTo>
                  <a:close/>
                </a:path>
                <a:path w="2381885" h="2181859">
                  <a:moveTo>
                    <a:pt x="617825" y="1724316"/>
                  </a:moveTo>
                  <a:lnTo>
                    <a:pt x="613640" y="1711616"/>
                  </a:lnTo>
                  <a:lnTo>
                    <a:pt x="618323" y="1711616"/>
                  </a:lnTo>
                  <a:lnTo>
                    <a:pt x="617825" y="1724316"/>
                  </a:lnTo>
                  <a:close/>
                </a:path>
                <a:path w="2381885" h="2181859">
                  <a:moveTo>
                    <a:pt x="687965" y="1724316"/>
                  </a:moveTo>
                  <a:lnTo>
                    <a:pt x="659147" y="1724316"/>
                  </a:lnTo>
                  <a:lnTo>
                    <a:pt x="660940" y="1711616"/>
                  </a:lnTo>
                  <a:lnTo>
                    <a:pt x="685076" y="1711616"/>
                  </a:lnTo>
                  <a:lnTo>
                    <a:pt x="687965" y="1724316"/>
                  </a:lnTo>
                  <a:close/>
                </a:path>
                <a:path w="2381885" h="2181859">
                  <a:moveTo>
                    <a:pt x="693245" y="1724316"/>
                  </a:moveTo>
                  <a:lnTo>
                    <a:pt x="687965" y="1724316"/>
                  </a:lnTo>
                  <a:lnTo>
                    <a:pt x="685076" y="1711616"/>
                  </a:lnTo>
                  <a:lnTo>
                    <a:pt x="698526" y="1711616"/>
                  </a:lnTo>
                  <a:lnTo>
                    <a:pt x="693245" y="1724316"/>
                  </a:lnTo>
                  <a:close/>
                </a:path>
                <a:path w="2381885" h="2181859">
                  <a:moveTo>
                    <a:pt x="698526" y="1711616"/>
                  </a:moveTo>
                  <a:close/>
                </a:path>
                <a:path w="2381885" h="2181859">
                  <a:moveTo>
                    <a:pt x="719249" y="1724316"/>
                  </a:moveTo>
                  <a:lnTo>
                    <a:pt x="697032" y="1724316"/>
                  </a:lnTo>
                  <a:lnTo>
                    <a:pt x="698526" y="1711616"/>
                  </a:lnTo>
                  <a:lnTo>
                    <a:pt x="719266" y="1711616"/>
                  </a:lnTo>
                  <a:lnTo>
                    <a:pt x="719249" y="1724316"/>
                  </a:lnTo>
                  <a:close/>
                </a:path>
                <a:path w="2381885" h="2181859">
                  <a:moveTo>
                    <a:pt x="719332" y="1713794"/>
                  </a:moveTo>
                  <a:lnTo>
                    <a:pt x="719266" y="1711616"/>
                  </a:lnTo>
                  <a:lnTo>
                    <a:pt x="719332" y="1713794"/>
                  </a:lnTo>
                  <a:close/>
                </a:path>
                <a:path w="2381885" h="2181859">
                  <a:moveTo>
                    <a:pt x="734094" y="1724316"/>
                  </a:moveTo>
                  <a:lnTo>
                    <a:pt x="719648" y="1724316"/>
                  </a:lnTo>
                  <a:lnTo>
                    <a:pt x="719472" y="1718458"/>
                  </a:lnTo>
                  <a:lnTo>
                    <a:pt x="719349" y="1711616"/>
                  </a:lnTo>
                  <a:lnTo>
                    <a:pt x="740271" y="1711616"/>
                  </a:lnTo>
                  <a:lnTo>
                    <a:pt x="734094" y="1724316"/>
                  </a:lnTo>
                  <a:close/>
                </a:path>
                <a:path w="2381885" h="2181859">
                  <a:moveTo>
                    <a:pt x="765179" y="1724316"/>
                  </a:moveTo>
                  <a:lnTo>
                    <a:pt x="758604" y="1724316"/>
                  </a:lnTo>
                  <a:lnTo>
                    <a:pt x="755615" y="1711616"/>
                  </a:lnTo>
                  <a:lnTo>
                    <a:pt x="766574" y="1711616"/>
                  </a:lnTo>
                  <a:lnTo>
                    <a:pt x="765179" y="1724316"/>
                  </a:lnTo>
                  <a:close/>
                </a:path>
                <a:path w="2381885" h="2181859">
                  <a:moveTo>
                    <a:pt x="804972" y="1724316"/>
                  </a:moveTo>
                  <a:lnTo>
                    <a:pt x="787397" y="1724316"/>
                  </a:lnTo>
                  <a:lnTo>
                    <a:pt x="780323" y="1711616"/>
                  </a:lnTo>
                  <a:lnTo>
                    <a:pt x="808419" y="1711616"/>
                  </a:lnTo>
                  <a:lnTo>
                    <a:pt x="804972" y="1724316"/>
                  </a:lnTo>
                  <a:close/>
                </a:path>
                <a:path w="2381885" h="2181859">
                  <a:moveTo>
                    <a:pt x="827251" y="1724316"/>
                  </a:moveTo>
                  <a:lnTo>
                    <a:pt x="810113" y="1724316"/>
                  </a:lnTo>
                  <a:lnTo>
                    <a:pt x="808419" y="1711616"/>
                  </a:lnTo>
                  <a:lnTo>
                    <a:pt x="827848" y="1711616"/>
                  </a:lnTo>
                  <a:lnTo>
                    <a:pt x="829195" y="1719426"/>
                  </a:lnTo>
                  <a:lnTo>
                    <a:pt x="829097" y="1720186"/>
                  </a:lnTo>
                  <a:lnTo>
                    <a:pt x="827251" y="1724316"/>
                  </a:lnTo>
                  <a:close/>
                </a:path>
                <a:path w="2381885" h="2181859">
                  <a:moveTo>
                    <a:pt x="829437" y="1719426"/>
                  </a:moveTo>
                  <a:lnTo>
                    <a:pt x="827998" y="1711616"/>
                  </a:lnTo>
                  <a:lnTo>
                    <a:pt x="832032" y="1711616"/>
                  </a:lnTo>
                  <a:lnTo>
                    <a:pt x="831548" y="1714704"/>
                  </a:lnTo>
                  <a:lnTo>
                    <a:pt x="829437" y="1719426"/>
                  </a:lnTo>
                  <a:close/>
                </a:path>
                <a:path w="2381885" h="2181859">
                  <a:moveTo>
                    <a:pt x="834821" y="1724316"/>
                  </a:moveTo>
                  <a:lnTo>
                    <a:pt x="830338" y="1724316"/>
                  </a:lnTo>
                  <a:lnTo>
                    <a:pt x="830189" y="1723506"/>
                  </a:lnTo>
                  <a:lnTo>
                    <a:pt x="830204" y="1723270"/>
                  </a:lnTo>
                  <a:lnTo>
                    <a:pt x="831548" y="1714704"/>
                  </a:lnTo>
                  <a:lnTo>
                    <a:pt x="832928" y="1711616"/>
                  </a:lnTo>
                  <a:lnTo>
                    <a:pt x="833858" y="1714086"/>
                  </a:lnTo>
                  <a:lnTo>
                    <a:pt x="834821" y="1724316"/>
                  </a:lnTo>
                  <a:close/>
                </a:path>
                <a:path w="2381885" h="2181859">
                  <a:moveTo>
                    <a:pt x="836913" y="1722198"/>
                  </a:moveTo>
                  <a:lnTo>
                    <a:pt x="833858" y="1714086"/>
                  </a:lnTo>
                  <a:lnTo>
                    <a:pt x="833626" y="1711616"/>
                  </a:lnTo>
                  <a:lnTo>
                    <a:pt x="841397" y="1711616"/>
                  </a:lnTo>
                  <a:lnTo>
                    <a:pt x="836913" y="1722198"/>
                  </a:lnTo>
                  <a:close/>
                </a:path>
                <a:path w="2381885" h="2181859">
                  <a:moveTo>
                    <a:pt x="852157" y="1724316"/>
                  </a:moveTo>
                  <a:lnTo>
                    <a:pt x="837711" y="1724316"/>
                  </a:lnTo>
                  <a:lnTo>
                    <a:pt x="837050" y="1722560"/>
                  </a:lnTo>
                  <a:lnTo>
                    <a:pt x="837014" y="1722198"/>
                  </a:lnTo>
                  <a:lnTo>
                    <a:pt x="841497" y="1711616"/>
                  </a:lnTo>
                  <a:lnTo>
                    <a:pt x="846976" y="1711616"/>
                  </a:lnTo>
                  <a:lnTo>
                    <a:pt x="852157" y="1724316"/>
                  </a:lnTo>
                  <a:close/>
                </a:path>
                <a:path w="2381885" h="2181859">
                  <a:moveTo>
                    <a:pt x="855545" y="1724316"/>
                  </a:moveTo>
                  <a:lnTo>
                    <a:pt x="852257" y="1724316"/>
                  </a:lnTo>
                  <a:lnTo>
                    <a:pt x="847076" y="1711616"/>
                  </a:lnTo>
                  <a:lnTo>
                    <a:pt x="850662" y="1711616"/>
                  </a:lnTo>
                  <a:lnTo>
                    <a:pt x="854140" y="1720506"/>
                  </a:lnTo>
                  <a:lnTo>
                    <a:pt x="855545" y="1724316"/>
                  </a:lnTo>
                  <a:close/>
                </a:path>
                <a:path w="2381885" h="2181859">
                  <a:moveTo>
                    <a:pt x="908735" y="1724316"/>
                  </a:moveTo>
                  <a:lnTo>
                    <a:pt x="855644" y="1724316"/>
                  </a:lnTo>
                  <a:lnTo>
                    <a:pt x="853372" y="1718423"/>
                  </a:lnTo>
                  <a:lnTo>
                    <a:pt x="850862" y="1711616"/>
                  </a:lnTo>
                  <a:lnTo>
                    <a:pt x="902968" y="1711616"/>
                  </a:lnTo>
                  <a:lnTo>
                    <a:pt x="908735" y="1724316"/>
                  </a:lnTo>
                  <a:close/>
                </a:path>
                <a:path w="2381885" h="2181859">
                  <a:moveTo>
                    <a:pt x="912774" y="1716233"/>
                  </a:moveTo>
                  <a:lnTo>
                    <a:pt x="910740" y="1711616"/>
                  </a:lnTo>
                  <a:lnTo>
                    <a:pt x="915082" y="1711616"/>
                  </a:lnTo>
                  <a:lnTo>
                    <a:pt x="912774" y="1716233"/>
                  </a:lnTo>
                  <a:close/>
                </a:path>
                <a:path w="2381885" h="2181859">
                  <a:moveTo>
                    <a:pt x="915562" y="1722560"/>
                  </a:moveTo>
                  <a:lnTo>
                    <a:pt x="912774" y="1716233"/>
                  </a:lnTo>
                  <a:lnTo>
                    <a:pt x="915082" y="1711616"/>
                  </a:lnTo>
                  <a:lnTo>
                    <a:pt x="916818" y="1711616"/>
                  </a:lnTo>
                  <a:lnTo>
                    <a:pt x="916190" y="1720506"/>
                  </a:lnTo>
                  <a:lnTo>
                    <a:pt x="915562" y="1722560"/>
                  </a:lnTo>
                  <a:close/>
                </a:path>
                <a:path w="2381885" h="2181859">
                  <a:moveTo>
                    <a:pt x="927877" y="1724316"/>
                  </a:moveTo>
                  <a:lnTo>
                    <a:pt x="916335" y="1724316"/>
                  </a:lnTo>
                  <a:lnTo>
                    <a:pt x="915978" y="1723506"/>
                  </a:lnTo>
                  <a:lnTo>
                    <a:pt x="916190" y="1720506"/>
                  </a:lnTo>
                  <a:lnTo>
                    <a:pt x="918910" y="1711616"/>
                  </a:lnTo>
                  <a:lnTo>
                    <a:pt x="924190" y="1711616"/>
                  </a:lnTo>
                  <a:lnTo>
                    <a:pt x="927259" y="1719937"/>
                  </a:lnTo>
                  <a:lnTo>
                    <a:pt x="927877" y="1724316"/>
                  </a:lnTo>
                  <a:close/>
                </a:path>
                <a:path w="2381885" h="2181859">
                  <a:moveTo>
                    <a:pt x="928469" y="1723221"/>
                  </a:moveTo>
                  <a:lnTo>
                    <a:pt x="927321" y="1720106"/>
                  </a:lnTo>
                  <a:lnTo>
                    <a:pt x="927215" y="1719629"/>
                  </a:lnTo>
                  <a:lnTo>
                    <a:pt x="926084" y="1711616"/>
                  </a:lnTo>
                  <a:lnTo>
                    <a:pt x="934054" y="1711616"/>
                  </a:lnTo>
                  <a:lnTo>
                    <a:pt x="933875" y="1713039"/>
                  </a:lnTo>
                  <a:lnTo>
                    <a:pt x="933811" y="1713354"/>
                  </a:lnTo>
                  <a:lnTo>
                    <a:pt x="928469" y="1723221"/>
                  </a:lnTo>
                  <a:close/>
                </a:path>
                <a:path w="2381885" h="2181859">
                  <a:moveTo>
                    <a:pt x="934679" y="1711749"/>
                  </a:moveTo>
                  <a:lnTo>
                    <a:pt x="934652" y="1711616"/>
                  </a:lnTo>
                  <a:lnTo>
                    <a:pt x="934679" y="1711749"/>
                  </a:lnTo>
                  <a:close/>
                </a:path>
                <a:path w="2381885" h="2181859">
                  <a:moveTo>
                    <a:pt x="949895" y="1724316"/>
                  </a:moveTo>
                  <a:lnTo>
                    <a:pt x="937242" y="1724316"/>
                  </a:lnTo>
                  <a:lnTo>
                    <a:pt x="934716" y="1711931"/>
                  </a:lnTo>
                  <a:lnTo>
                    <a:pt x="934752" y="1711616"/>
                  </a:lnTo>
                  <a:lnTo>
                    <a:pt x="943220" y="1711616"/>
                  </a:lnTo>
                  <a:lnTo>
                    <a:pt x="949895" y="1724316"/>
                  </a:lnTo>
                  <a:close/>
                </a:path>
                <a:path w="2381885" h="2181859">
                  <a:moveTo>
                    <a:pt x="957145" y="1724316"/>
                  </a:moveTo>
                  <a:lnTo>
                    <a:pt x="949895" y="1724316"/>
                  </a:lnTo>
                  <a:lnTo>
                    <a:pt x="943220" y="1711616"/>
                  </a:lnTo>
                  <a:lnTo>
                    <a:pt x="963744" y="1711616"/>
                  </a:lnTo>
                  <a:lnTo>
                    <a:pt x="958816" y="1722198"/>
                  </a:lnTo>
                  <a:lnTo>
                    <a:pt x="957145" y="1724316"/>
                  </a:lnTo>
                  <a:close/>
                </a:path>
                <a:path w="2381885" h="2181859">
                  <a:moveTo>
                    <a:pt x="983671" y="1724316"/>
                  </a:moveTo>
                  <a:lnTo>
                    <a:pt x="957830" y="1724316"/>
                  </a:lnTo>
                  <a:lnTo>
                    <a:pt x="958758" y="1722324"/>
                  </a:lnTo>
                  <a:lnTo>
                    <a:pt x="967331" y="1711616"/>
                  </a:lnTo>
                  <a:lnTo>
                    <a:pt x="977955" y="1711616"/>
                  </a:lnTo>
                  <a:lnTo>
                    <a:pt x="983671" y="1724316"/>
                  </a:lnTo>
                  <a:close/>
                </a:path>
                <a:path w="2381885" h="2181859">
                  <a:moveTo>
                    <a:pt x="995626" y="1724316"/>
                  </a:moveTo>
                  <a:lnTo>
                    <a:pt x="988403" y="1724316"/>
                  </a:lnTo>
                  <a:lnTo>
                    <a:pt x="981257" y="1711616"/>
                  </a:lnTo>
                  <a:lnTo>
                    <a:pt x="995887" y="1711616"/>
                  </a:lnTo>
                  <a:lnTo>
                    <a:pt x="997238" y="1717963"/>
                  </a:lnTo>
                  <a:lnTo>
                    <a:pt x="997245" y="1718738"/>
                  </a:lnTo>
                  <a:lnTo>
                    <a:pt x="995626" y="1724316"/>
                  </a:lnTo>
                  <a:close/>
                </a:path>
                <a:path w="2381885" h="2181859">
                  <a:moveTo>
                    <a:pt x="997336" y="1718423"/>
                  </a:moveTo>
                  <a:lnTo>
                    <a:pt x="995888" y="1711616"/>
                  </a:lnTo>
                  <a:lnTo>
                    <a:pt x="998316" y="1711616"/>
                  </a:lnTo>
                  <a:lnTo>
                    <a:pt x="997972" y="1716233"/>
                  </a:lnTo>
                  <a:lnTo>
                    <a:pt x="997336" y="1718423"/>
                  </a:lnTo>
                  <a:close/>
                </a:path>
                <a:path w="2381885" h="2181859">
                  <a:moveTo>
                    <a:pt x="997996" y="1716151"/>
                  </a:moveTo>
                  <a:lnTo>
                    <a:pt x="998316" y="1711616"/>
                  </a:lnTo>
                  <a:lnTo>
                    <a:pt x="999312" y="1711616"/>
                  </a:lnTo>
                  <a:lnTo>
                    <a:pt x="997996" y="1716151"/>
                  </a:lnTo>
                  <a:close/>
                </a:path>
                <a:path w="2381885" h="2181859">
                  <a:moveTo>
                    <a:pt x="1003696" y="1724316"/>
                  </a:moveTo>
                  <a:lnTo>
                    <a:pt x="998590" y="1724316"/>
                  </a:lnTo>
                  <a:lnTo>
                    <a:pt x="997779" y="1720506"/>
                  </a:lnTo>
                  <a:lnTo>
                    <a:pt x="997750" y="1719629"/>
                  </a:lnTo>
                  <a:lnTo>
                    <a:pt x="997990" y="1716233"/>
                  </a:lnTo>
                  <a:lnTo>
                    <a:pt x="998041" y="1715995"/>
                  </a:lnTo>
                  <a:lnTo>
                    <a:pt x="999312" y="1711616"/>
                  </a:lnTo>
                  <a:lnTo>
                    <a:pt x="1003696" y="1724316"/>
                  </a:lnTo>
                  <a:close/>
                </a:path>
                <a:path w="2381885" h="2181859">
                  <a:moveTo>
                    <a:pt x="1007582" y="1724316"/>
                  </a:moveTo>
                  <a:lnTo>
                    <a:pt x="1003896" y="1724316"/>
                  </a:lnTo>
                  <a:lnTo>
                    <a:pt x="1000309" y="1711616"/>
                  </a:lnTo>
                  <a:lnTo>
                    <a:pt x="1003497" y="1711616"/>
                  </a:lnTo>
                  <a:lnTo>
                    <a:pt x="1007582" y="1724316"/>
                  </a:lnTo>
                  <a:close/>
                </a:path>
                <a:path w="2381885" h="2181859">
                  <a:moveTo>
                    <a:pt x="1020295" y="1724316"/>
                  </a:moveTo>
                  <a:lnTo>
                    <a:pt x="1008874" y="1724316"/>
                  </a:lnTo>
                  <a:lnTo>
                    <a:pt x="1005988" y="1711616"/>
                  </a:lnTo>
                  <a:lnTo>
                    <a:pt x="1022800" y="1711616"/>
                  </a:lnTo>
                  <a:lnTo>
                    <a:pt x="1022763" y="1711931"/>
                  </a:lnTo>
                  <a:lnTo>
                    <a:pt x="1020295" y="1724316"/>
                  </a:lnTo>
                  <a:close/>
                </a:path>
                <a:path w="2381885" h="2181859">
                  <a:moveTo>
                    <a:pt x="1040659" y="1724316"/>
                  </a:moveTo>
                  <a:lnTo>
                    <a:pt x="1021287" y="1724316"/>
                  </a:lnTo>
                  <a:lnTo>
                    <a:pt x="1022763" y="1711931"/>
                  </a:lnTo>
                  <a:lnTo>
                    <a:pt x="1022826" y="1711616"/>
                  </a:lnTo>
                  <a:lnTo>
                    <a:pt x="1040858" y="1711616"/>
                  </a:lnTo>
                  <a:lnTo>
                    <a:pt x="1040659" y="1724316"/>
                  </a:lnTo>
                  <a:close/>
                </a:path>
                <a:path w="2381885" h="2181859">
                  <a:moveTo>
                    <a:pt x="1044693" y="1719629"/>
                  </a:moveTo>
                  <a:lnTo>
                    <a:pt x="1041773" y="1713526"/>
                  </a:lnTo>
                  <a:lnTo>
                    <a:pt x="1041680" y="1711616"/>
                  </a:lnTo>
                  <a:lnTo>
                    <a:pt x="1046139" y="1711616"/>
                  </a:lnTo>
                  <a:lnTo>
                    <a:pt x="1044693" y="1719629"/>
                  </a:lnTo>
                  <a:close/>
                </a:path>
                <a:path w="2381885" h="2181859">
                  <a:moveTo>
                    <a:pt x="1061680" y="1724316"/>
                  </a:moveTo>
                  <a:lnTo>
                    <a:pt x="1046936" y="1724316"/>
                  </a:lnTo>
                  <a:lnTo>
                    <a:pt x="1047932" y="1711616"/>
                  </a:lnTo>
                  <a:lnTo>
                    <a:pt x="1055268" y="1711616"/>
                  </a:lnTo>
                  <a:lnTo>
                    <a:pt x="1061680" y="1724316"/>
                  </a:lnTo>
                  <a:close/>
                </a:path>
                <a:path w="2381885" h="2181859">
                  <a:moveTo>
                    <a:pt x="1067659" y="1724316"/>
                  </a:moveTo>
                  <a:lnTo>
                    <a:pt x="1061680" y="1724316"/>
                  </a:lnTo>
                  <a:lnTo>
                    <a:pt x="1069054" y="1711616"/>
                  </a:lnTo>
                  <a:lnTo>
                    <a:pt x="1067659" y="1724316"/>
                  </a:lnTo>
                  <a:close/>
                </a:path>
                <a:path w="2381885" h="2181859">
                  <a:moveTo>
                    <a:pt x="1079914" y="1724316"/>
                  </a:moveTo>
                  <a:lnTo>
                    <a:pt x="1067859" y="1724316"/>
                  </a:lnTo>
                  <a:lnTo>
                    <a:pt x="1069154" y="1711616"/>
                  </a:lnTo>
                  <a:lnTo>
                    <a:pt x="1080811" y="1711616"/>
                  </a:lnTo>
                  <a:lnTo>
                    <a:pt x="1080593" y="1716233"/>
                  </a:lnTo>
                  <a:lnTo>
                    <a:pt x="1080469" y="1718424"/>
                  </a:lnTo>
                  <a:lnTo>
                    <a:pt x="1079914" y="1724316"/>
                  </a:lnTo>
                  <a:close/>
                </a:path>
                <a:path w="2381885" h="2181859">
                  <a:moveTo>
                    <a:pt x="1080512" y="1717963"/>
                  </a:moveTo>
                  <a:lnTo>
                    <a:pt x="1080811" y="1711616"/>
                  </a:lnTo>
                  <a:lnTo>
                    <a:pt x="1081110" y="1711616"/>
                  </a:lnTo>
                  <a:lnTo>
                    <a:pt x="1080512" y="1717963"/>
                  </a:lnTo>
                  <a:close/>
                </a:path>
                <a:path w="2381885" h="2181859">
                  <a:moveTo>
                    <a:pt x="1085414" y="1724316"/>
                  </a:moveTo>
                  <a:lnTo>
                    <a:pt x="1080213" y="1724316"/>
                  </a:lnTo>
                  <a:lnTo>
                    <a:pt x="1080512" y="1717963"/>
                  </a:lnTo>
                  <a:lnTo>
                    <a:pt x="1081110" y="1711616"/>
                  </a:lnTo>
                  <a:lnTo>
                    <a:pt x="1085414" y="1724316"/>
                  </a:lnTo>
                  <a:close/>
                </a:path>
                <a:path w="2381885" h="2181859">
                  <a:moveTo>
                    <a:pt x="1083986" y="1713526"/>
                  </a:moveTo>
                  <a:lnTo>
                    <a:pt x="1083401" y="1711616"/>
                  </a:lnTo>
                  <a:lnTo>
                    <a:pt x="1083701" y="1711616"/>
                  </a:lnTo>
                  <a:lnTo>
                    <a:pt x="1083986" y="1713526"/>
                  </a:lnTo>
                  <a:close/>
                </a:path>
                <a:path w="2381885" h="2181859">
                  <a:moveTo>
                    <a:pt x="1085494" y="1718458"/>
                  </a:moveTo>
                  <a:lnTo>
                    <a:pt x="1083986" y="1713526"/>
                  </a:lnTo>
                  <a:lnTo>
                    <a:pt x="1083701" y="1711616"/>
                  </a:lnTo>
                  <a:lnTo>
                    <a:pt x="1084797" y="1711616"/>
                  </a:lnTo>
                  <a:lnTo>
                    <a:pt x="1085494" y="1718458"/>
                  </a:lnTo>
                  <a:close/>
                </a:path>
                <a:path w="2381885" h="2181859">
                  <a:moveTo>
                    <a:pt x="1086967" y="1723270"/>
                  </a:moveTo>
                  <a:lnTo>
                    <a:pt x="1085494" y="1718458"/>
                  </a:lnTo>
                  <a:lnTo>
                    <a:pt x="1084797" y="1711616"/>
                  </a:lnTo>
                  <a:lnTo>
                    <a:pt x="1091172" y="1711616"/>
                  </a:lnTo>
                  <a:lnTo>
                    <a:pt x="1086967" y="1723270"/>
                  </a:lnTo>
                  <a:close/>
                </a:path>
                <a:path w="2381885" h="2181859">
                  <a:moveTo>
                    <a:pt x="1098601" y="1724316"/>
                  </a:moveTo>
                  <a:lnTo>
                    <a:pt x="1090674" y="1724316"/>
                  </a:lnTo>
                  <a:lnTo>
                    <a:pt x="1091372" y="1711616"/>
                  </a:lnTo>
                  <a:lnTo>
                    <a:pt x="1094161" y="1711616"/>
                  </a:lnTo>
                  <a:lnTo>
                    <a:pt x="1098601" y="1724316"/>
                  </a:lnTo>
                  <a:close/>
                </a:path>
                <a:path w="2381885" h="2181859">
                  <a:moveTo>
                    <a:pt x="1105020" y="1724316"/>
                  </a:moveTo>
                  <a:lnTo>
                    <a:pt x="1099851" y="1724316"/>
                  </a:lnTo>
                  <a:lnTo>
                    <a:pt x="1094161" y="1711616"/>
                  </a:lnTo>
                  <a:lnTo>
                    <a:pt x="1104821" y="1711616"/>
                  </a:lnTo>
                  <a:lnTo>
                    <a:pt x="1105020" y="1724316"/>
                  </a:lnTo>
                  <a:close/>
                </a:path>
                <a:path w="2381885" h="2181859">
                  <a:moveTo>
                    <a:pt x="1106117" y="1724316"/>
                  </a:moveTo>
                  <a:lnTo>
                    <a:pt x="1105020" y="1724316"/>
                  </a:lnTo>
                  <a:lnTo>
                    <a:pt x="1104821" y="1711616"/>
                  </a:lnTo>
                  <a:lnTo>
                    <a:pt x="1105818" y="1711616"/>
                  </a:lnTo>
                  <a:lnTo>
                    <a:pt x="1106117" y="1724316"/>
                  </a:lnTo>
                  <a:close/>
                </a:path>
                <a:path w="2381885" h="2181859">
                  <a:moveTo>
                    <a:pt x="1132472" y="1724316"/>
                  </a:moveTo>
                  <a:lnTo>
                    <a:pt x="1106117" y="1724316"/>
                  </a:lnTo>
                  <a:lnTo>
                    <a:pt x="1105818" y="1711616"/>
                  </a:lnTo>
                  <a:lnTo>
                    <a:pt x="1131522" y="1711616"/>
                  </a:lnTo>
                  <a:lnTo>
                    <a:pt x="1132472" y="1724316"/>
                  </a:lnTo>
                  <a:close/>
                </a:path>
                <a:path w="2381885" h="2181859">
                  <a:moveTo>
                    <a:pt x="1158423" y="1724316"/>
                  </a:moveTo>
                  <a:lnTo>
                    <a:pt x="1135907" y="1724316"/>
                  </a:lnTo>
                  <a:lnTo>
                    <a:pt x="1132552" y="1711616"/>
                  </a:lnTo>
                  <a:lnTo>
                    <a:pt x="1145680" y="1711617"/>
                  </a:lnTo>
                  <a:lnTo>
                    <a:pt x="1158423" y="1724316"/>
                  </a:lnTo>
                  <a:close/>
                </a:path>
                <a:path w="2381885" h="2181859">
                  <a:moveTo>
                    <a:pt x="1163405" y="1724316"/>
                  </a:moveTo>
                  <a:lnTo>
                    <a:pt x="1158523" y="1724316"/>
                  </a:lnTo>
                  <a:lnTo>
                    <a:pt x="1163505" y="1711616"/>
                  </a:lnTo>
                  <a:lnTo>
                    <a:pt x="1166294" y="1711616"/>
                  </a:lnTo>
                  <a:lnTo>
                    <a:pt x="1163405" y="1724316"/>
                  </a:lnTo>
                  <a:close/>
                </a:path>
                <a:path w="2381885" h="2181859">
                  <a:moveTo>
                    <a:pt x="1163505" y="1724316"/>
                  </a:moveTo>
                  <a:lnTo>
                    <a:pt x="1166294" y="1711616"/>
                  </a:lnTo>
                  <a:lnTo>
                    <a:pt x="1163505" y="1724316"/>
                  </a:lnTo>
                  <a:close/>
                </a:path>
                <a:path w="2381885" h="2181859">
                  <a:moveTo>
                    <a:pt x="1174165" y="1724316"/>
                  </a:moveTo>
                  <a:lnTo>
                    <a:pt x="1163505" y="1724316"/>
                  </a:lnTo>
                  <a:lnTo>
                    <a:pt x="1166394" y="1711616"/>
                  </a:lnTo>
                  <a:lnTo>
                    <a:pt x="1168984" y="1711616"/>
                  </a:lnTo>
                  <a:lnTo>
                    <a:pt x="1174165" y="1724316"/>
                  </a:lnTo>
                  <a:close/>
                </a:path>
                <a:path w="2381885" h="2181859">
                  <a:moveTo>
                    <a:pt x="1194079" y="1724316"/>
                  </a:moveTo>
                  <a:lnTo>
                    <a:pt x="1174265" y="1724316"/>
                  </a:lnTo>
                  <a:lnTo>
                    <a:pt x="1169084" y="1711616"/>
                  </a:lnTo>
                  <a:lnTo>
                    <a:pt x="1193604" y="1711616"/>
                  </a:lnTo>
                  <a:lnTo>
                    <a:pt x="1194079" y="1724316"/>
                  </a:lnTo>
                  <a:close/>
                </a:path>
                <a:path w="2381885" h="2181859">
                  <a:moveTo>
                    <a:pt x="1194178" y="1724316"/>
                  </a:moveTo>
                  <a:lnTo>
                    <a:pt x="1193604" y="1711616"/>
                  </a:lnTo>
                  <a:lnTo>
                    <a:pt x="1194178" y="1724316"/>
                  </a:lnTo>
                  <a:close/>
                </a:path>
                <a:path w="2381885" h="2181859">
                  <a:moveTo>
                    <a:pt x="1225475" y="1724316"/>
                  </a:moveTo>
                  <a:lnTo>
                    <a:pt x="1194178" y="1724316"/>
                  </a:lnTo>
                  <a:lnTo>
                    <a:pt x="1193703" y="1711616"/>
                  </a:lnTo>
                  <a:lnTo>
                    <a:pt x="1227567" y="1711616"/>
                  </a:lnTo>
                  <a:lnTo>
                    <a:pt x="1225475" y="1724316"/>
                  </a:lnTo>
                  <a:close/>
                </a:path>
                <a:path w="2381885" h="2181859">
                  <a:moveTo>
                    <a:pt x="1231054" y="1724316"/>
                  </a:moveTo>
                  <a:lnTo>
                    <a:pt x="1225475" y="1724316"/>
                  </a:lnTo>
                  <a:lnTo>
                    <a:pt x="1227568" y="1711616"/>
                  </a:lnTo>
                  <a:lnTo>
                    <a:pt x="1233246" y="1711616"/>
                  </a:lnTo>
                  <a:lnTo>
                    <a:pt x="1231054" y="1724316"/>
                  </a:lnTo>
                  <a:close/>
                </a:path>
                <a:path w="2381885" h="2181859">
                  <a:moveTo>
                    <a:pt x="1280870" y="1724316"/>
                  </a:moveTo>
                  <a:lnTo>
                    <a:pt x="1261044" y="1724316"/>
                  </a:lnTo>
                  <a:lnTo>
                    <a:pt x="1259228" y="1713794"/>
                  </a:lnTo>
                  <a:lnTo>
                    <a:pt x="1259143" y="1711616"/>
                  </a:lnTo>
                  <a:lnTo>
                    <a:pt x="1276486" y="1711616"/>
                  </a:lnTo>
                  <a:lnTo>
                    <a:pt x="1280870" y="1724316"/>
                  </a:lnTo>
                  <a:close/>
                </a:path>
                <a:path w="2381885" h="2181859">
                  <a:moveTo>
                    <a:pt x="1321720" y="1724316"/>
                  </a:moveTo>
                  <a:lnTo>
                    <a:pt x="1281468" y="1724316"/>
                  </a:lnTo>
                  <a:lnTo>
                    <a:pt x="1277981" y="1711616"/>
                  </a:lnTo>
                  <a:lnTo>
                    <a:pt x="1321717" y="1711616"/>
                  </a:lnTo>
                  <a:lnTo>
                    <a:pt x="1321720" y="1724316"/>
                  </a:lnTo>
                  <a:close/>
                </a:path>
                <a:path w="2381885" h="2181859">
                  <a:moveTo>
                    <a:pt x="1354099" y="1724316"/>
                  </a:moveTo>
                  <a:lnTo>
                    <a:pt x="1321918" y="1724316"/>
                  </a:lnTo>
                  <a:lnTo>
                    <a:pt x="1321873" y="1711616"/>
                  </a:lnTo>
                  <a:lnTo>
                    <a:pt x="1352784" y="1711616"/>
                  </a:lnTo>
                  <a:lnTo>
                    <a:pt x="1354035" y="1722198"/>
                  </a:lnTo>
                  <a:lnTo>
                    <a:pt x="1354099" y="1724316"/>
                  </a:lnTo>
                  <a:close/>
                </a:path>
                <a:path w="2381885" h="2181859">
                  <a:moveTo>
                    <a:pt x="1359579" y="1724316"/>
                  </a:moveTo>
                  <a:lnTo>
                    <a:pt x="1354286" y="1724316"/>
                  </a:lnTo>
                  <a:lnTo>
                    <a:pt x="1354145" y="1723122"/>
                  </a:lnTo>
                  <a:lnTo>
                    <a:pt x="1354025" y="1719629"/>
                  </a:lnTo>
                  <a:lnTo>
                    <a:pt x="1353900" y="1711616"/>
                  </a:lnTo>
                  <a:lnTo>
                    <a:pt x="1364162" y="1711616"/>
                  </a:lnTo>
                  <a:lnTo>
                    <a:pt x="1359579" y="1724316"/>
                  </a:lnTo>
                  <a:close/>
                </a:path>
                <a:path w="2381885" h="2181859">
                  <a:moveTo>
                    <a:pt x="1388073" y="1724316"/>
                  </a:moveTo>
                  <a:lnTo>
                    <a:pt x="1359579" y="1724316"/>
                  </a:lnTo>
                  <a:lnTo>
                    <a:pt x="1364162" y="1711616"/>
                  </a:lnTo>
                  <a:lnTo>
                    <a:pt x="1383689" y="1711616"/>
                  </a:lnTo>
                  <a:lnTo>
                    <a:pt x="1386507" y="1715995"/>
                  </a:lnTo>
                  <a:lnTo>
                    <a:pt x="1388073" y="1724316"/>
                  </a:lnTo>
                  <a:close/>
                </a:path>
                <a:path w="2381885" h="2181859">
                  <a:moveTo>
                    <a:pt x="1389260" y="1720275"/>
                  </a:moveTo>
                  <a:lnTo>
                    <a:pt x="1386507" y="1715995"/>
                  </a:lnTo>
                  <a:lnTo>
                    <a:pt x="1385682" y="1711616"/>
                  </a:lnTo>
                  <a:lnTo>
                    <a:pt x="1389667" y="1711616"/>
                  </a:lnTo>
                  <a:lnTo>
                    <a:pt x="1389260" y="1720275"/>
                  </a:lnTo>
                  <a:close/>
                </a:path>
                <a:path w="2381885" h="2181859">
                  <a:moveTo>
                    <a:pt x="1413977" y="1737016"/>
                  </a:moveTo>
                  <a:lnTo>
                    <a:pt x="1408617" y="1737016"/>
                  </a:lnTo>
                  <a:lnTo>
                    <a:pt x="1407190" y="1724316"/>
                  </a:lnTo>
                  <a:lnTo>
                    <a:pt x="1416803" y="1711616"/>
                  </a:lnTo>
                  <a:lnTo>
                    <a:pt x="1460804" y="1711616"/>
                  </a:lnTo>
                  <a:lnTo>
                    <a:pt x="1463981" y="1724316"/>
                  </a:lnTo>
                  <a:lnTo>
                    <a:pt x="1410689" y="1724316"/>
                  </a:lnTo>
                  <a:lnTo>
                    <a:pt x="1413927" y="1736455"/>
                  </a:lnTo>
                  <a:lnTo>
                    <a:pt x="1413977" y="1737016"/>
                  </a:lnTo>
                  <a:close/>
                </a:path>
                <a:path w="2381885" h="2181859">
                  <a:moveTo>
                    <a:pt x="1491490" y="1724316"/>
                  </a:moveTo>
                  <a:lnTo>
                    <a:pt x="1470269" y="1724316"/>
                  </a:lnTo>
                  <a:lnTo>
                    <a:pt x="1466383" y="1711616"/>
                  </a:lnTo>
                  <a:lnTo>
                    <a:pt x="1494678" y="1711616"/>
                  </a:lnTo>
                  <a:lnTo>
                    <a:pt x="1491490" y="1724316"/>
                  </a:lnTo>
                  <a:close/>
                </a:path>
                <a:path w="2381885" h="2181859">
                  <a:moveTo>
                    <a:pt x="1491590" y="1724316"/>
                  </a:moveTo>
                  <a:lnTo>
                    <a:pt x="1494678" y="1711616"/>
                  </a:lnTo>
                  <a:lnTo>
                    <a:pt x="1491590" y="1724316"/>
                  </a:lnTo>
                  <a:close/>
                </a:path>
                <a:path w="2381885" h="2181859">
                  <a:moveTo>
                    <a:pt x="1500656" y="1724316"/>
                  </a:moveTo>
                  <a:lnTo>
                    <a:pt x="1491590" y="1724316"/>
                  </a:lnTo>
                  <a:lnTo>
                    <a:pt x="1494778" y="1711616"/>
                  </a:lnTo>
                  <a:lnTo>
                    <a:pt x="1502549" y="1711616"/>
                  </a:lnTo>
                  <a:lnTo>
                    <a:pt x="1500656" y="1724316"/>
                  </a:lnTo>
                  <a:close/>
                </a:path>
                <a:path w="2381885" h="2181859">
                  <a:moveTo>
                    <a:pt x="1506734" y="1724316"/>
                  </a:moveTo>
                  <a:lnTo>
                    <a:pt x="1500656" y="1724316"/>
                  </a:lnTo>
                  <a:lnTo>
                    <a:pt x="1505638" y="1711616"/>
                  </a:lnTo>
                  <a:lnTo>
                    <a:pt x="1506734" y="1724316"/>
                  </a:lnTo>
                  <a:close/>
                </a:path>
                <a:path w="2381885" h="2181859">
                  <a:moveTo>
                    <a:pt x="1519786" y="1724316"/>
                  </a:moveTo>
                  <a:lnTo>
                    <a:pt x="1512920" y="1724316"/>
                  </a:lnTo>
                  <a:lnTo>
                    <a:pt x="1507257" y="1711616"/>
                  </a:lnTo>
                  <a:lnTo>
                    <a:pt x="1520184" y="1711616"/>
                  </a:lnTo>
                  <a:lnTo>
                    <a:pt x="1519786" y="1724316"/>
                  </a:lnTo>
                  <a:close/>
                </a:path>
                <a:path w="2381885" h="2181859">
                  <a:moveTo>
                    <a:pt x="1520284" y="1724316"/>
                  </a:moveTo>
                  <a:lnTo>
                    <a:pt x="1522775" y="1711616"/>
                  </a:lnTo>
                  <a:lnTo>
                    <a:pt x="1520284" y="1724316"/>
                  </a:lnTo>
                  <a:close/>
                </a:path>
                <a:path w="2381885" h="2181859">
                  <a:moveTo>
                    <a:pt x="1537321" y="1724316"/>
                  </a:moveTo>
                  <a:lnTo>
                    <a:pt x="1520517" y="1724316"/>
                  </a:lnTo>
                  <a:lnTo>
                    <a:pt x="1522775" y="1711616"/>
                  </a:lnTo>
                  <a:lnTo>
                    <a:pt x="1539237" y="1711616"/>
                  </a:lnTo>
                  <a:lnTo>
                    <a:pt x="1537321" y="1724316"/>
                  </a:lnTo>
                  <a:close/>
                </a:path>
                <a:path w="2381885" h="2181859">
                  <a:moveTo>
                    <a:pt x="1540111" y="1724316"/>
                  </a:moveTo>
                  <a:lnTo>
                    <a:pt x="1540409" y="1711616"/>
                  </a:lnTo>
                  <a:lnTo>
                    <a:pt x="1540708" y="1711616"/>
                  </a:lnTo>
                  <a:lnTo>
                    <a:pt x="1540111" y="1724316"/>
                  </a:lnTo>
                  <a:close/>
                </a:path>
                <a:path w="2381885" h="2181859">
                  <a:moveTo>
                    <a:pt x="1549276" y="1724316"/>
                  </a:moveTo>
                  <a:lnTo>
                    <a:pt x="1540509" y="1724316"/>
                  </a:lnTo>
                  <a:lnTo>
                    <a:pt x="1540808" y="1711616"/>
                  </a:lnTo>
                  <a:lnTo>
                    <a:pt x="1545889" y="1711616"/>
                  </a:lnTo>
                  <a:lnTo>
                    <a:pt x="1549276" y="1724316"/>
                  </a:lnTo>
                  <a:close/>
                </a:path>
                <a:path w="2381885" h="2181859">
                  <a:moveTo>
                    <a:pt x="1572610" y="1724316"/>
                  </a:moveTo>
                  <a:lnTo>
                    <a:pt x="1549276" y="1724316"/>
                  </a:lnTo>
                  <a:lnTo>
                    <a:pt x="1545889" y="1711616"/>
                  </a:lnTo>
                  <a:lnTo>
                    <a:pt x="1569003" y="1711616"/>
                  </a:lnTo>
                  <a:lnTo>
                    <a:pt x="1572610" y="1724316"/>
                  </a:lnTo>
                  <a:close/>
                </a:path>
                <a:path w="2381885" h="2181859">
                  <a:moveTo>
                    <a:pt x="1603775" y="1724316"/>
                  </a:moveTo>
                  <a:lnTo>
                    <a:pt x="1595705" y="1724316"/>
                  </a:lnTo>
                  <a:lnTo>
                    <a:pt x="1595705" y="1711616"/>
                  </a:lnTo>
                  <a:lnTo>
                    <a:pt x="1601492" y="1711616"/>
                  </a:lnTo>
                  <a:lnTo>
                    <a:pt x="1603775" y="1724316"/>
                  </a:lnTo>
                  <a:close/>
                </a:path>
                <a:path w="2381885" h="2181859">
                  <a:moveTo>
                    <a:pt x="1612841" y="1724316"/>
                  </a:moveTo>
                  <a:lnTo>
                    <a:pt x="1605568" y="1724316"/>
                  </a:lnTo>
                  <a:lnTo>
                    <a:pt x="1602978" y="1711616"/>
                  </a:lnTo>
                  <a:lnTo>
                    <a:pt x="1613439" y="1711616"/>
                  </a:lnTo>
                  <a:lnTo>
                    <a:pt x="1612841" y="1724316"/>
                  </a:lnTo>
                  <a:close/>
                </a:path>
                <a:path w="2381885" h="2181859">
                  <a:moveTo>
                    <a:pt x="1665248" y="1713301"/>
                  </a:moveTo>
                  <a:lnTo>
                    <a:pt x="1664549" y="1711616"/>
                  </a:lnTo>
                  <a:lnTo>
                    <a:pt x="1667041" y="1711616"/>
                  </a:lnTo>
                  <a:lnTo>
                    <a:pt x="1665248" y="1713301"/>
                  </a:lnTo>
                  <a:close/>
                </a:path>
                <a:path w="2381885" h="2181859">
                  <a:moveTo>
                    <a:pt x="1683786" y="1724316"/>
                  </a:moveTo>
                  <a:lnTo>
                    <a:pt x="1669816" y="1724316"/>
                  </a:lnTo>
                  <a:lnTo>
                    <a:pt x="1665257" y="1713293"/>
                  </a:lnTo>
                  <a:lnTo>
                    <a:pt x="1667041" y="1711616"/>
                  </a:lnTo>
                  <a:lnTo>
                    <a:pt x="1686867" y="1711616"/>
                  </a:lnTo>
                  <a:lnTo>
                    <a:pt x="1683786" y="1724316"/>
                  </a:lnTo>
                  <a:close/>
                </a:path>
                <a:path w="2381885" h="2181859">
                  <a:moveTo>
                    <a:pt x="1703406" y="1724316"/>
                  </a:moveTo>
                  <a:lnTo>
                    <a:pt x="1695435" y="1724316"/>
                  </a:lnTo>
                  <a:lnTo>
                    <a:pt x="1691849" y="1711616"/>
                  </a:lnTo>
                  <a:lnTo>
                    <a:pt x="1710938" y="1711616"/>
                  </a:lnTo>
                  <a:lnTo>
                    <a:pt x="1703406" y="1724316"/>
                  </a:lnTo>
                  <a:close/>
                </a:path>
                <a:path w="2381885" h="2181859">
                  <a:moveTo>
                    <a:pt x="1829041" y="1724316"/>
                  </a:moveTo>
                  <a:lnTo>
                    <a:pt x="1821867" y="1724316"/>
                  </a:lnTo>
                  <a:lnTo>
                    <a:pt x="1823362" y="1711616"/>
                  </a:lnTo>
                  <a:lnTo>
                    <a:pt x="1831033" y="1711616"/>
                  </a:lnTo>
                  <a:lnTo>
                    <a:pt x="1829041" y="1724316"/>
                  </a:lnTo>
                  <a:close/>
                </a:path>
                <a:path w="2381885" h="2181859">
                  <a:moveTo>
                    <a:pt x="1868495" y="1724316"/>
                  </a:moveTo>
                  <a:lnTo>
                    <a:pt x="1863115" y="1724316"/>
                  </a:lnTo>
                  <a:lnTo>
                    <a:pt x="1864011" y="1711616"/>
                  </a:lnTo>
                  <a:lnTo>
                    <a:pt x="1869491" y="1711616"/>
                  </a:lnTo>
                  <a:lnTo>
                    <a:pt x="1868495" y="1724316"/>
                  </a:lnTo>
                  <a:close/>
                </a:path>
                <a:path w="2381885" h="2181859">
                  <a:moveTo>
                    <a:pt x="697031" y="1724316"/>
                  </a:moveTo>
                  <a:lnTo>
                    <a:pt x="693246" y="1724316"/>
                  </a:lnTo>
                  <a:lnTo>
                    <a:pt x="698526" y="1711616"/>
                  </a:lnTo>
                  <a:lnTo>
                    <a:pt x="697031" y="1724316"/>
                  </a:lnTo>
                  <a:close/>
                </a:path>
                <a:path w="2381885" h="2181859">
                  <a:moveTo>
                    <a:pt x="911523" y="1718738"/>
                  </a:moveTo>
                  <a:lnTo>
                    <a:pt x="910740" y="1711617"/>
                  </a:lnTo>
                  <a:lnTo>
                    <a:pt x="912774" y="1716233"/>
                  </a:lnTo>
                  <a:lnTo>
                    <a:pt x="911523" y="1718738"/>
                  </a:lnTo>
                  <a:close/>
                </a:path>
                <a:path w="2381885" h="2181859">
                  <a:moveTo>
                    <a:pt x="1041701" y="1715195"/>
                  </a:moveTo>
                  <a:lnTo>
                    <a:pt x="1040859" y="1711617"/>
                  </a:lnTo>
                  <a:lnTo>
                    <a:pt x="1041665" y="1713301"/>
                  </a:lnTo>
                  <a:lnTo>
                    <a:pt x="1041701" y="1715195"/>
                  </a:lnTo>
                  <a:close/>
                </a:path>
                <a:path w="2381885" h="2181859">
                  <a:moveTo>
                    <a:pt x="937242" y="1724316"/>
                  </a:moveTo>
                  <a:lnTo>
                    <a:pt x="932460" y="1724316"/>
                  </a:lnTo>
                  <a:lnTo>
                    <a:pt x="933843" y="1713293"/>
                  </a:lnTo>
                  <a:lnTo>
                    <a:pt x="934679" y="1711749"/>
                  </a:lnTo>
                  <a:lnTo>
                    <a:pt x="937242" y="1724316"/>
                  </a:lnTo>
                  <a:close/>
                </a:path>
                <a:path w="2381885" h="2181859">
                  <a:moveTo>
                    <a:pt x="1043847" y="1724316"/>
                  </a:moveTo>
                  <a:lnTo>
                    <a:pt x="1041701" y="1715195"/>
                  </a:lnTo>
                  <a:lnTo>
                    <a:pt x="1041690" y="1713354"/>
                  </a:lnTo>
                  <a:lnTo>
                    <a:pt x="1044596" y="1719426"/>
                  </a:lnTo>
                  <a:lnTo>
                    <a:pt x="1044535" y="1720506"/>
                  </a:lnTo>
                  <a:lnTo>
                    <a:pt x="1043847" y="1724316"/>
                  </a:lnTo>
                  <a:close/>
                </a:path>
                <a:path w="2381885" h="2181859">
                  <a:moveTo>
                    <a:pt x="1086092" y="1724316"/>
                  </a:moveTo>
                  <a:lnTo>
                    <a:pt x="1085594" y="1724316"/>
                  </a:lnTo>
                  <a:lnTo>
                    <a:pt x="1083986" y="1713526"/>
                  </a:lnTo>
                  <a:lnTo>
                    <a:pt x="1085484" y="1718423"/>
                  </a:lnTo>
                  <a:lnTo>
                    <a:pt x="1086092" y="1724316"/>
                  </a:lnTo>
                  <a:close/>
                </a:path>
                <a:path w="2381885" h="2181859">
                  <a:moveTo>
                    <a:pt x="836016" y="1724316"/>
                  </a:moveTo>
                  <a:lnTo>
                    <a:pt x="834821" y="1724316"/>
                  </a:lnTo>
                  <a:lnTo>
                    <a:pt x="833858" y="1714086"/>
                  </a:lnTo>
                  <a:lnTo>
                    <a:pt x="836913" y="1722198"/>
                  </a:lnTo>
                  <a:lnTo>
                    <a:pt x="836016" y="1724316"/>
                  </a:lnTo>
                  <a:close/>
                </a:path>
                <a:path w="2381885" h="2181859">
                  <a:moveTo>
                    <a:pt x="830177" y="1723441"/>
                  </a:moveTo>
                  <a:lnTo>
                    <a:pt x="829437" y="1719426"/>
                  </a:lnTo>
                  <a:lnTo>
                    <a:pt x="831548" y="1714704"/>
                  </a:lnTo>
                  <a:lnTo>
                    <a:pt x="830177" y="1723441"/>
                  </a:lnTo>
                  <a:close/>
                </a:path>
                <a:path w="2381885" h="2181859">
                  <a:moveTo>
                    <a:pt x="1043847" y="1724316"/>
                  </a:moveTo>
                  <a:lnTo>
                    <a:pt x="1041756" y="1724316"/>
                  </a:lnTo>
                  <a:lnTo>
                    <a:pt x="1041701" y="1715195"/>
                  </a:lnTo>
                  <a:lnTo>
                    <a:pt x="1043847" y="1724316"/>
                  </a:lnTo>
                  <a:close/>
                </a:path>
                <a:path w="2381885" h="2181859">
                  <a:moveTo>
                    <a:pt x="1389070" y="1724316"/>
                  </a:moveTo>
                  <a:lnTo>
                    <a:pt x="1388073" y="1724316"/>
                  </a:lnTo>
                  <a:lnTo>
                    <a:pt x="1386507" y="1715995"/>
                  </a:lnTo>
                  <a:lnTo>
                    <a:pt x="1389151" y="1720106"/>
                  </a:lnTo>
                  <a:lnTo>
                    <a:pt x="1389070" y="1724316"/>
                  </a:lnTo>
                  <a:close/>
                </a:path>
                <a:path w="2381885" h="2181859">
                  <a:moveTo>
                    <a:pt x="997419" y="1724316"/>
                  </a:moveTo>
                  <a:lnTo>
                    <a:pt x="995626" y="1724316"/>
                  </a:lnTo>
                  <a:lnTo>
                    <a:pt x="997336" y="1718424"/>
                  </a:lnTo>
                  <a:lnTo>
                    <a:pt x="997658" y="1719937"/>
                  </a:lnTo>
                  <a:lnTo>
                    <a:pt x="997543" y="1722560"/>
                  </a:lnTo>
                  <a:lnTo>
                    <a:pt x="997419" y="1724316"/>
                  </a:lnTo>
                  <a:close/>
                </a:path>
                <a:path w="2381885" h="2181859">
                  <a:moveTo>
                    <a:pt x="912135" y="1724316"/>
                  </a:moveTo>
                  <a:lnTo>
                    <a:pt x="908735" y="1724316"/>
                  </a:lnTo>
                  <a:lnTo>
                    <a:pt x="911523" y="1718738"/>
                  </a:lnTo>
                  <a:lnTo>
                    <a:pt x="912135" y="1724316"/>
                  </a:lnTo>
                  <a:close/>
                </a:path>
                <a:path w="2381885" h="2181859">
                  <a:moveTo>
                    <a:pt x="830039" y="1724316"/>
                  </a:moveTo>
                  <a:lnTo>
                    <a:pt x="829382" y="1720506"/>
                  </a:lnTo>
                  <a:lnTo>
                    <a:pt x="829346" y="1719629"/>
                  </a:lnTo>
                  <a:lnTo>
                    <a:pt x="829437" y="1719426"/>
                  </a:lnTo>
                  <a:lnTo>
                    <a:pt x="830136" y="1723221"/>
                  </a:lnTo>
                  <a:lnTo>
                    <a:pt x="830166" y="1723506"/>
                  </a:lnTo>
                  <a:lnTo>
                    <a:pt x="830039" y="1724316"/>
                  </a:lnTo>
                  <a:close/>
                </a:path>
                <a:path w="2381885" h="2181859">
                  <a:moveTo>
                    <a:pt x="1046936" y="1724316"/>
                  </a:moveTo>
                  <a:lnTo>
                    <a:pt x="1043847" y="1724316"/>
                  </a:lnTo>
                  <a:lnTo>
                    <a:pt x="1044693" y="1719629"/>
                  </a:lnTo>
                  <a:lnTo>
                    <a:pt x="1046936" y="1724316"/>
                  </a:lnTo>
                  <a:close/>
                </a:path>
                <a:path w="2381885" h="2181859">
                  <a:moveTo>
                    <a:pt x="927877" y="1724316"/>
                  </a:moveTo>
                  <a:lnTo>
                    <a:pt x="927259" y="1719937"/>
                  </a:lnTo>
                  <a:lnTo>
                    <a:pt x="928433" y="1723122"/>
                  </a:lnTo>
                  <a:lnTo>
                    <a:pt x="928315" y="1723506"/>
                  </a:lnTo>
                  <a:lnTo>
                    <a:pt x="927877" y="1724316"/>
                  </a:lnTo>
                  <a:close/>
                </a:path>
                <a:path w="2381885" h="2181859">
                  <a:moveTo>
                    <a:pt x="998590" y="1724316"/>
                  </a:moveTo>
                  <a:lnTo>
                    <a:pt x="997419" y="1724316"/>
                  </a:lnTo>
                  <a:lnTo>
                    <a:pt x="997711" y="1720186"/>
                  </a:lnTo>
                  <a:lnTo>
                    <a:pt x="998590" y="1724316"/>
                  </a:lnTo>
                  <a:close/>
                </a:path>
                <a:path w="2381885" h="2181859">
                  <a:moveTo>
                    <a:pt x="1391859" y="1724316"/>
                  </a:moveTo>
                  <a:lnTo>
                    <a:pt x="1389070" y="1724316"/>
                  </a:lnTo>
                  <a:lnTo>
                    <a:pt x="1389260" y="1720275"/>
                  </a:lnTo>
                  <a:lnTo>
                    <a:pt x="1391859" y="1724316"/>
                  </a:lnTo>
                  <a:close/>
                </a:path>
                <a:path w="2381885" h="2181859">
                  <a:moveTo>
                    <a:pt x="915978" y="1723506"/>
                  </a:moveTo>
                  <a:lnTo>
                    <a:pt x="915562" y="1722560"/>
                  </a:lnTo>
                  <a:lnTo>
                    <a:pt x="916190" y="1720506"/>
                  </a:lnTo>
                  <a:lnTo>
                    <a:pt x="915978" y="1723506"/>
                  </a:lnTo>
                  <a:close/>
                </a:path>
                <a:path w="2381885" h="2181859">
                  <a:moveTo>
                    <a:pt x="836117" y="1724316"/>
                  </a:moveTo>
                  <a:lnTo>
                    <a:pt x="836913" y="1722198"/>
                  </a:lnTo>
                  <a:lnTo>
                    <a:pt x="836860" y="1722560"/>
                  </a:lnTo>
                  <a:lnTo>
                    <a:pt x="836117" y="1724316"/>
                  </a:lnTo>
                  <a:close/>
                </a:path>
                <a:path w="2381885" h="2181859">
                  <a:moveTo>
                    <a:pt x="915921" y="1724316"/>
                  </a:moveTo>
                  <a:lnTo>
                    <a:pt x="915024" y="1724316"/>
                  </a:lnTo>
                  <a:lnTo>
                    <a:pt x="915562" y="1722560"/>
                  </a:lnTo>
                  <a:lnTo>
                    <a:pt x="915874" y="1723270"/>
                  </a:lnTo>
                  <a:lnTo>
                    <a:pt x="915921" y="1724316"/>
                  </a:lnTo>
                  <a:close/>
                </a:path>
                <a:path w="2381885" h="2181859">
                  <a:moveTo>
                    <a:pt x="1744554" y="1724316"/>
                  </a:moveTo>
                  <a:lnTo>
                    <a:pt x="1744093" y="1724316"/>
                  </a:lnTo>
                  <a:lnTo>
                    <a:pt x="1744507" y="1723122"/>
                  </a:lnTo>
                  <a:lnTo>
                    <a:pt x="1744554" y="1724316"/>
                  </a:lnTo>
                  <a:close/>
                </a:path>
                <a:path w="2381885" h="2181859">
                  <a:moveTo>
                    <a:pt x="928873" y="1724316"/>
                  </a:moveTo>
                  <a:lnTo>
                    <a:pt x="927877" y="1724316"/>
                  </a:lnTo>
                  <a:lnTo>
                    <a:pt x="928469" y="1723221"/>
                  </a:lnTo>
                  <a:lnTo>
                    <a:pt x="928873" y="1724316"/>
                  </a:lnTo>
                  <a:close/>
                </a:path>
                <a:path w="2381885" h="2181859">
                  <a:moveTo>
                    <a:pt x="1087287" y="1724316"/>
                  </a:moveTo>
                  <a:lnTo>
                    <a:pt x="1086589" y="1724316"/>
                  </a:lnTo>
                  <a:lnTo>
                    <a:pt x="1086967" y="1723270"/>
                  </a:lnTo>
                  <a:lnTo>
                    <a:pt x="1087287" y="1724316"/>
                  </a:lnTo>
                  <a:close/>
                </a:path>
                <a:path w="2381885" h="2181859">
                  <a:moveTo>
                    <a:pt x="70551" y="1749716"/>
                  </a:moveTo>
                  <a:lnTo>
                    <a:pt x="64142" y="1749716"/>
                  </a:lnTo>
                  <a:lnTo>
                    <a:pt x="59558" y="1737025"/>
                  </a:lnTo>
                  <a:lnTo>
                    <a:pt x="50425" y="1724316"/>
                  </a:lnTo>
                  <a:lnTo>
                    <a:pt x="65171" y="1724316"/>
                  </a:lnTo>
                  <a:lnTo>
                    <a:pt x="66566" y="1737016"/>
                  </a:lnTo>
                  <a:lnTo>
                    <a:pt x="69853" y="1737016"/>
                  </a:lnTo>
                  <a:lnTo>
                    <a:pt x="70551" y="1749716"/>
                  </a:lnTo>
                  <a:close/>
                </a:path>
                <a:path w="2381885" h="2181859">
                  <a:moveTo>
                    <a:pt x="81311" y="1737016"/>
                  </a:moveTo>
                  <a:lnTo>
                    <a:pt x="66566" y="1737016"/>
                  </a:lnTo>
                  <a:lnTo>
                    <a:pt x="69555" y="1724316"/>
                  </a:lnTo>
                  <a:lnTo>
                    <a:pt x="79916" y="1724316"/>
                  </a:lnTo>
                  <a:lnTo>
                    <a:pt x="81311" y="1737016"/>
                  </a:lnTo>
                  <a:close/>
                </a:path>
                <a:path w="2381885" h="2181859">
                  <a:moveTo>
                    <a:pt x="197979" y="1737016"/>
                  </a:moveTo>
                  <a:lnTo>
                    <a:pt x="194668" y="1724316"/>
                  </a:lnTo>
                  <a:lnTo>
                    <a:pt x="212027" y="1724316"/>
                  </a:lnTo>
                  <a:lnTo>
                    <a:pt x="197979" y="1737016"/>
                  </a:lnTo>
                  <a:close/>
                </a:path>
                <a:path w="2381885" h="2181859">
                  <a:moveTo>
                    <a:pt x="608880" y="1737016"/>
                  </a:moveTo>
                  <a:lnTo>
                    <a:pt x="591522" y="1737016"/>
                  </a:lnTo>
                  <a:lnTo>
                    <a:pt x="584249" y="1724316"/>
                  </a:lnTo>
                  <a:lnTo>
                    <a:pt x="605870" y="1724321"/>
                  </a:lnTo>
                  <a:lnTo>
                    <a:pt x="608880" y="1737016"/>
                  </a:lnTo>
                  <a:close/>
                </a:path>
                <a:path w="2381885" h="2181859">
                  <a:moveTo>
                    <a:pt x="608880" y="1737016"/>
                  </a:moveTo>
                  <a:lnTo>
                    <a:pt x="605869" y="1724316"/>
                  </a:lnTo>
                  <a:lnTo>
                    <a:pt x="613217" y="1724316"/>
                  </a:lnTo>
                  <a:lnTo>
                    <a:pt x="608880" y="1737016"/>
                  </a:lnTo>
                  <a:close/>
                </a:path>
                <a:path w="2381885" h="2181859">
                  <a:moveTo>
                    <a:pt x="615882" y="1737016"/>
                  </a:moveTo>
                  <a:lnTo>
                    <a:pt x="608880" y="1737016"/>
                  </a:lnTo>
                  <a:lnTo>
                    <a:pt x="613217" y="1724316"/>
                  </a:lnTo>
                  <a:lnTo>
                    <a:pt x="617221" y="1724316"/>
                  </a:lnTo>
                  <a:lnTo>
                    <a:pt x="615882" y="1737016"/>
                  </a:lnTo>
                  <a:close/>
                </a:path>
                <a:path w="2381885" h="2181859">
                  <a:moveTo>
                    <a:pt x="639245" y="1737016"/>
                  </a:moveTo>
                  <a:lnTo>
                    <a:pt x="633965" y="1737016"/>
                  </a:lnTo>
                  <a:lnTo>
                    <a:pt x="635659" y="1724316"/>
                  </a:lnTo>
                  <a:lnTo>
                    <a:pt x="639245" y="1737016"/>
                  </a:lnTo>
                  <a:close/>
                </a:path>
                <a:path w="2381885" h="2181859">
                  <a:moveTo>
                    <a:pt x="650006" y="1737016"/>
                  </a:moveTo>
                  <a:lnTo>
                    <a:pt x="647714" y="1737016"/>
                  </a:lnTo>
                  <a:lnTo>
                    <a:pt x="650205" y="1724316"/>
                  </a:lnTo>
                  <a:lnTo>
                    <a:pt x="650006" y="1737016"/>
                  </a:lnTo>
                  <a:close/>
                </a:path>
                <a:path w="2381885" h="2181859">
                  <a:moveTo>
                    <a:pt x="681190" y="1737016"/>
                  </a:moveTo>
                  <a:lnTo>
                    <a:pt x="663257" y="1737016"/>
                  </a:lnTo>
                  <a:lnTo>
                    <a:pt x="661463" y="1724316"/>
                  </a:lnTo>
                  <a:lnTo>
                    <a:pt x="680393" y="1724316"/>
                  </a:lnTo>
                  <a:lnTo>
                    <a:pt x="681190" y="1737016"/>
                  </a:lnTo>
                  <a:close/>
                </a:path>
                <a:path w="2381885" h="2181859">
                  <a:moveTo>
                    <a:pt x="687566" y="1737016"/>
                  </a:moveTo>
                  <a:lnTo>
                    <a:pt x="681987" y="1737016"/>
                  </a:lnTo>
                  <a:lnTo>
                    <a:pt x="680692" y="1724316"/>
                  </a:lnTo>
                  <a:lnTo>
                    <a:pt x="685176" y="1724321"/>
                  </a:lnTo>
                  <a:lnTo>
                    <a:pt x="687566" y="1737016"/>
                  </a:lnTo>
                  <a:close/>
                </a:path>
                <a:path w="2381885" h="2181859">
                  <a:moveTo>
                    <a:pt x="701515" y="1737016"/>
                  </a:moveTo>
                  <a:lnTo>
                    <a:pt x="687566" y="1737016"/>
                  </a:lnTo>
                  <a:lnTo>
                    <a:pt x="685175" y="1724316"/>
                  </a:lnTo>
                  <a:lnTo>
                    <a:pt x="700554" y="1724316"/>
                  </a:lnTo>
                  <a:lnTo>
                    <a:pt x="701427" y="1731485"/>
                  </a:lnTo>
                  <a:lnTo>
                    <a:pt x="701515" y="1737016"/>
                  </a:lnTo>
                  <a:close/>
                </a:path>
                <a:path w="2381885" h="2181859">
                  <a:moveTo>
                    <a:pt x="739910" y="1737016"/>
                  </a:moveTo>
                  <a:lnTo>
                    <a:pt x="702100" y="1737016"/>
                  </a:lnTo>
                  <a:lnTo>
                    <a:pt x="701614" y="1733025"/>
                  </a:lnTo>
                  <a:lnTo>
                    <a:pt x="701504" y="1724316"/>
                  </a:lnTo>
                  <a:lnTo>
                    <a:pt x="732526" y="1724321"/>
                  </a:lnTo>
                  <a:lnTo>
                    <a:pt x="739910" y="1737016"/>
                  </a:lnTo>
                  <a:close/>
                </a:path>
                <a:path w="2381885" h="2181859">
                  <a:moveTo>
                    <a:pt x="744555" y="1737016"/>
                  </a:moveTo>
                  <a:lnTo>
                    <a:pt x="744057" y="1737016"/>
                  </a:lnTo>
                  <a:lnTo>
                    <a:pt x="746050" y="1724316"/>
                  </a:lnTo>
                  <a:lnTo>
                    <a:pt x="746238" y="1724316"/>
                  </a:lnTo>
                  <a:lnTo>
                    <a:pt x="744555" y="1737016"/>
                  </a:lnTo>
                  <a:close/>
                </a:path>
                <a:path w="2381885" h="2181859">
                  <a:moveTo>
                    <a:pt x="744555" y="1737016"/>
                  </a:moveTo>
                  <a:lnTo>
                    <a:pt x="746238" y="1724316"/>
                  </a:lnTo>
                  <a:lnTo>
                    <a:pt x="746449" y="1724316"/>
                  </a:lnTo>
                  <a:lnTo>
                    <a:pt x="744555" y="1737016"/>
                  </a:lnTo>
                  <a:close/>
                </a:path>
                <a:path w="2381885" h="2181859">
                  <a:moveTo>
                    <a:pt x="757208" y="1737016"/>
                  </a:moveTo>
                  <a:lnTo>
                    <a:pt x="744555" y="1737016"/>
                  </a:lnTo>
                  <a:lnTo>
                    <a:pt x="746449" y="1724316"/>
                  </a:lnTo>
                  <a:lnTo>
                    <a:pt x="752129" y="1724321"/>
                  </a:lnTo>
                  <a:lnTo>
                    <a:pt x="757208" y="1737016"/>
                  </a:lnTo>
                  <a:close/>
                </a:path>
                <a:path w="2381885" h="2181859">
                  <a:moveTo>
                    <a:pt x="757208" y="1737015"/>
                  </a:moveTo>
                  <a:lnTo>
                    <a:pt x="752127" y="1724316"/>
                  </a:lnTo>
                  <a:lnTo>
                    <a:pt x="757009" y="1724316"/>
                  </a:lnTo>
                  <a:lnTo>
                    <a:pt x="757208" y="1737015"/>
                  </a:lnTo>
                  <a:close/>
                </a:path>
                <a:path w="2381885" h="2181859">
                  <a:moveTo>
                    <a:pt x="763286" y="1737016"/>
                  </a:moveTo>
                  <a:lnTo>
                    <a:pt x="757209" y="1737016"/>
                  </a:lnTo>
                  <a:lnTo>
                    <a:pt x="757009" y="1724316"/>
                  </a:lnTo>
                  <a:lnTo>
                    <a:pt x="763386" y="1724316"/>
                  </a:lnTo>
                  <a:lnTo>
                    <a:pt x="763286" y="1737016"/>
                  </a:lnTo>
                  <a:close/>
                </a:path>
                <a:path w="2381885" h="2181859">
                  <a:moveTo>
                    <a:pt x="775641" y="1737016"/>
                  </a:moveTo>
                  <a:lnTo>
                    <a:pt x="767172" y="1737016"/>
                  </a:lnTo>
                  <a:lnTo>
                    <a:pt x="769463" y="1724316"/>
                  </a:lnTo>
                  <a:lnTo>
                    <a:pt x="773917" y="1724321"/>
                  </a:lnTo>
                  <a:lnTo>
                    <a:pt x="776046" y="1732173"/>
                  </a:lnTo>
                  <a:lnTo>
                    <a:pt x="775960" y="1734474"/>
                  </a:lnTo>
                  <a:lnTo>
                    <a:pt x="775641" y="1737016"/>
                  </a:lnTo>
                  <a:close/>
                </a:path>
                <a:path w="2381885" h="2181859">
                  <a:moveTo>
                    <a:pt x="782814" y="1737016"/>
                  </a:moveTo>
                  <a:lnTo>
                    <a:pt x="777359" y="1737016"/>
                  </a:lnTo>
                  <a:lnTo>
                    <a:pt x="776277" y="1733025"/>
                  </a:lnTo>
                  <a:lnTo>
                    <a:pt x="776248" y="1732173"/>
                  </a:lnTo>
                  <a:lnTo>
                    <a:pt x="777235" y="1724316"/>
                  </a:lnTo>
                  <a:lnTo>
                    <a:pt x="784508" y="1724316"/>
                  </a:lnTo>
                  <a:lnTo>
                    <a:pt x="782814" y="1737016"/>
                  </a:lnTo>
                  <a:close/>
                </a:path>
                <a:path w="2381885" h="2181859">
                  <a:moveTo>
                    <a:pt x="828068" y="1737016"/>
                  </a:moveTo>
                  <a:lnTo>
                    <a:pt x="797460" y="1737016"/>
                  </a:lnTo>
                  <a:lnTo>
                    <a:pt x="799054" y="1724316"/>
                  </a:lnTo>
                  <a:lnTo>
                    <a:pt x="823863" y="1724321"/>
                  </a:lnTo>
                  <a:lnTo>
                    <a:pt x="828068" y="1737016"/>
                  </a:lnTo>
                  <a:close/>
                </a:path>
                <a:path w="2381885" h="2181859">
                  <a:moveTo>
                    <a:pt x="844685" y="1737016"/>
                  </a:moveTo>
                  <a:lnTo>
                    <a:pt x="830039" y="1737016"/>
                  </a:lnTo>
                  <a:lnTo>
                    <a:pt x="824003" y="1724316"/>
                  </a:lnTo>
                  <a:lnTo>
                    <a:pt x="847673" y="1724316"/>
                  </a:lnTo>
                  <a:lnTo>
                    <a:pt x="844685" y="1737016"/>
                  </a:lnTo>
                  <a:close/>
                </a:path>
                <a:path w="2381885" h="2181859">
                  <a:moveTo>
                    <a:pt x="866524" y="1737016"/>
                  </a:moveTo>
                  <a:lnTo>
                    <a:pt x="844685" y="1737016"/>
                  </a:lnTo>
                  <a:lnTo>
                    <a:pt x="847773" y="1724316"/>
                  </a:lnTo>
                  <a:lnTo>
                    <a:pt x="870290" y="1724316"/>
                  </a:lnTo>
                  <a:lnTo>
                    <a:pt x="868957" y="1732814"/>
                  </a:lnTo>
                  <a:lnTo>
                    <a:pt x="866524" y="1737016"/>
                  </a:lnTo>
                  <a:close/>
                </a:path>
                <a:path w="2381885" h="2181859">
                  <a:moveTo>
                    <a:pt x="868957" y="1732814"/>
                  </a:moveTo>
                  <a:lnTo>
                    <a:pt x="870290" y="1724316"/>
                  </a:lnTo>
                  <a:lnTo>
                    <a:pt x="872382" y="1724316"/>
                  </a:lnTo>
                  <a:lnTo>
                    <a:pt x="871570" y="1728300"/>
                  </a:lnTo>
                  <a:lnTo>
                    <a:pt x="868957" y="1732814"/>
                  </a:lnTo>
                  <a:close/>
                </a:path>
                <a:path w="2381885" h="2181859">
                  <a:moveTo>
                    <a:pt x="871570" y="1728300"/>
                  </a:moveTo>
                  <a:lnTo>
                    <a:pt x="872382" y="1724316"/>
                  </a:lnTo>
                  <a:lnTo>
                    <a:pt x="872001" y="1727555"/>
                  </a:lnTo>
                  <a:lnTo>
                    <a:pt x="871570" y="1728300"/>
                  </a:lnTo>
                  <a:close/>
                </a:path>
                <a:path w="2381885" h="2181859">
                  <a:moveTo>
                    <a:pt x="872001" y="1727555"/>
                  </a:moveTo>
                  <a:lnTo>
                    <a:pt x="872382" y="1724316"/>
                  </a:lnTo>
                  <a:lnTo>
                    <a:pt x="873876" y="1724316"/>
                  </a:lnTo>
                  <a:lnTo>
                    <a:pt x="872001" y="1727555"/>
                  </a:lnTo>
                  <a:close/>
                </a:path>
                <a:path w="2381885" h="2181859">
                  <a:moveTo>
                    <a:pt x="880851" y="1737016"/>
                  </a:moveTo>
                  <a:lnTo>
                    <a:pt x="870888" y="1737016"/>
                  </a:lnTo>
                  <a:lnTo>
                    <a:pt x="872001" y="1727555"/>
                  </a:lnTo>
                  <a:lnTo>
                    <a:pt x="873876" y="1724316"/>
                  </a:lnTo>
                  <a:lnTo>
                    <a:pt x="877365" y="1724321"/>
                  </a:lnTo>
                  <a:lnTo>
                    <a:pt x="880851" y="1737016"/>
                  </a:lnTo>
                  <a:close/>
                </a:path>
                <a:path w="2381885" h="2181859">
                  <a:moveTo>
                    <a:pt x="900191" y="1737016"/>
                  </a:moveTo>
                  <a:lnTo>
                    <a:pt x="883142" y="1737016"/>
                  </a:lnTo>
                  <a:lnTo>
                    <a:pt x="886031" y="1724316"/>
                  </a:lnTo>
                  <a:lnTo>
                    <a:pt x="895533" y="1724321"/>
                  </a:lnTo>
                  <a:lnTo>
                    <a:pt x="900093" y="1736455"/>
                  </a:lnTo>
                  <a:lnTo>
                    <a:pt x="900191" y="1737016"/>
                  </a:lnTo>
                  <a:close/>
                </a:path>
                <a:path w="2381885" h="2181859">
                  <a:moveTo>
                    <a:pt x="919109" y="1737016"/>
                  </a:moveTo>
                  <a:lnTo>
                    <a:pt x="900304" y="1737016"/>
                  </a:lnTo>
                  <a:lnTo>
                    <a:pt x="900313" y="1734474"/>
                  </a:lnTo>
                  <a:lnTo>
                    <a:pt x="900800" y="1724316"/>
                  </a:lnTo>
                  <a:lnTo>
                    <a:pt x="916093" y="1724321"/>
                  </a:lnTo>
                  <a:lnTo>
                    <a:pt x="919109" y="1737016"/>
                  </a:lnTo>
                  <a:close/>
                </a:path>
                <a:path w="2381885" h="2181859">
                  <a:moveTo>
                    <a:pt x="952802" y="1737016"/>
                  </a:moveTo>
                  <a:lnTo>
                    <a:pt x="922198" y="1737016"/>
                  </a:lnTo>
                  <a:lnTo>
                    <a:pt x="917714" y="1724316"/>
                  </a:lnTo>
                  <a:lnTo>
                    <a:pt x="953719" y="1724316"/>
                  </a:lnTo>
                  <a:lnTo>
                    <a:pt x="952802" y="1737016"/>
                  </a:lnTo>
                  <a:close/>
                </a:path>
                <a:path w="2381885" h="2181859">
                  <a:moveTo>
                    <a:pt x="985685" y="1737016"/>
                  </a:moveTo>
                  <a:lnTo>
                    <a:pt x="952947" y="1737016"/>
                  </a:lnTo>
                  <a:lnTo>
                    <a:pt x="957145" y="1724316"/>
                  </a:lnTo>
                  <a:lnTo>
                    <a:pt x="988403" y="1724316"/>
                  </a:lnTo>
                  <a:lnTo>
                    <a:pt x="985685" y="1737016"/>
                  </a:lnTo>
                  <a:close/>
                </a:path>
                <a:path w="2381885" h="2181859">
                  <a:moveTo>
                    <a:pt x="993932" y="1737016"/>
                  </a:moveTo>
                  <a:lnTo>
                    <a:pt x="988851" y="1737016"/>
                  </a:lnTo>
                  <a:lnTo>
                    <a:pt x="989050" y="1724316"/>
                  </a:lnTo>
                  <a:lnTo>
                    <a:pt x="993932" y="1737016"/>
                  </a:lnTo>
                  <a:close/>
                </a:path>
                <a:path w="2381885" h="2181859">
                  <a:moveTo>
                    <a:pt x="1013261" y="1737016"/>
                  </a:moveTo>
                  <a:lnTo>
                    <a:pt x="993933" y="1737016"/>
                  </a:lnTo>
                  <a:lnTo>
                    <a:pt x="989051" y="1724316"/>
                  </a:lnTo>
                  <a:lnTo>
                    <a:pt x="1003949" y="1724321"/>
                  </a:lnTo>
                  <a:lnTo>
                    <a:pt x="1013261" y="1737016"/>
                  </a:lnTo>
                  <a:close/>
                </a:path>
                <a:path w="2381885" h="2181859">
                  <a:moveTo>
                    <a:pt x="1013261" y="1737016"/>
                  </a:moveTo>
                  <a:lnTo>
                    <a:pt x="1003945" y="1724316"/>
                  </a:lnTo>
                  <a:lnTo>
                    <a:pt x="1011866" y="1724316"/>
                  </a:lnTo>
                  <a:lnTo>
                    <a:pt x="1013261" y="1737016"/>
                  </a:lnTo>
                  <a:close/>
                </a:path>
                <a:path w="2381885" h="2181859">
                  <a:moveTo>
                    <a:pt x="1040712" y="1737016"/>
                  </a:moveTo>
                  <a:lnTo>
                    <a:pt x="1013261" y="1737016"/>
                  </a:lnTo>
                  <a:lnTo>
                    <a:pt x="1012206" y="1724316"/>
                  </a:lnTo>
                  <a:lnTo>
                    <a:pt x="1040261" y="1724316"/>
                  </a:lnTo>
                  <a:lnTo>
                    <a:pt x="1040808" y="1733025"/>
                  </a:lnTo>
                  <a:lnTo>
                    <a:pt x="1040712" y="1737016"/>
                  </a:lnTo>
                  <a:close/>
                </a:path>
                <a:path w="2381885" h="2181859">
                  <a:moveTo>
                    <a:pt x="1051918" y="1737016"/>
                  </a:moveTo>
                  <a:lnTo>
                    <a:pt x="1041058" y="1737016"/>
                  </a:lnTo>
                  <a:lnTo>
                    <a:pt x="1040976" y="1734474"/>
                  </a:lnTo>
                  <a:lnTo>
                    <a:pt x="1042029" y="1724316"/>
                  </a:lnTo>
                  <a:lnTo>
                    <a:pt x="1051220" y="1724316"/>
                  </a:lnTo>
                  <a:lnTo>
                    <a:pt x="1051918" y="1737016"/>
                  </a:lnTo>
                  <a:close/>
                </a:path>
                <a:path w="2381885" h="2181859">
                  <a:moveTo>
                    <a:pt x="1058892" y="1737016"/>
                  </a:moveTo>
                  <a:lnTo>
                    <a:pt x="1052017" y="1737016"/>
                  </a:lnTo>
                  <a:lnTo>
                    <a:pt x="1051220" y="1724316"/>
                  </a:lnTo>
                  <a:lnTo>
                    <a:pt x="1059888" y="1724316"/>
                  </a:lnTo>
                  <a:lnTo>
                    <a:pt x="1059229" y="1733649"/>
                  </a:lnTo>
                  <a:lnTo>
                    <a:pt x="1059120" y="1734936"/>
                  </a:lnTo>
                  <a:lnTo>
                    <a:pt x="1058892" y="1737016"/>
                  </a:lnTo>
                  <a:close/>
                </a:path>
                <a:path w="2381885" h="2181859">
                  <a:moveTo>
                    <a:pt x="1064073" y="1737016"/>
                  </a:moveTo>
                  <a:lnTo>
                    <a:pt x="1058992" y="1737016"/>
                  </a:lnTo>
                  <a:lnTo>
                    <a:pt x="1059220" y="1734026"/>
                  </a:lnTo>
                  <a:lnTo>
                    <a:pt x="1060287" y="1724316"/>
                  </a:lnTo>
                  <a:lnTo>
                    <a:pt x="1065567" y="1724316"/>
                  </a:lnTo>
                  <a:lnTo>
                    <a:pt x="1064073" y="1737016"/>
                  </a:lnTo>
                  <a:close/>
                </a:path>
                <a:path w="2381885" h="2181859">
                  <a:moveTo>
                    <a:pt x="1078918" y="1749716"/>
                  </a:moveTo>
                  <a:lnTo>
                    <a:pt x="1061183" y="1749716"/>
                  </a:lnTo>
                  <a:lnTo>
                    <a:pt x="1063965" y="1737488"/>
                  </a:lnTo>
                  <a:lnTo>
                    <a:pt x="1064090" y="1736870"/>
                  </a:lnTo>
                  <a:lnTo>
                    <a:pt x="1065567" y="1724316"/>
                  </a:lnTo>
                  <a:lnTo>
                    <a:pt x="1068058" y="1724316"/>
                  </a:lnTo>
                  <a:lnTo>
                    <a:pt x="1068058" y="1737016"/>
                  </a:lnTo>
                  <a:lnTo>
                    <a:pt x="1080390" y="1737016"/>
                  </a:lnTo>
                  <a:lnTo>
                    <a:pt x="1080615" y="1742790"/>
                  </a:lnTo>
                  <a:lnTo>
                    <a:pt x="1080625" y="1743669"/>
                  </a:lnTo>
                  <a:lnTo>
                    <a:pt x="1078918" y="1749716"/>
                  </a:lnTo>
                  <a:close/>
                </a:path>
                <a:path w="2381885" h="2181859">
                  <a:moveTo>
                    <a:pt x="1068058" y="1737016"/>
                  </a:moveTo>
                  <a:lnTo>
                    <a:pt x="1068058" y="1724316"/>
                  </a:lnTo>
                  <a:lnTo>
                    <a:pt x="1068357" y="1724316"/>
                  </a:lnTo>
                  <a:lnTo>
                    <a:pt x="1068058" y="1737016"/>
                  </a:lnTo>
                  <a:close/>
                </a:path>
                <a:path w="2381885" h="2181859">
                  <a:moveTo>
                    <a:pt x="1068058" y="1737016"/>
                  </a:moveTo>
                  <a:lnTo>
                    <a:pt x="1068357" y="1724316"/>
                  </a:lnTo>
                  <a:lnTo>
                    <a:pt x="1069853" y="1724321"/>
                  </a:lnTo>
                  <a:lnTo>
                    <a:pt x="1070864" y="1726798"/>
                  </a:lnTo>
                  <a:lnTo>
                    <a:pt x="1068058" y="1737016"/>
                  </a:lnTo>
                  <a:close/>
                </a:path>
                <a:path w="2381885" h="2181859">
                  <a:moveTo>
                    <a:pt x="1070864" y="1726798"/>
                  </a:moveTo>
                  <a:lnTo>
                    <a:pt x="1069851" y="1724316"/>
                  </a:lnTo>
                  <a:lnTo>
                    <a:pt x="1070451" y="1724321"/>
                  </a:lnTo>
                  <a:lnTo>
                    <a:pt x="1070914" y="1725525"/>
                  </a:lnTo>
                  <a:lnTo>
                    <a:pt x="1070864" y="1726798"/>
                  </a:lnTo>
                  <a:close/>
                </a:path>
                <a:path w="2381885" h="2181859">
                  <a:moveTo>
                    <a:pt x="1071088" y="1725979"/>
                  </a:moveTo>
                  <a:lnTo>
                    <a:pt x="1070449" y="1724316"/>
                  </a:lnTo>
                  <a:lnTo>
                    <a:pt x="1071545" y="1724316"/>
                  </a:lnTo>
                  <a:lnTo>
                    <a:pt x="1071088" y="1725979"/>
                  </a:lnTo>
                  <a:close/>
                </a:path>
                <a:path w="2381885" h="2181859">
                  <a:moveTo>
                    <a:pt x="1075116" y="1736455"/>
                  </a:moveTo>
                  <a:lnTo>
                    <a:pt x="1071239" y="1726370"/>
                  </a:lnTo>
                  <a:lnTo>
                    <a:pt x="1071213" y="1725525"/>
                  </a:lnTo>
                  <a:lnTo>
                    <a:pt x="1071545" y="1724316"/>
                  </a:lnTo>
                  <a:lnTo>
                    <a:pt x="1075332" y="1724321"/>
                  </a:lnTo>
                  <a:lnTo>
                    <a:pt x="1076238" y="1728300"/>
                  </a:lnTo>
                  <a:lnTo>
                    <a:pt x="1076146" y="1729544"/>
                  </a:lnTo>
                  <a:lnTo>
                    <a:pt x="1075116" y="1736455"/>
                  </a:lnTo>
                  <a:close/>
                </a:path>
                <a:path w="2381885" h="2181859">
                  <a:moveTo>
                    <a:pt x="1076294" y="1728549"/>
                  </a:moveTo>
                  <a:lnTo>
                    <a:pt x="1075331" y="1724316"/>
                  </a:lnTo>
                  <a:lnTo>
                    <a:pt x="1076925" y="1724316"/>
                  </a:lnTo>
                  <a:lnTo>
                    <a:pt x="1076294" y="1728549"/>
                  </a:lnTo>
                  <a:close/>
                </a:path>
                <a:path w="2381885" h="2181859">
                  <a:moveTo>
                    <a:pt x="1076475" y="1729342"/>
                  </a:moveTo>
                  <a:lnTo>
                    <a:pt x="1076310" y="1728620"/>
                  </a:lnTo>
                  <a:lnTo>
                    <a:pt x="1076331" y="1728300"/>
                  </a:lnTo>
                  <a:lnTo>
                    <a:pt x="1076925" y="1724316"/>
                  </a:lnTo>
                  <a:lnTo>
                    <a:pt x="1077224" y="1724316"/>
                  </a:lnTo>
                  <a:lnTo>
                    <a:pt x="1076475" y="1729342"/>
                  </a:lnTo>
                  <a:close/>
                </a:path>
                <a:path w="2381885" h="2181859">
                  <a:moveTo>
                    <a:pt x="1078119" y="1736571"/>
                  </a:moveTo>
                  <a:lnTo>
                    <a:pt x="1076520" y="1729544"/>
                  </a:lnTo>
                  <a:lnTo>
                    <a:pt x="1076582" y="1728620"/>
                  </a:lnTo>
                  <a:lnTo>
                    <a:pt x="1077224" y="1724316"/>
                  </a:lnTo>
                  <a:lnTo>
                    <a:pt x="1077723" y="1724321"/>
                  </a:lnTo>
                  <a:lnTo>
                    <a:pt x="1079772" y="1733649"/>
                  </a:lnTo>
                  <a:lnTo>
                    <a:pt x="1079215" y="1734936"/>
                  </a:lnTo>
                  <a:lnTo>
                    <a:pt x="1078119" y="1736571"/>
                  </a:lnTo>
                  <a:close/>
                </a:path>
                <a:path w="2381885" h="2181859">
                  <a:moveTo>
                    <a:pt x="1079772" y="1733649"/>
                  </a:moveTo>
                  <a:lnTo>
                    <a:pt x="1077722" y="1724316"/>
                  </a:lnTo>
                  <a:lnTo>
                    <a:pt x="1083600" y="1724316"/>
                  </a:lnTo>
                  <a:lnTo>
                    <a:pt x="1083380" y="1725284"/>
                  </a:lnTo>
                  <a:lnTo>
                    <a:pt x="1079772" y="1733649"/>
                  </a:lnTo>
                  <a:close/>
                </a:path>
                <a:path w="2381885" h="2181859">
                  <a:moveTo>
                    <a:pt x="1082195" y="1730492"/>
                  </a:moveTo>
                  <a:lnTo>
                    <a:pt x="1083380" y="1725284"/>
                  </a:lnTo>
                  <a:lnTo>
                    <a:pt x="1083798" y="1724316"/>
                  </a:lnTo>
                  <a:lnTo>
                    <a:pt x="1084696" y="1724316"/>
                  </a:lnTo>
                  <a:lnTo>
                    <a:pt x="1082956" y="1729357"/>
                  </a:lnTo>
                  <a:lnTo>
                    <a:pt x="1082195" y="1730492"/>
                  </a:lnTo>
                  <a:close/>
                </a:path>
                <a:path w="2381885" h="2181859">
                  <a:moveTo>
                    <a:pt x="1098943" y="1737016"/>
                  </a:moveTo>
                  <a:lnTo>
                    <a:pt x="1080711" y="1737016"/>
                  </a:lnTo>
                  <a:lnTo>
                    <a:pt x="1081482" y="1733628"/>
                  </a:lnTo>
                  <a:lnTo>
                    <a:pt x="1082966" y="1729342"/>
                  </a:lnTo>
                  <a:lnTo>
                    <a:pt x="1086336" y="1724316"/>
                  </a:lnTo>
                  <a:lnTo>
                    <a:pt x="1093341" y="1724321"/>
                  </a:lnTo>
                  <a:lnTo>
                    <a:pt x="1096680" y="1731485"/>
                  </a:lnTo>
                  <a:lnTo>
                    <a:pt x="1098943" y="1737016"/>
                  </a:lnTo>
                  <a:close/>
                </a:path>
                <a:path w="2381885" h="2181859">
                  <a:moveTo>
                    <a:pt x="1099003" y="1736471"/>
                  </a:moveTo>
                  <a:lnTo>
                    <a:pt x="1096680" y="1731485"/>
                  </a:lnTo>
                  <a:lnTo>
                    <a:pt x="1093745" y="1724316"/>
                  </a:lnTo>
                  <a:lnTo>
                    <a:pt x="1100338" y="1724316"/>
                  </a:lnTo>
                  <a:lnTo>
                    <a:pt x="1099003" y="1736471"/>
                  </a:lnTo>
                  <a:close/>
                </a:path>
                <a:path w="2381885" h="2181859">
                  <a:moveTo>
                    <a:pt x="1101193" y="1726370"/>
                  </a:moveTo>
                  <a:lnTo>
                    <a:pt x="1100338" y="1724316"/>
                  </a:lnTo>
                  <a:lnTo>
                    <a:pt x="1101434" y="1724316"/>
                  </a:lnTo>
                  <a:lnTo>
                    <a:pt x="1101193" y="1726370"/>
                  </a:lnTo>
                  <a:close/>
                </a:path>
                <a:path w="2381885" h="2181859">
                  <a:moveTo>
                    <a:pt x="1105396" y="1734026"/>
                  </a:moveTo>
                  <a:lnTo>
                    <a:pt x="1101434" y="1724316"/>
                  </a:lnTo>
                  <a:lnTo>
                    <a:pt x="1106614" y="1724316"/>
                  </a:lnTo>
                  <a:lnTo>
                    <a:pt x="1105396" y="1734026"/>
                  </a:lnTo>
                  <a:close/>
                </a:path>
                <a:path w="2381885" h="2181859">
                  <a:moveTo>
                    <a:pt x="1106070" y="1735679"/>
                  </a:moveTo>
                  <a:lnTo>
                    <a:pt x="1105578" y="1734474"/>
                  </a:lnTo>
                  <a:lnTo>
                    <a:pt x="1105521" y="1733025"/>
                  </a:lnTo>
                  <a:lnTo>
                    <a:pt x="1106614" y="1724316"/>
                  </a:lnTo>
                  <a:lnTo>
                    <a:pt x="1109903" y="1724316"/>
                  </a:lnTo>
                  <a:lnTo>
                    <a:pt x="1106070" y="1735679"/>
                  </a:lnTo>
                  <a:close/>
                </a:path>
                <a:path w="2381885" h="2181859">
                  <a:moveTo>
                    <a:pt x="1106556" y="1736870"/>
                  </a:moveTo>
                  <a:lnTo>
                    <a:pt x="1106070" y="1735679"/>
                  </a:lnTo>
                  <a:lnTo>
                    <a:pt x="1109903" y="1724316"/>
                  </a:lnTo>
                  <a:lnTo>
                    <a:pt x="1106556" y="1736870"/>
                  </a:lnTo>
                  <a:close/>
                </a:path>
                <a:path w="2381885" h="2181859">
                  <a:moveTo>
                    <a:pt x="1106615" y="1737016"/>
                  </a:moveTo>
                  <a:lnTo>
                    <a:pt x="1106669" y="1736455"/>
                  </a:lnTo>
                  <a:lnTo>
                    <a:pt x="1110003" y="1724316"/>
                  </a:lnTo>
                  <a:lnTo>
                    <a:pt x="1106615" y="1737016"/>
                  </a:lnTo>
                  <a:close/>
                </a:path>
                <a:path w="2381885" h="2181859">
                  <a:moveTo>
                    <a:pt x="1129829" y="1737016"/>
                  </a:moveTo>
                  <a:lnTo>
                    <a:pt x="1106615" y="1737016"/>
                  </a:lnTo>
                  <a:lnTo>
                    <a:pt x="1110003" y="1724316"/>
                  </a:lnTo>
                  <a:lnTo>
                    <a:pt x="1131946" y="1724316"/>
                  </a:lnTo>
                  <a:lnTo>
                    <a:pt x="1132134" y="1728620"/>
                  </a:lnTo>
                  <a:lnTo>
                    <a:pt x="1129829" y="1737016"/>
                  </a:lnTo>
                  <a:close/>
                </a:path>
                <a:path w="2381885" h="2181859">
                  <a:moveTo>
                    <a:pt x="1132503" y="1737016"/>
                  </a:moveTo>
                  <a:lnTo>
                    <a:pt x="1132328" y="1733025"/>
                  </a:lnTo>
                  <a:lnTo>
                    <a:pt x="1132222" y="1728300"/>
                  </a:lnTo>
                  <a:lnTo>
                    <a:pt x="1133316" y="1724316"/>
                  </a:lnTo>
                  <a:lnTo>
                    <a:pt x="1135907" y="1724316"/>
                  </a:lnTo>
                  <a:lnTo>
                    <a:pt x="1135691" y="1727376"/>
                  </a:lnTo>
                  <a:lnTo>
                    <a:pt x="1132503" y="1737016"/>
                  </a:lnTo>
                  <a:close/>
                </a:path>
                <a:path w="2381885" h="2181859">
                  <a:moveTo>
                    <a:pt x="1137500" y="1737016"/>
                  </a:moveTo>
                  <a:lnTo>
                    <a:pt x="1135010" y="1737016"/>
                  </a:lnTo>
                  <a:lnTo>
                    <a:pt x="1135691" y="1727376"/>
                  </a:lnTo>
                  <a:lnTo>
                    <a:pt x="1136703" y="1724316"/>
                  </a:lnTo>
                  <a:lnTo>
                    <a:pt x="1137500" y="1737016"/>
                  </a:lnTo>
                  <a:close/>
                </a:path>
                <a:path w="2381885" h="2181859">
                  <a:moveTo>
                    <a:pt x="1146966" y="1737016"/>
                  </a:moveTo>
                  <a:lnTo>
                    <a:pt x="1137900" y="1737016"/>
                  </a:lnTo>
                  <a:lnTo>
                    <a:pt x="1137103" y="1724316"/>
                  </a:lnTo>
                  <a:lnTo>
                    <a:pt x="1147165" y="1724316"/>
                  </a:lnTo>
                  <a:lnTo>
                    <a:pt x="1146966" y="1737016"/>
                  </a:lnTo>
                  <a:close/>
                </a:path>
                <a:path w="2381885" h="2181859">
                  <a:moveTo>
                    <a:pt x="1159918" y="1737016"/>
                  </a:moveTo>
                  <a:lnTo>
                    <a:pt x="1149158" y="1737016"/>
                  </a:lnTo>
                  <a:lnTo>
                    <a:pt x="1147962" y="1724316"/>
                  </a:lnTo>
                  <a:lnTo>
                    <a:pt x="1158125" y="1724321"/>
                  </a:lnTo>
                  <a:lnTo>
                    <a:pt x="1159918" y="1737016"/>
                  </a:lnTo>
                  <a:close/>
                </a:path>
                <a:path w="2381885" h="2181859">
                  <a:moveTo>
                    <a:pt x="1170578" y="1737016"/>
                  </a:moveTo>
                  <a:lnTo>
                    <a:pt x="1159918" y="1737016"/>
                  </a:lnTo>
                  <a:lnTo>
                    <a:pt x="1158124" y="1724316"/>
                  </a:lnTo>
                  <a:lnTo>
                    <a:pt x="1172372" y="1724316"/>
                  </a:lnTo>
                  <a:lnTo>
                    <a:pt x="1170578" y="1737016"/>
                  </a:lnTo>
                  <a:close/>
                </a:path>
                <a:path w="2381885" h="2181859">
                  <a:moveTo>
                    <a:pt x="1191600" y="1737016"/>
                  </a:moveTo>
                  <a:lnTo>
                    <a:pt x="1170678" y="1737016"/>
                  </a:lnTo>
                  <a:lnTo>
                    <a:pt x="1172372" y="1724316"/>
                  </a:lnTo>
                  <a:lnTo>
                    <a:pt x="1194609" y="1724316"/>
                  </a:lnTo>
                  <a:lnTo>
                    <a:pt x="1191600" y="1737016"/>
                  </a:lnTo>
                  <a:close/>
                </a:path>
                <a:path w="2381885" h="2181859">
                  <a:moveTo>
                    <a:pt x="1191600" y="1737016"/>
                  </a:moveTo>
                  <a:lnTo>
                    <a:pt x="1194609" y="1724316"/>
                  </a:lnTo>
                  <a:lnTo>
                    <a:pt x="1191833" y="1736455"/>
                  </a:lnTo>
                  <a:lnTo>
                    <a:pt x="1191737" y="1736751"/>
                  </a:lnTo>
                  <a:lnTo>
                    <a:pt x="1191600" y="1737016"/>
                  </a:lnTo>
                  <a:close/>
                </a:path>
                <a:path w="2381885" h="2181859">
                  <a:moveTo>
                    <a:pt x="1191784" y="1736661"/>
                  </a:moveTo>
                  <a:lnTo>
                    <a:pt x="1194709" y="1724316"/>
                  </a:lnTo>
                  <a:lnTo>
                    <a:pt x="1198176" y="1724316"/>
                  </a:lnTo>
                  <a:lnTo>
                    <a:pt x="1191784" y="1736661"/>
                  </a:lnTo>
                  <a:close/>
                </a:path>
                <a:path w="2381885" h="2181859">
                  <a:moveTo>
                    <a:pt x="1240719" y="1737016"/>
                  </a:moveTo>
                  <a:lnTo>
                    <a:pt x="1203357" y="1737016"/>
                  </a:lnTo>
                  <a:lnTo>
                    <a:pt x="1198176" y="1724316"/>
                  </a:lnTo>
                  <a:lnTo>
                    <a:pt x="1237732" y="1724321"/>
                  </a:lnTo>
                  <a:lnTo>
                    <a:pt x="1240719" y="1737016"/>
                  </a:lnTo>
                  <a:close/>
                </a:path>
                <a:path w="2381885" h="2181859">
                  <a:moveTo>
                    <a:pt x="1243409" y="1737016"/>
                  </a:moveTo>
                  <a:lnTo>
                    <a:pt x="1240719" y="1737016"/>
                  </a:lnTo>
                  <a:lnTo>
                    <a:pt x="1237730" y="1724316"/>
                  </a:lnTo>
                  <a:lnTo>
                    <a:pt x="1246385" y="1733993"/>
                  </a:lnTo>
                  <a:lnTo>
                    <a:pt x="1243409" y="1737016"/>
                  </a:lnTo>
                  <a:close/>
                </a:path>
                <a:path w="2381885" h="2181859">
                  <a:moveTo>
                    <a:pt x="1246395" y="1734004"/>
                  </a:moveTo>
                  <a:lnTo>
                    <a:pt x="1237730" y="1724316"/>
                  </a:lnTo>
                  <a:lnTo>
                    <a:pt x="1256001" y="1724316"/>
                  </a:lnTo>
                  <a:lnTo>
                    <a:pt x="1246395" y="1734004"/>
                  </a:lnTo>
                  <a:close/>
                </a:path>
                <a:path w="2381885" h="2181859">
                  <a:moveTo>
                    <a:pt x="1283370" y="1737016"/>
                  </a:moveTo>
                  <a:lnTo>
                    <a:pt x="1252575" y="1737016"/>
                  </a:lnTo>
                  <a:lnTo>
                    <a:pt x="1258952" y="1724316"/>
                  </a:lnTo>
                  <a:lnTo>
                    <a:pt x="1284656" y="1724316"/>
                  </a:lnTo>
                  <a:lnTo>
                    <a:pt x="1283370" y="1737016"/>
                  </a:lnTo>
                  <a:close/>
                </a:path>
                <a:path w="2381885" h="2181859">
                  <a:moveTo>
                    <a:pt x="1286231" y="1731937"/>
                  </a:moveTo>
                  <a:lnTo>
                    <a:pt x="1284856" y="1724316"/>
                  </a:lnTo>
                  <a:lnTo>
                    <a:pt x="1286948" y="1724316"/>
                  </a:lnTo>
                  <a:lnTo>
                    <a:pt x="1286231" y="1731937"/>
                  </a:lnTo>
                  <a:close/>
                </a:path>
                <a:path w="2381885" h="2181859">
                  <a:moveTo>
                    <a:pt x="1290136" y="1737016"/>
                  </a:moveTo>
                  <a:lnTo>
                    <a:pt x="1287147" y="1737016"/>
                  </a:lnTo>
                  <a:lnTo>
                    <a:pt x="1286607" y="1734026"/>
                  </a:lnTo>
                  <a:lnTo>
                    <a:pt x="1286507" y="1732173"/>
                  </a:lnTo>
                  <a:lnTo>
                    <a:pt x="1287247" y="1724316"/>
                  </a:lnTo>
                  <a:lnTo>
                    <a:pt x="1289739" y="1724321"/>
                  </a:lnTo>
                  <a:lnTo>
                    <a:pt x="1290684" y="1729342"/>
                  </a:lnTo>
                  <a:lnTo>
                    <a:pt x="1290570" y="1731485"/>
                  </a:lnTo>
                  <a:lnTo>
                    <a:pt x="1290136" y="1737016"/>
                  </a:lnTo>
                  <a:close/>
                </a:path>
                <a:path w="2381885" h="2181859">
                  <a:moveTo>
                    <a:pt x="1302192" y="1737016"/>
                  </a:moveTo>
                  <a:lnTo>
                    <a:pt x="1292129" y="1737016"/>
                  </a:lnTo>
                  <a:lnTo>
                    <a:pt x="1290900" y="1730492"/>
                  </a:lnTo>
                  <a:lnTo>
                    <a:pt x="1290819" y="1728300"/>
                  </a:lnTo>
                  <a:lnTo>
                    <a:pt x="1291132" y="1724316"/>
                  </a:lnTo>
                  <a:lnTo>
                    <a:pt x="1304031" y="1724316"/>
                  </a:lnTo>
                  <a:lnTo>
                    <a:pt x="1302192" y="1737016"/>
                  </a:lnTo>
                  <a:close/>
                </a:path>
                <a:path w="2381885" h="2181859">
                  <a:moveTo>
                    <a:pt x="1317646" y="1737016"/>
                  </a:moveTo>
                  <a:lnTo>
                    <a:pt x="1302291" y="1737016"/>
                  </a:lnTo>
                  <a:lnTo>
                    <a:pt x="1304087" y="1724316"/>
                  </a:lnTo>
                  <a:lnTo>
                    <a:pt x="1310402" y="1724321"/>
                  </a:lnTo>
                  <a:lnTo>
                    <a:pt x="1317646" y="1737016"/>
                  </a:lnTo>
                  <a:close/>
                </a:path>
                <a:path w="2381885" h="2181859">
                  <a:moveTo>
                    <a:pt x="1322816" y="1737016"/>
                  </a:moveTo>
                  <a:lnTo>
                    <a:pt x="1317730" y="1737016"/>
                  </a:lnTo>
                  <a:lnTo>
                    <a:pt x="1310460" y="1724316"/>
                  </a:lnTo>
                  <a:lnTo>
                    <a:pt x="1326901" y="1724316"/>
                  </a:lnTo>
                  <a:lnTo>
                    <a:pt x="1322816" y="1737016"/>
                  </a:lnTo>
                  <a:close/>
                </a:path>
                <a:path w="2381885" h="2181859">
                  <a:moveTo>
                    <a:pt x="1347025" y="1737016"/>
                  </a:moveTo>
                  <a:lnTo>
                    <a:pt x="1323014" y="1737016"/>
                  </a:lnTo>
                  <a:lnTo>
                    <a:pt x="1327099" y="1724316"/>
                  </a:lnTo>
                  <a:lnTo>
                    <a:pt x="1352556" y="1724316"/>
                  </a:lnTo>
                  <a:lnTo>
                    <a:pt x="1347025" y="1737016"/>
                  </a:lnTo>
                  <a:close/>
                </a:path>
                <a:path w="2381885" h="2181859">
                  <a:moveTo>
                    <a:pt x="1378783" y="1737016"/>
                  </a:moveTo>
                  <a:lnTo>
                    <a:pt x="1347026" y="1737016"/>
                  </a:lnTo>
                  <a:lnTo>
                    <a:pt x="1352804" y="1724316"/>
                  </a:lnTo>
                  <a:lnTo>
                    <a:pt x="1384708" y="1724316"/>
                  </a:lnTo>
                  <a:lnTo>
                    <a:pt x="1378783" y="1737016"/>
                  </a:lnTo>
                  <a:close/>
                </a:path>
                <a:path w="2381885" h="2181859">
                  <a:moveTo>
                    <a:pt x="1417863" y="1737016"/>
                  </a:moveTo>
                  <a:lnTo>
                    <a:pt x="1414077" y="1737016"/>
                  </a:lnTo>
                  <a:lnTo>
                    <a:pt x="1413942" y="1736509"/>
                  </a:lnTo>
                  <a:lnTo>
                    <a:pt x="1413082" y="1724316"/>
                  </a:lnTo>
                  <a:lnTo>
                    <a:pt x="1421051" y="1724316"/>
                  </a:lnTo>
                  <a:lnTo>
                    <a:pt x="1421108" y="1725525"/>
                  </a:lnTo>
                  <a:lnTo>
                    <a:pt x="1417863" y="1737016"/>
                  </a:lnTo>
                  <a:close/>
                </a:path>
                <a:path w="2381885" h="2181859">
                  <a:moveTo>
                    <a:pt x="1443568" y="1737016"/>
                  </a:moveTo>
                  <a:lnTo>
                    <a:pt x="1421649" y="1737016"/>
                  </a:lnTo>
                  <a:lnTo>
                    <a:pt x="1421297" y="1729544"/>
                  </a:lnTo>
                  <a:lnTo>
                    <a:pt x="1421176" y="1725284"/>
                  </a:lnTo>
                  <a:lnTo>
                    <a:pt x="1421450" y="1724316"/>
                  </a:lnTo>
                  <a:lnTo>
                    <a:pt x="1442671" y="1724316"/>
                  </a:lnTo>
                  <a:lnTo>
                    <a:pt x="1443568" y="1737016"/>
                  </a:lnTo>
                  <a:close/>
                </a:path>
                <a:path w="2381885" h="2181859">
                  <a:moveTo>
                    <a:pt x="1458836" y="1737016"/>
                  </a:moveTo>
                  <a:lnTo>
                    <a:pt x="1443568" y="1737016"/>
                  </a:lnTo>
                  <a:lnTo>
                    <a:pt x="1442671" y="1724316"/>
                  </a:lnTo>
                  <a:lnTo>
                    <a:pt x="1458892" y="1724316"/>
                  </a:lnTo>
                  <a:lnTo>
                    <a:pt x="1458836" y="1737016"/>
                  </a:lnTo>
                  <a:close/>
                </a:path>
                <a:path w="2381885" h="2181859">
                  <a:moveTo>
                    <a:pt x="1466450" y="1737016"/>
                  </a:moveTo>
                  <a:lnTo>
                    <a:pt x="1458836" y="1737016"/>
                  </a:lnTo>
                  <a:lnTo>
                    <a:pt x="1458892" y="1724316"/>
                  </a:lnTo>
                  <a:lnTo>
                    <a:pt x="1466719" y="1724316"/>
                  </a:lnTo>
                  <a:lnTo>
                    <a:pt x="1466450" y="1737016"/>
                  </a:lnTo>
                  <a:close/>
                </a:path>
                <a:path w="2381885" h="2181859">
                  <a:moveTo>
                    <a:pt x="1499261" y="1737016"/>
                  </a:moveTo>
                  <a:lnTo>
                    <a:pt x="1478438" y="1737016"/>
                  </a:lnTo>
                  <a:lnTo>
                    <a:pt x="1479634" y="1724316"/>
                  </a:lnTo>
                  <a:lnTo>
                    <a:pt x="1494381" y="1724321"/>
                  </a:lnTo>
                  <a:lnTo>
                    <a:pt x="1499261" y="1737016"/>
                  </a:lnTo>
                  <a:close/>
                </a:path>
                <a:path w="2381885" h="2181859">
                  <a:moveTo>
                    <a:pt x="1504542" y="1737016"/>
                  </a:moveTo>
                  <a:lnTo>
                    <a:pt x="1500756" y="1737016"/>
                  </a:lnTo>
                  <a:lnTo>
                    <a:pt x="1498763" y="1724316"/>
                  </a:lnTo>
                  <a:lnTo>
                    <a:pt x="1511018" y="1724316"/>
                  </a:lnTo>
                  <a:lnTo>
                    <a:pt x="1504542" y="1737016"/>
                  </a:lnTo>
                  <a:close/>
                </a:path>
                <a:path w="2381885" h="2181859">
                  <a:moveTo>
                    <a:pt x="1529315" y="1737016"/>
                  </a:moveTo>
                  <a:lnTo>
                    <a:pt x="1520318" y="1737016"/>
                  </a:lnTo>
                  <a:lnTo>
                    <a:pt x="1524867" y="1724316"/>
                  </a:lnTo>
                  <a:lnTo>
                    <a:pt x="1528852" y="1724316"/>
                  </a:lnTo>
                  <a:lnTo>
                    <a:pt x="1529315" y="1737016"/>
                  </a:lnTo>
                  <a:close/>
                </a:path>
                <a:path w="2381885" h="2181859">
                  <a:moveTo>
                    <a:pt x="1530057" y="1737016"/>
                  </a:moveTo>
                  <a:lnTo>
                    <a:pt x="1528852" y="1724316"/>
                  </a:lnTo>
                  <a:lnTo>
                    <a:pt x="1532817" y="1724316"/>
                  </a:lnTo>
                  <a:lnTo>
                    <a:pt x="1531758" y="1730848"/>
                  </a:lnTo>
                  <a:lnTo>
                    <a:pt x="1530057" y="1737016"/>
                  </a:lnTo>
                  <a:close/>
                </a:path>
                <a:path w="2381885" h="2181859">
                  <a:moveTo>
                    <a:pt x="1549276" y="1737016"/>
                  </a:moveTo>
                  <a:lnTo>
                    <a:pt x="1530758" y="1737016"/>
                  </a:lnTo>
                  <a:lnTo>
                    <a:pt x="1531758" y="1730848"/>
                  </a:lnTo>
                  <a:lnTo>
                    <a:pt x="1533560" y="1724316"/>
                  </a:lnTo>
                  <a:lnTo>
                    <a:pt x="1547782" y="1724316"/>
                  </a:lnTo>
                  <a:lnTo>
                    <a:pt x="1549276" y="1737016"/>
                  </a:lnTo>
                  <a:close/>
                </a:path>
                <a:path w="2381885" h="2181859">
                  <a:moveTo>
                    <a:pt x="1559240" y="1737016"/>
                  </a:moveTo>
                  <a:lnTo>
                    <a:pt x="1549277" y="1737016"/>
                  </a:lnTo>
                  <a:lnTo>
                    <a:pt x="1547782" y="1724316"/>
                  </a:lnTo>
                  <a:lnTo>
                    <a:pt x="1566911" y="1724316"/>
                  </a:lnTo>
                  <a:lnTo>
                    <a:pt x="1559240" y="1737016"/>
                  </a:lnTo>
                  <a:close/>
                </a:path>
                <a:path w="2381885" h="2181859">
                  <a:moveTo>
                    <a:pt x="1560919" y="1737016"/>
                  </a:moveTo>
                  <a:lnTo>
                    <a:pt x="1559240" y="1737016"/>
                  </a:lnTo>
                  <a:lnTo>
                    <a:pt x="1566911" y="1724316"/>
                  </a:lnTo>
                  <a:lnTo>
                    <a:pt x="1568642" y="1724316"/>
                  </a:lnTo>
                  <a:lnTo>
                    <a:pt x="1560919" y="1737016"/>
                  </a:lnTo>
                  <a:close/>
                </a:path>
                <a:path w="2381885" h="2181859">
                  <a:moveTo>
                    <a:pt x="1578867" y="1737016"/>
                  </a:moveTo>
                  <a:lnTo>
                    <a:pt x="1560919" y="1737016"/>
                  </a:lnTo>
                  <a:lnTo>
                    <a:pt x="1568642" y="1724316"/>
                  </a:lnTo>
                  <a:lnTo>
                    <a:pt x="1578468" y="1724316"/>
                  </a:lnTo>
                  <a:lnTo>
                    <a:pt x="1578867" y="1737016"/>
                  </a:lnTo>
                  <a:close/>
                </a:path>
                <a:path w="2381885" h="2181859">
                  <a:moveTo>
                    <a:pt x="1603613" y="1737016"/>
                  </a:moveTo>
                  <a:lnTo>
                    <a:pt x="1598925" y="1737016"/>
                  </a:lnTo>
                  <a:lnTo>
                    <a:pt x="1596003" y="1724316"/>
                  </a:lnTo>
                  <a:lnTo>
                    <a:pt x="1607310" y="1724316"/>
                  </a:lnTo>
                  <a:lnTo>
                    <a:pt x="1603613" y="1737016"/>
                  </a:lnTo>
                  <a:close/>
                </a:path>
                <a:path w="2381885" h="2181859">
                  <a:moveTo>
                    <a:pt x="1684775" y="1737016"/>
                  </a:moveTo>
                  <a:lnTo>
                    <a:pt x="1673115" y="1737016"/>
                  </a:lnTo>
                  <a:lnTo>
                    <a:pt x="1675210" y="1724316"/>
                  </a:lnTo>
                  <a:lnTo>
                    <a:pt x="1687266" y="1724316"/>
                  </a:lnTo>
                  <a:lnTo>
                    <a:pt x="1684775" y="1737016"/>
                  </a:lnTo>
                  <a:close/>
                </a:path>
                <a:path w="2381885" h="2181859">
                  <a:moveTo>
                    <a:pt x="1764878" y="1749716"/>
                  </a:moveTo>
                  <a:lnTo>
                    <a:pt x="1757605" y="1749716"/>
                  </a:lnTo>
                  <a:lnTo>
                    <a:pt x="1752424" y="1737016"/>
                  </a:lnTo>
                  <a:lnTo>
                    <a:pt x="1751229" y="1737016"/>
                  </a:lnTo>
                  <a:lnTo>
                    <a:pt x="1744378" y="1724316"/>
                  </a:lnTo>
                  <a:lnTo>
                    <a:pt x="1772749" y="1724316"/>
                  </a:lnTo>
                  <a:lnTo>
                    <a:pt x="1771989" y="1737017"/>
                  </a:lnTo>
                  <a:lnTo>
                    <a:pt x="1764878" y="1749716"/>
                  </a:lnTo>
                  <a:close/>
                </a:path>
                <a:path w="2381885" h="2181859">
                  <a:moveTo>
                    <a:pt x="1898384" y="1737016"/>
                  </a:moveTo>
                  <a:lnTo>
                    <a:pt x="1886827" y="1737016"/>
                  </a:lnTo>
                  <a:lnTo>
                    <a:pt x="1888122" y="1724316"/>
                  </a:lnTo>
                  <a:lnTo>
                    <a:pt x="1896093" y="1724321"/>
                  </a:lnTo>
                  <a:lnTo>
                    <a:pt x="1898384" y="1737016"/>
                  </a:lnTo>
                  <a:close/>
                </a:path>
                <a:path w="2381885" h="2181859">
                  <a:moveTo>
                    <a:pt x="1530057" y="1737016"/>
                  </a:moveTo>
                  <a:lnTo>
                    <a:pt x="1529315" y="1737016"/>
                  </a:lnTo>
                  <a:lnTo>
                    <a:pt x="1528852" y="1724321"/>
                  </a:lnTo>
                  <a:lnTo>
                    <a:pt x="1530057" y="1737016"/>
                  </a:lnTo>
                  <a:close/>
                </a:path>
                <a:path w="2381885" h="2181859">
                  <a:moveTo>
                    <a:pt x="1079848" y="1733993"/>
                  </a:moveTo>
                  <a:lnTo>
                    <a:pt x="1079781" y="1733628"/>
                  </a:lnTo>
                  <a:lnTo>
                    <a:pt x="1083380" y="1725284"/>
                  </a:lnTo>
                  <a:lnTo>
                    <a:pt x="1082195" y="1730492"/>
                  </a:lnTo>
                  <a:lnTo>
                    <a:pt x="1079848" y="1733993"/>
                  </a:lnTo>
                  <a:close/>
                </a:path>
                <a:path w="2381885" h="2181859">
                  <a:moveTo>
                    <a:pt x="1075032" y="1737016"/>
                  </a:moveTo>
                  <a:lnTo>
                    <a:pt x="1071100" y="1727376"/>
                  </a:lnTo>
                  <a:lnTo>
                    <a:pt x="1070981" y="1726370"/>
                  </a:lnTo>
                  <a:lnTo>
                    <a:pt x="1071088" y="1725979"/>
                  </a:lnTo>
                  <a:lnTo>
                    <a:pt x="1075116" y="1736455"/>
                  </a:lnTo>
                  <a:lnTo>
                    <a:pt x="1075032" y="1737016"/>
                  </a:lnTo>
                  <a:close/>
                </a:path>
                <a:path w="2381885" h="2181859">
                  <a:moveTo>
                    <a:pt x="1105020" y="1737016"/>
                  </a:moveTo>
                  <a:lnTo>
                    <a:pt x="1099940" y="1737016"/>
                  </a:lnTo>
                  <a:lnTo>
                    <a:pt x="1101193" y="1726370"/>
                  </a:lnTo>
                  <a:lnTo>
                    <a:pt x="1105063" y="1735679"/>
                  </a:lnTo>
                  <a:lnTo>
                    <a:pt x="1105020" y="1737016"/>
                  </a:lnTo>
                  <a:close/>
                </a:path>
                <a:path w="2381885" h="2181859">
                  <a:moveTo>
                    <a:pt x="1075032" y="1737016"/>
                  </a:moveTo>
                  <a:lnTo>
                    <a:pt x="1068058" y="1737016"/>
                  </a:lnTo>
                  <a:lnTo>
                    <a:pt x="1070864" y="1726798"/>
                  </a:lnTo>
                  <a:lnTo>
                    <a:pt x="1075032" y="1737016"/>
                  </a:lnTo>
                  <a:close/>
                </a:path>
                <a:path w="2381885" h="2181859">
                  <a:moveTo>
                    <a:pt x="870888" y="1737016"/>
                  </a:moveTo>
                  <a:lnTo>
                    <a:pt x="869792" y="1737016"/>
                  </a:lnTo>
                  <a:lnTo>
                    <a:pt x="871570" y="1728300"/>
                  </a:lnTo>
                  <a:lnTo>
                    <a:pt x="872001" y="1727555"/>
                  </a:lnTo>
                  <a:lnTo>
                    <a:pt x="870888" y="1737016"/>
                  </a:lnTo>
                  <a:close/>
                </a:path>
                <a:path w="2381885" h="2181859">
                  <a:moveTo>
                    <a:pt x="869792" y="1737016"/>
                  </a:moveTo>
                  <a:lnTo>
                    <a:pt x="868297" y="1737016"/>
                  </a:lnTo>
                  <a:lnTo>
                    <a:pt x="868924" y="1733025"/>
                  </a:lnTo>
                  <a:lnTo>
                    <a:pt x="869032" y="1732683"/>
                  </a:lnTo>
                  <a:lnTo>
                    <a:pt x="871570" y="1728300"/>
                  </a:lnTo>
                  <a:lnTo>
                    <a:pt x="869792" y="1737016"/>
                  </a:lnTo>
                  <a:close/>
                </a:path>
                <a:path w="2381885" h="2181859">
                  <a:moveTo>
                    <a:pt x="1077821" y="1737016"/>
                  </a:moveTo>
                  <a:lnTo>
                    <a:pt x="1075331" y="1737016"/>
                  </a:lnTo>
                  <a:lnTo>
                    <a:pt x="1076475" y="1729342"/>
                  </a:lnTo>
                  <a:lnTo>
                    <a:pt x="1078093" y="1736455"/>
                  </a:lnTo>
                  <a:lnTo>
                    <a:pt x="1077999" y="1736751"/>
                  </a:lnTo>
                  <a:lnTo>
                    <a:pt x="1077821" y="1737016"/>
                  </a:lnTo>
                  <a:close/>
                </a:path>
                <a:path w="2381885" h="2181859">
                  <a:moveTo>
                    <a:pt x="1292129" y="1737016"/>
                  </a:moveTo>
                  <a:lnTo>
                    <a:pt x="1290136" y="1737016"/>
                  </a:lnTo>
                  <a:lnTo>
                    <a:pt x="1290722" y="1729544"/>
                  </a:lnTo>
                  <a:lnTo>
                    <a:pt x="1292129" y="1737016"/>
                  </a:lnTo>
                  <a:close/>
                </a:path>
                <a:path w="2381885" h="2181859">
                  <a:moveTo>
                    <a:pt x="1080434" y="1736663"/>
                  </a:moveTo>
                  <a:lnTo>
                    <a:pt x="1079848" y="1733993"/>
                  </a:lnTo>
                  <a:lnTo>
                    <a:pt x="1082195" y="1730492"/>
                  </a:lnTo>
                  <a:lnTo>
                    <a:pt x="1081482" y="1733628"/>
                  </a:lnTo>
                  <a:lnTo>
                    <a:pt x="1080434" y="1736663"/>
                  </a:lnTo>
                  <a:close/>
                </a:path>
                <a:path w="2381885" h="2181859">
                  <a:moveTo>
                    <a:pt x="1530758" y="1737016"/>
                  </a:moveTo>
                  <a:lnTo>
                    <a:pt x="1530057" y="1737016"/>
                  </a:lnTo>
                  <a:lnTo>
                    <a:pt x="1531758" y="1730848"/>
                  </a:lnTo>
                  <a:lnTo>
                    <a:pt x="1530758" y="1737016"/>
                  </a:lnTo>
                  <a:close/>
                </a:path>
                <a:path w="2381885" h="2181859">
                  <a:moveTo>
                    <a:pt x="1098943" y="1737016"/>
                  </a:moveTo>
                  <a:lnTo>
                    <a:pt x="1096680" y="1731485"/>
                  </a:lnTo>
                  <a:lnTo>
                    <a:pt x="1098996" y="1736455"/>
                  </a:lnTo>
                  <a:lnTo>
                    <a:pt x="1098943" y="1737016"/>
                  </a:lnTo>
                  <a:close/>
                </a:path>
                <a:path w="2381885" h="2181859">
                  <a:moveTo>
                    <a:pt x="1286051" y="1737016"/>
                  </a:moveTo>
                  <a:lnTo>
                    <a:pt x="1285752" y="1737016"/>
                  </a:lnTo>
                  <a:lnTo>
                    <a:pt x="1286231" y="1731937"/>
                  </a:lnTo>
                  <a:lnTo>
                    <a:pt x="1286389" y="1732814"/>
                  </a:lnTo>
                  <a:lnTo>
                    <a:pt x="1286290" y="1734474"/>
                  </a:lnTo>
                  <a:lnTo>
                    <a:pt x="1286051" y="1737016"/>
                  </a:lnTo>
                  <a:close/>
                </a:path>
                <a:path w="2381885" h="2181859">
                  <a:moveTo>
                    <a:pt x="777359" y="1737016"/>
                  </a:moveTo>
                  <a:lnTo>
                    <a:pt x="775641" y="1737016"/>
                  </a:lnTo>
                  <a:lnTo>
                    <a:pt x="776184" y="1732683"/>
                  </a:lnTo>
                  <a:lnTo>
                    <a:pt x="777359" y="1737016"/>
                  </a:lnTo>
                  <a:close/>
                </a:path>
                <a:path w="2381885" h="2181859">
                  <a:moveTo>
                    <a:pt x="1287147" y="1737016"/>
                  </a:moveTo>
                  <a:lnTo>
                    <a:pt x="1286051" y="1737016"/>
                  </a:lnTo>
                  <a:lnTo>
                    <a:pt x="1286427" y="1733025"/>
                  </a:lnTo>
                  <a:lnTo>
                    <a:pt x="1287147" y="1737016"/>
                  </a:lnTo>
                  <a:close/>
                </a:path>
                <a:path w="2381885" h="2181859">
                  <a:moveTo>
                    <a:pt x="1079219" y="1734931"/>
                  </a:moveTo>
                  <a:lnTo>
                    <a:pt x="1079772" y="1733649"/>
                  </a:lnTo>
                  <a:lnTo>
                    <a:pt x="1079826" y="1734026"/>
                  </a:lnTo>
                  <a:lnTo>
                    <a:pt x="1079219" y="1734931"/>
                  </a:lnTo>
                  <a:close/>
                </a:path>
                <a:path w="2381885" h="2181859">
                  <a:moveTo>
                    <a:pt x="1080312" y="1737016"/>
                  </a:moveTo>
                  <a:lnTo>
                    <a:pt x="1078320" y="1737016"/>
                  </a:lnTo>
                  <a:lnTo>
                    <a:pt x="1079219" y="1734931"/>
                  </a:lnTo>
                  <a:lnTo>
                    <a:pt x="1079848" y="1733993"/>
                  </a:lnTo>
                  <a:lnTo>
                    <a:pt x="1080392" y="1736471"/>
                  </a:lnTo>
                  <a:lnTo>
                    <a:pt x="1080312" y="1737016"/>
                  </a:lnTo>
                  <a:close/>
                </a:path>
                <a:path w="2381885" h="2181859">
                  <a:moveTo>
                    <a:pt x="1249088" y="1737016"/>
                  </a:moveTo>
                  <a:lnTo>
                    <a:pt x="1243409" y="1737016"/>
                  </a:lnTo>
                  <a:lnTo>
                    <a:pt x="1246395" y="1734004"/>
                  </a:lnTo>
                  <a:lnTo>
                    <a:pt x="1249088" y="1737016"/>
                  </a:lnTo>
                  <a:close/>
                </a:path>
                <a:path w="2381885" h="2181859">
                  <a:moveTo>
                    <a:pt x="1105619" y="1737016"/>
                  </a:moveTo>
                  <a:lnTo>
                    <a:pt x="1105408" y="1736509"/>
                  </a:lnTo>
                  <a:lnTo>
                    <a:pt x="1105281" y="1734936"/>
                  </a:lnTo>
                  <a:lnTo>
                    <a:pt x="1105396" y="1734026"/>
                  </a:lnTo>
                  <a:lnTo>
                    <a:pt x="1106070" y="1735679"/>
                  </a:lnTo>
                  <a:lnTo>
                    <a:pt x="1105619" y="1737016"/>
                  </a:lnTo>
                  <a:close/>
                </a:path>
                <a:path w="2381885" h="2181859">
                  <a:moveTo>
                    <a:pt x="1058992" y="1737016"/>
                  </a:moveTo>
                  <a:lnTo>
                    <a:pt x="1059171" y="1734474"/>
                  </a:lnTo>
                  <a:lnTo>
                    <a:pt x="1058992" y="1737016"/>
                  </a:lnTo>
                  <a:close/>
                </a:path>
                <a:path w="2381885" h="2181859">
                  <a:moveTo>
                    <a:pt x="1078320" y="1737016"/>
                  </a:moveTo>
                  <a:lnTo>
                    <a:pt x="1078197" y="1736455"/>
                  </a:lnTo>
                  <a:lnTo>
                    <a:pt x="1079219" y="1734931"/>
                  </a:lnTo>
                  <a:lnTo>
                    <a:pt x="1078320" y="1737016"/>
                  </a:lnTo>
                  <a:close/>
                </a:path>
                <a:path w="2381885" h="2181859">
                  <a:moveTo>
                    <a:pt x="1075331" y="1737016"/>
                  </a:moveTo>
                  <a:lnTo>
                    <a:pt x="1075032" y="1737016"/>
                  </a:lnTo>
                  <a:lnTo>
                    <a:pt x="1075116" y="1736455"/>
                  </a:lnTo>
                  <a:lnTo>
                    <a:pt x="1075331" y="1737016"/>
                  </a:lnTo>
                  <a:close/>
                </a:path>
                <a:path w="2381885" h="2181859">
                  <a:moveTo>
                    <a:pt x="1099257" y="1737016"/>
                  </a:moveTo>
                  <a:lnTo>
                    <a:pt x="1098943" y="1737016"/>
                  </a:lnTo>
                  <a:lnTo>
                    <a:pt x="1099003" y="1736471"/>
                  </a:lnTo>
                  <a:lnTo>
                    <a:pt x="1099257" y="1737016"/>
                  </a:lnTo>
                  <a:close/>
                </a:path>
                <a:path w="2381885" h="2181859">
                  <a:moveTo>
                    <a:pt x="1191700" y="1737016"/>
                  </a:moveTo>
                  <a:lnTo>
                    <a:pt x="1191784" y="1736661"/>
                  </a:lnTo>
                  <a:lnTo>
                    <a:pt x="1191700" y="1737016"/>
                  </a:lnTo>
                  <a:close/>
                </a:path>
                <a:path w="2381885" h="2181859">
                  <a:moveTo>
                    <a:pt x="1080512" y="1737016"/>
                  </a:moveTo>
                  <a:lnTo>
                    <a:pt x="1080312" y="1737016"/>
                  </a:lnTo>
                  <a:lnTo>
                    <a:pt x="1080434" y="1736663"/>
                  </a:lnTo>
                  <a:lnTo>
                    <a:pt x="1080512" y="1737016"/>
                  </a:lnTo>
                  <a:close/>
                </a:path>
                <a:path w="2381885" h="2181859">
                  <a:moveTo>
                    <a:pt x="1106615" y="1737016"/>
                  </a:moveTo>
                  <a:lnTo>
                    <a:pt x="1106556" y="1736870"/>
                  </a:lnTo>
                  <a:lnTo>
                    <a:pt x="1106615" y="1737016"/>
                  </a:lnTo>
                  <a:close/>
                </a:path>
                <a:path w="2381885" h="2181859">
                  <a:moveTo>
                    <a:pt x="96953" y="1749716"/>
                  </a:moveTo>
                  <a:lnTo>
                    <a:pt x="91274" y="1749716"/>
                  </a:lnTo>
                  <a:lnTo>
                    <a:pt x="86392" y="1737016"/>
                  </a:lnTo>
                  <a:lnTo>
                    <a:pt x="98348" y="1737016"/>
                  </a:lnTo>
                  <a:lnTo>
                    <a:pt x="96953" y="1749716"/>
                  </a:lnTo>
                  <a:close/>
                </a:path>
                <a:path w="2381885" h="2181859">
                  <a:moveTo>
                    <a:pt x="116310" y="1749716"/>
                  </a:moveTo>
                  <a:lnTo>
                    <a:pt x="106717" y="1749716"/>
                  </a:lnTo>
                  <a:lnTo>
                    <a:pt x="108510" y="1737016"/>
                  </a:lnTo>
                  <a:lnTo>
                    <a:pt x="119544" y="1737016"/>
                  </a:lnTo>
                  <a:lnTo>
                    <a:pt x="116310" y="1749716"/>
                  </a:lnTo>
                  <a:close/>
                </a:path>
                <a:path w="2381885" h="2181859">
                  <a:moveTo>
                    <a:pt x="171278" y="1749716"/>
                  </a:moveTo>
                  <a:lnTo>
                    <a:pt x="160219" y="1749716"/>
                  </a:lnTo>
                  <a:lnTo>
                    <a:pt x="159422" y="1737016"/>
                  </a:lnTo>
                  <a:lnTo>
                    <a:pt x="171079" y="1737016"/>
                  </a:lnTo>
                  <a:lnTo>
                    <a:pt x="171278" y="1749716"/>
                  </a:lnTo>
                  <a:close/>
                </a:path>
                <a:path w="2381885" h="2181859">
                  <a:moveTo>
                    <a:pt x="653991" y="1749716"/>
                  </a:moveTo>
                  <a:lnTo>
                    <a:pt x="641139" y="1749716"/>
                  </a:lnTo>
                  <a:lnTo>
                    <a:pt x="639943" y="1737016"/>
                  </a:lnTo>
                  <a:lnTo>
                    <a:pt x="656382" y="1737016"/>
                  </a:lnTo>
                  <a:lnTo>
                    <a:pt x="653991" y="1749716"/>
                  </a:lnTo>
                  <a:close/>
                </a:path>
                <a:path w="2381885" h="2181859">
                  <a:moveTo>
                    <a:pt x="695836" y="1749716"/>
                  </a:moveTo>
                  <a:lnTo>
                    <a:pt x="664153" y="1749716"/>
                  </a:lnTo>
                  <a:lnTo>
                    <a:pt x="656382" y="1737016"/>
                  </a:lnTo>
                  <a:lnTo>
                    <a:pt x="701017" y="1737016"/>
                  </a:lnTo>
                  <a:lnTo>
                    <a:pt x="695836" y="1749716"/>
                  </a:lnTo>
                  <a:close/>
                </a:path>
                <a:path w="2381885" h="2181859">
                  <a:moveTo>
                    <a:pt x="720943" y="1749716"/>
                  </a:moveTo>
                  <a:lnTo>
                    <a:pt x="699497" y="1749716"/>
                  </a:lnTo>
                  <a:lnTo>
                    <a:pt x="702673" y="1737016"/>
                  </a:lnTo>
                  <a:lnTo>
                    <a:pt x="726921" y="1737016"/>
                  </a:lnTo>
                  <a:lnTo>
                    <a:pt x="720943" y="1749716"/>
                  </a:lnTo>
                  <a:close/>
                </a:path>
                <a:path w="2381885" h="2181859">
                  <a:moveTo>
                    <a:pt x="723334" y="1749716"/>
                  </a:moveTo>
                  <a:lnTo>
                    <a:pt x="720943" y="1749716"/>
                  </a:lnTo>
                  <a:lnTo>
                    <a:pt x="726921" y="1737016"/>
                  </a:lnTo>
                  <a:lnTo>
                    <a:pt x="727220" y="1737016"/>
                  </a:lnTo>
                  <a:lnTo>
                    <a:pt x="727127" y="1737924"/>
                  </a:lnTo>
                  <a:lnTo>
                    <a:pt x="723334" y="1749716"/>
                  </a:lnTo>
                  <a:close/>
                </a:path>
                <a:path w="2381885" h="2181859">
                  <a:moveTo>
                    <a:pt x="727127" y="1737924"/>
                  </a:moveTo>
                  <a:lnTo>
                    <a:pt x="727220" y="1737016"/>
                  </a:lnTo>
                  <a:lnTo>
                    <a:pt x="727267" y="1737488"/>
                  </a:lnTo>
                  <a:lnTo>
                    <a:pt x="727127" y="1737924"/>
                  </a:lnTo>
                  <a:close/>
                </a:path>
                <a:path w="2381885" h="2181859">
                  <a:moveTo>
                    <a:pt x="727267" y="1737488"/>
                  </a:moveTo>
                  <a:lnTo>
                    <a:pt x="727319" y="1737016"/>
                  </a:lnTo>
                  <a:lnTo>
                    <a:pt x="727267" y="1737488"/>
                  </a:lnTo>
                  <a:close/>
                </a:path>
                <a:path w="2381885" h="2181859">
                  <a:moveTo>
                    <a:pt x="730408" y="1749716"/>
                  </a:moveTo>
                  <a:lnTo>
                    <a:pt x="725924" y="1749716"/>
                  </a:lnTo>
                  <a:lnTo>
                    <a:pt x="727219" y="1737924"/>
                  </a:lnTo>
                  <a:lnTo>
                    <a:pt x="727292" y="1737409"/>
                  </a:lnTo>
                  <a:lnTo>
                    <a:pt x="727419" y="1737016"/>
                  </a:lnTo>
                  <a:lnTo>
                    <a:pt x="732500" y="1737016"/>
                  </a:lnTo>
                  <a:lnTo>
                    <a:pt x="730408" y="1749716"/>
                  </a:lnTo>
                  <a:close/>
                </a:path>
                <a:path w="2381885" h="2181859">
                  <a:moveTo>
                    <a:pt x="740271" y="1749716"/>
                  </a:moveTo>
                  <a:lnTo>
                    <a:pt x="736087" y="1749716"/>
                  </a:lnTo>
                  <a:lnTo>
                    <a:pt x="743559" y="1737016"/>
                  </a:lnTo>
                  <a:lnTo>
                    <a:pt x="747202" y="1737016"/>
                  </a:lnTo>
                  <a:lnTo>
                    <a:pt x="740271" y="1749716"/>
                  </a:lnTo>
                  <a:close/>
                </a:path>
                <a:path w="2381885" h="2181859">
                  <a:moveTo>
                    <a:pt x="742280" y="1749716"/>
                  </a:moveTo>
                  <a:lnTo>
                    <a:pt x="740271" y="1749716"/>
                  </a:lnTo>
                  <a:lnTo>
                    <a:pt x="747202" y="1737016"/>
                  </a:lnTo>
                  <a:lnTo>
                    <a:pt x="747520" y="1737016"/>
                  </a:lnTo>
                  <a:lnTo>
                    <a:pt x="742280" y="1749716"/>
                  </a:lnTo>
                  <a:close/>
                </a:path>
                <a:path w="2381885" h="2181859">
                  <a:moveTo>
                    <a:pt x="761194" y="1749716"/>
                  </a:moveTo>
                  <a:lnTo>
                    <a:pt x="742280" y="1749716"/>
                  </a:lnTo>
                  <a:lnTo>
                    <a:pt x="747520" y="1737016"/>
                  </a:lnTo>
                  <a:lnTo>
                    <a:pt x="754366" y="1737016"/>
                  </a:lnTo>
                  <a:lnTo>
                    <a:pt x="761194" y="1749716"/>
                  </a:lnTo>
                  <a:close/>
                </a:path>
                <a:path w="2381885" h="2181859">
                  <a:moveTo>
                    <a:pt x="761194" y="1749715"/>
                  </a:moveTo>
                  <a:lnTo>
                    <a:pt x="754366" y="1737016"/>
                  </a:lnTo>
                  <a:lnTo>
                    <a:pt x="759923" y="1737016"/>
                  </a:lnTo>
                  <a:lnTo>
                    <a:pt x="761194" y="1739159"/>
                  </a:lnTo>
                  <a:lnTo>
                    <a:pt x="761194" y="1749715"/>
                  </a:lnTo>
                  <a:close/>
                </a:path>
                <a:path w="2381885" h="2181859">
                  <a:moveTo>
                    <a:pt x="761194" y="1739159"/>
                  </a:moveTo>
                  <a:lnTo>
                    <a:pt x="759923" y="1737016"/>
                  </a:lnTo>
                  <a:lnTo>
                    <a:pt x="761194" y="1737016"/>
                  </a:lnTo>
                  <a:lnTo>
                    <a:pt x="761194" y="1739159"/>
                  </a:lnTo>
                  <a:close/>
                </a:path>
                <a:path w="2381885" h="2181859">
                  <a:moveTo>
                    <a:pt x="761479" y="1739640"/>
                  </a:moveTo>
                  <a:lnTo>
                    <a:pt x="761284" y="1739310"/>
                  </a:lnTo>
                  <a:lnTo>
                    <a:pt x="761194" y="1737016"/>
                  </a:lnTo>
                  <a:lnTo>
                    <a:pt x="761479" y="1739640"/>
                  </a:lnTo>
                  <a:close/>
                </a:path>
                <a:path w="2381885" h="2181859">
                  <a:moveTo>
                    <a:pt x="761567" y="1739789"/>
                  </a:moveTo>
                  <a:lnTo>
                    <a:pt x="761479" y="1739640"/>
                  </a:lnTo>
                  <a:lnTo>
                    <a:pt x="761294" y="1737016"/>
                  </a:lnTo>
                  <a:lnTo>
                    <a:pt x="761567" y="1739789"/>
                  </a:lnTo>
                  <a:close/>
                </a:path>
                <a:path w="2381885" h="2181859">
                  <a:moveTo>
                    <a:pt x="762745" y="1741776"/>
                  </a:moveTo>
                  <a:lnTo>
                    <a:pt x="761567" y="1739789"/>
                  </a:lnTo>
                  <a:lnTo>
                    <a:pt x="761393" y="1737016"/>
                  </a:lnTo>
                  <a:lnTo>
                    <a:pt x="763676" y="1737016"/>
                  </a:lnTo>
                  <a:lnTo>
                    <a:pt x="762745" y="1741776"/>
                  </a:lnTo>
                  <a:close/>
                </a:path>
                <a:path w="2381885" h="2181859">
                  <a:moveTo>
                    <a:pt x="765485" y="1746399"/>
                  </a:moveTo>
                  <a:lnTo>
                    <a:pt x="762745" y="1741776"/>
                  </a:lnTo>
                  <a:lnTo>
                    <a:pt x="763676" y="1737016"/>
                  </a:lnTo>
                  <a:lnTo>
                    <a:pt x="766546" y="1737016"/>
                  </a:lnTo>
                  <a:lnTo>
                    <a:pt x="766461" y="1738424"/>
                  </a:lnTo>
                  <a:lnTo>
                    <a:pt x="765485" y="1746399"/>
                  </a:lnTo>
                  <a:close/>
                </a:path>
                <a:path w="2381885" h="2181859">
                  <a:moveTo>
                    <a:pt x="766461" y="1738424"/>
                  </a:moveTo>
                  <a:lnTo>
                    <a:pt x="766546" y="1737016"/>
                  </a:lnTo>
                  <a:lnTo>
                    <a:pt x="766461" y="1738424"/>
                  </a:lnTo>
                  <a:close/>
                </a:path>
                <a:path w="2381885" h="2181859">
                  <a:moveTo>
                    <a:pt x="772851" y="1749716"/>
                  </a:moveTo>
                  <a:lnTo>
                    <a:pt x="767452" y="1749716"/>
                  </a:lnTo>
                  <a:lnTo>
                    <a:pt x="765948" y="1747179"/>
                  </a:lnTo>
                  <a:lnTo>
                    <a:pt x="766407" y="1739310"/>
                  </a:lnTo>
                  <a:lnTo>
                    <a:pt x="766522" y="1737924"/>
                  </a:lnTo>
                  <a:lnTo>
                    <a:pt x="766633" y="1737016"/>
                  </a:lnTo>
                  <a:lnTo>
                    <a:pt x="776955" y="1737016"/>
                  </a:lnTo>
                  <a:lnTo>
                    <a:pt x="772851" y="1749716"/>
                  </a:lnTo>
                  <a:close/>
                </a:path>
                <a:path w="2381885" h="2181859">
                  <a:moveTo>
                    <a:pt x="782926" y="1762416"/>
                  </a:moveTo>
                  <a:lnTo>
                    <a:pt x="763685" y="1762416"/>
                  </a:lnTo>
                  <a:lnTo>
                    <a:pt x="768965" y="1749716"/>
                  </a:lnTo>
                  <a:lnTo>
                    <a:pt x="774246" y="1749716"/>
                  </a:lnTo>
                  <a:lnTo>
                    <a:pt x="777235" y="1737016"/>
                  </a:lnTo>
                  <a:lnTo>
                    <a:pt x="777932" y="1737016"/>
                  </a:lnTo>
                  <a:lnTo>
                    <a:pt x="782773" y="1749485"/>
                  </a:lnTo>
                  <a:lnTo>
                    <a:pt x="782899" y="1757070"/>
                  </a:lnTo>
                  <a:lnTo>
                    <a:pt x="782926" y="1762416"/>
                  </a:lnTo>
                  <a:close/>
                </a:path>
                <a:path w="2381885" h="2181859">
                  <a:moveTo>
                    <a:pt x="801843" y="1749716"/>
                  </a:moveTo>
                  <a:lnTo>
                    <a:pt x="792179" y="1749716"/>
                  </a:lnTo>
                  <a:lnTo>
                    <a:pt x="789685" y="1737016"/>
                  </a:lnTo>
                  <a:lnTo>
                    <a:pt x="808319" y="1737016"/>
                  </a:lnTo>
                  <a:lnTo>
                    <a:pt x="801843" y="1749716"/>
                  </a:lnTo>
                  <a:close/>
                </a:path>
                <a:path w="2381885" h="2181859">
                  <a:moveTo>
                    <a:pt x="814198" y="1749716"/>
                  </a:moveTo>
                  <a:lnTo>
                    <a:pt x="801843" y="1749716"/>
                  </a:lnTo>
                  <a:lnTo>
                    <a:pt x="808319" y="1737016"/>
                  </a:lnTo>
                  <a:lnTo>
                    <a:pt x="814287" y="1749485"/>
                  </a:lnTo>
                  <a:lnTo>
                    <a:pt x="814198" y="1749716"/>
                  </a:lnTo>
                  <a:close/>
                </a:path>
                <a:path w="2381885" h="2181859">
                  <a:moveTo>
                    <a:pt x="814287" y="1749485"/>
                  </a:moveTo>
                  <a:lnTo>
                    <a:pt x="808319" y="1737016"/>
                  </a:lnTo>
                  <a:lnTo>
                    <a:pt x="819108" y="1737016"/>
                  </a:lnTo>
                  <a:lnTo>
                    <a:pt x="814287" y="1749485"/>
                  </a:lnTo>
                  <a:close/>
                </a:path>
                <a:path w="2381885" h="2181859">
                  <a:moveTo>
                    <a:pt x="823663" y="1749716"/>
                  </a:moveTo>
                  <a:lnTo>
                    <a:pt x="814397" y="1749716"/>
                  </a:lnTo>
                  <a:lnTo>
                    <a:pt x="819179" y="1737016"/>
                  </a:lnTo>
                  <a:lnTo>
                    <a:pt x="823663" y="1749716"/>
                  </a:lnTo>
                  <a:close/>
                </a:path>
                <a:path w="2381885" h="2181859">
                  <a:moveTo>
                    <a:pt x="823716" y="1748740"/>
                  </a:moveTo>
                  <a:lnTo>
                    <a:pt x="819577" y="1737016"/>
                  </a:lnTo>
                  <a:lnTo>
                    <a:pt x="824360" y="1737016"/>
                  </a:lnTo>
                  <a:lnTo>
                    <a:pt x="823716" y="1748740"/>
                  </a:lnTo>
                  <a:close/>
                </a:path>
                <a:path w="2381885" h="2181859">
                  <a:moveTo>
                    <a:pt x="834821" y="1749716"/>
                  </a:moveTo>
                  <a:lnTo>
                    <a:pt x="824061" y="1749716"/>
                  </a:lnTo>
                  <a:lnTo>
                    <a:pt x="824758" y="1737016"/>
                  </a:lnTo>
                  <a:lnTo>
                    <a:pt x="833326" y="1737016"/>
                  </a:lnTo>
                  <a:lnTo>
                    <a:pt x="835016" y="1742537"/>
                  </a:lnTo>
                  <a:lnTo>
                    <a:pt x="834894" y="1747869"/>
                  </a:lnTo>
                  <a:lnTo>
                    <a:pt x="834821" y="1749716"/>
                  </a:lnTo>
                  <a:close/>
                </a:path>
                <a:path w="2381885" h="2181859">
                  <a:moveTo>
                    <a:pt x="835093" y="1742790"/>
                  </a:moveTo>
                  <a:lnTo>
                    <a:pt x="833326" y="1737016"/>
                  </a:lnTo>
                  <a:lnTo>
                    <a:pt x="835320" y="1737016"/>
                  </a:lnTo>
                  <a:lnTo>
                    <a:pt x="835093" y="1742790"/>
                  </a:lnTo>
                  <a:close/>
                </a:path>
                <a:path w="2381885" h="2181859">
                  <a:moveTo>
                    <a:pt x="852556" y="1749716"/>
                  </a:moveTo>
                  <a:lnTo>
                    <a:pt x="837212" y="1749716"/>
                  </a:lnTo>
                  <a:lnTo>
                    <a:pt x="835093" y="1742790"/>
                  </a:lnTo>
                  <a:lnTo>
                    <a:pt x="835320" y="1737016"/>
                  </a:lnTo>
                  <a:lnTo>
                    <a:pt x="853651" y="1737016"/>
                  </a:lnTo>
                  <a:lnTo>
                    <a:pt x="853870" y="1739159"/>
                  </a:lnTo>
                  <a:lnTo>
                    <a:pt x="853803" y="1740363"/>
                  </a:lnTo>
                  <a:lnTo>
                    <a:pt x="852556" y="1749716"/>
                  </a:lnTo>
                  <a:close/>
                </a:path>
                <a:path w="2381885" h="2181859">
                  <a:moveTo>
                    <a:pt x="859832" y="1749716"/>
                  </a:moveTo>
                  <a:lnTo>
                    <a:pt x="854947" y="1749716"/>
                  </a:lnTo>
                  <a:lnTo>
                    <a:pt x="853993" y="1740363"/>
                  </a:lnTo>
                  <a:lnTo>
                    <a:pt x="853943" y="1739310"/>
                  </a:lnTo>
                  <a:lnTo>
                    <a:pt x="854249" y="1737016"/>
                  </a:lnTo>
                  <a:lnTo>
                    <a:pt x="856489" y="1737016"/>
                  </a:lnTo>
                  <a:lnTo>
                    <a:pt x="858203" y="1742307"/>
                  </a:lnTo>
                  <a:lnTo>
                    <a:pt x="859832" y="1749716"/>
                  </a:lnTo>
                  <a:close/>
                </a:path>
                <a:path w="2381885" h="2181859">
                  <a:moveTo>
                    <a:pt x="876965" y="1749716"/>
                  </a:moveTo>
                  <a:lnTo>
                    <a:pt x="860626" y="1749716"/>
                  </a:lnTo>
                  <a:lnTo>
                    <a:pt x="858213" y="1742307"/>
                  </a:lnTo>
                  <a:lnTo>
                    <a:pt x="857039" y="1737016"/>
                  </a:lnTo>
                  <a:lnTo>
                    <a:pt x="883242" y="1737016"/>
                  </a:lnTo>
                  <a:lnTo>
                    <a:pt x="876965" y="1749716"/>
                  </a:lnTo>
                  <a:close/>
                </a:path>
                <a:path w="2381885" h="2181859">
                  <a:moveTo>
                    <a:pt x="885309" y="1749716"/>
                  </a:moveTo>
                  <a:lnTo>
                    <a:pt x="877065" y="1749716"/>
                  </a:lnTo>
                  <a:lnTo>
                    <a:pt x="883341" y="1737016"/>
                  </a:lnTo>
                  <a:lnTo>
                    <a:pt x="890614" y="1737016"/>
                  </a:lnTo>
                  <a:lnTo>
                    <a:pt x="885309" y="1749716"/>
                  </a:lnTo>
                  <a:close/>
                </a:path>
                <a:path w="2381885" h="2181859">
                  <a:moveTo>
                    <a:pt x="913929" y="1749716"/>
                  </a:moveTo>
                  <a:lnTo>
                    <a:pt x="885351" y="1749716"/>
                  </a:lnTo>
                  <a:lnTo>
                    <a:pt x="890614" y="1737016"/>
                  </a:lnTo>
                  <a:lnTo>
                    <a:pt x="919022" y="1737016"/>
                  </a:lnTo>
                  <a:lnTo>
                    <a:pt x="918913" y="1737728"/>
                  </a:lnTo>
                  <a:lnTo>
                    <a:pt x="913929" y="1749716"/>
                  </a:lnTo>
                  <a:close/>
                </a:path>
                <a:path w="2381885" h="2181859">
                  <a:moveTo>
                    <a:pt x="921500" y="1749716"/>
                  </a:moveTo>
                  <a:lnTo>
                    <a:pt x="917078" y="1749716"/>
                  </a:lnTo>
                  <a:lnTo>
                    <a:pt x="918889" y="1737883"/>
                  </a:lnTo>
                  <a:lnTo>
                    <a:pt x="919209" y="1737016"/>
                  </a:lnTo>
                  <a:lnTo>
                    <a:pt x="921500" y="1749716"/>
                  </a:lnTo>
                  <a:close/>
                </a:path>
                <a:path w="2381885" h="2181859">
                  <a:moveTo>
                    <a:pt x="936644" y="1749716"/>
                  </a:moveTo>
                  <a:lnTo>
                    <a:pt x="925785" y="1749716"/>
                  </a:lnTo>
                  <a:lnTo>
                    <a:pt x="929571" y="1737016"/>
                  </a:lnTo>
                  <a:lnTo>
                    <a:pt x="938737" y="1737016"/>
                  </a:lnTo>
                  <a:lnTo>
                    <a:pt x="936644" y="1749716"/>
                  </a:lnTo>
                  <a:close/>
                </a:path>
                <a:path w="2381885" h="2181859">
                  <a:moveTo>
                    <a:pt x="944515" y="1749716"/>
                  </a:moveTo>
                  <a:lnTo>
                    <a:pt x="936645" y="1749716"/>
                  </a:lnTo>
                  <a:lnTo>
                    <a:pt x="938737" y="1737016"/>
                  </a:lnTo>
                  <a:lnTo>
                    <a:pt x="940729" y="1737016"/>
                  </a:lnTo>
                  <a:lnTo>
                    <a:pt x="944515" y="1749716"/>
                  </a:lnTo>
                  <a:close/>
                </a:path>
                <a:path w="2381885" h="2181859">
                  <a:moveTo>
                    <a:pt x="944531" y="1749640"/>
                  </a:moveTo>
                  <a:lnTo>
                    <a:pt x="943021" y="1737016"/>
                  </a:lnTo>
                  <a:lnTo>
                    <a:pt x="947106" y="1737016"/>
                  </a:lnTo>
                  <a:lnTo>
                    <a:pt x="944531" y="1749640"/>
                  </a:lnTo>
                  <a:close/>
                </a:path>
                <a:path w="2381885" h="2181859">
                  <a:moveTo>
                    <a:pt x="952823" y="1749581"/>
                  </a:moveTo>
                  <a:lnTo>
                    <a:pt x="947106" y="1737016"/>
                  </a:lnTo>
                  <a:lnTo>
                    <a:pt x="956372" y="1737016"/>
                  </a:lnTo>
                  <a:lnTo>
                    <a:pt x="952823" y="1749581"/>
                  </a:lnTo>
                  <a:close/>
                </a:path>
                <a:path w="2381885" h="2181859">
                  <a:moveTo>
                    <a:pt x="952884" y="1749716"/>
                  </a:moveTo>
                  <a:lnTo>
                    <a:pt x="952850" y="1749485"/>
                  </a:lnTo>
                  <a:lnTo>
                    <a:pt x="956372" y="1737016"/>
                  </a:lnTo>
                  <a:lnTo>
                    <a:pt x="956270" y="1737728"/>
                  </a:lnTo>
                  <a:lnTo>
                    <a:pt x="952884" y="1749716"/>
                  </a:lnTo>
                  <a:close/>
                </a:path>
                <a:path w="2381885" h="2181859">
                  <a:moveTo>
                    <a:pt x="956425" y="1737178"/>
                  </a:moveTo>
                  <a:lnTo>
                    <a:pt x="956372" y="1737016"/>
                  </a:lnTo>
                  <a:lnTo>
                    <a:pt x="956425" y="1737178"/>
                  </a:lnTo>
                  <a:close/>
                </a:path>
                <a:path w="2381885" h="2181859">
                  <a:moveTo>
                    <a:pt x="968228" y="1749716"/>
                  </a:moveTo>
                  <a:lnTo>
                    <a:pt x="960557" y="1749716"/>
                  </a:lnTo>
                  <a:lnTo>
                    <a:pt x="962748" y="1737016"/>
                  </a:lnTo>
                  <a:lnTo>
                    <a:pt x="966833" y="1737016"/>
                  </a:lnTo>
                  <a:lnTo>
                    <a:pt x="968228" y="1749716"/>
                  </a:lnTo>
                  <a:close/>
                </a:path>
                <a:path w="2381885" h="2181859">
                  <a:moveTo>
                    <a:pt x="977095" y="1749716"/>
                  </a:moveTo>
                  <a:lnTo>
                    <a:pt x="971515" y="1749716"/>
                  </a:lnTo>
                  <a:lnTo>
                    <a:pt x="966932" y="1737016"/>
                  </a:lnTo>
                  <a:lnTo>
                    <a:pt x="974703" y="1737016"/>
                  </a:lnTo>
                  <a:lnTo>
                    <a:pt x="977095" y="1749716"/>
                  </a:lnTo>
                  <a:close/>
                </a:path>
                <a:path w="2381885" h="2181859">
                  <a:moveTo>
                    <a:pt x="982974" y="1749716"/>
                  </a:moveTo>
                  <a:lnTo>
                    <a:pt x="979884" y="1749716"/>
                  </a:lnTo>
                  <a:lnTo>
                    <a:pt x="977094" y="1737016"/>
                  </a:lnTo>
                  <a:lnTo>
                    <a:pt x="985365" y="1737016"/>
                  </a:lnTo>
                  <a:lnTo>
                    <a:pt x="982974" y="1749716"/>
                  </a:lnTo>
                  <a:close/>
                </a:path>
                <a:path w="2381885" h="2181859">
                  <a:moveTo>
                    <a:pt x="1024718" y="1749716"/>
                  </a:moveTo>
                  <a:lnTo>
                    <a:pt x="985165" y="1749716"/>
                  </a:lnTo>
                  <a:lnTo>
                    <a:pt x="990047" y="1737016"/>
                  </a:lnTo>
                  <a:lnTo>
                    <a:pt x="1023423" y="1737016"/>
                  </a:lnTo>
                  <a:lnTo>
                    <a:pt x="1024765" y="1743596"/>
                  </a:lnTo>
                  <a:lnTo>
                    <a:pt x="1024718" y="1749716"/>
                  </a:lnTo>
                  <a:close/>
                </a:path>
                <a:path w="2381885" h="2181859">
                  <a:moveTo>
                    <a:pt x="1037372" y="1749716"/>
                  </a:moveTo>
                  <a:lnTo>
                    <a:pt x="1026013" y="1749716"/>
                  </a:lnTo>
                  <a:lnTo>
                    <a:pt x="1024780" y="1743669"/>
                  </a:lnTo>
                  <a:lnTo>
                    <a:pt x="1024848" y="1737016"/>
                  </a:lnTo>
                  <a:lnTo>
                    <a:pt x="1038368" y="1737016"/>
                  </a:lnTo>
                  <a:lnTo>
                    <a:pt x="1037372" y="1749716"/>
                  </a:lnTo>
                  <a:close/>
                </a:path>
                <a:path w="2381885" h="2181859">
                  <a:moveTo>
                    <a:pt x="1041755" y="1749716"/>
                  </a:moveTo>
                  <a:lnTo>
                    <a:pt x="1037471" y="1749716"/>
                  </a:lnTo>
                  <a:lnTo>
                    <a:pt x="1038866" y="1737016"/>
                  </a:lnTo>
                  <a:lnTo>
                    <a:pt x="1040859" y="1737016"/>
                  </a:lnTo>
                  <a:lnTo>
                    <a:pt x="1041456" y="1741776"/>
                  </a:lnTo>
                  <a:lnTo>
                    <a:pt x="1041565" y="1743669"/>
                  </a:lnTo>
                  <a:lnTo>
                    <a:pt x="1041755" y="1749716"/>
                  </a:lnTo>
                  <a:close/>
                </a:path>
                <a:path w="2381885" h="2181859">
                  <a:moveTo>
                    <a:pt x="1061183" y="1749716"/>
                  </a:moveTo>
                  <a:lnTo>
                    <a:pt x="1042453" y="1749716"/>
                  </a:lnTo>
                  <a:lnTo>
                    <a:pt x="1041583" y="1742790"/>
                  </a:lnTo>
                  <a:lnTo>
                    <a:pt x="1041462" y="1740363"/>
                  </a:lnTo>
                  <a:lnTo>
                    <a:pt x="1041357" y="1737016"/>
                  </a:lnTo>
                  <a:lnTo>
                    <a:pt x="1062279" y="1737016"/>
                  </a:lnTo>
                  <a:lnTo>
                    <a:pt x="1061183" y="1749716"/>
                  </a:lnTo>
                  <a:close/>
                </a:path>
                <a:path w="2381885" h="2181859">
                  <a:moveTo>
                    <a:pt x="1126204" y="1749716"/>
                  </a:moveTo>
                  <a:lnTo>
                    <a:pt x="1080885" y="1749716"/>
                  </a:lnTo>
                  <a:lnTo>
                    <a:pt x="1080646" y="1743596"/>
                  </a:lnTo>
                  <a:lnTo>
                    <a:pt x="1082504" y="1737016"/>
                  </a:lnTo>
                  <a:lnTo>
                    <a:pt x="1129655" y="1737016"/>
                  </a:lnTo>
                  <a:lnTo>
                    <a:pt x="1128921" y="1741897"/>
                  </a:lnTo>
                  <a:lnTo>
                    <a:pt x="1126204" y="1749716"/>
                  </a:lnTo>
                  <a:close/>
                </a:path>
                <a:path w="2381885" h="2181859">
                  <a:moveTo>
                    <a:pt x="1128921" y="1741897"/>
                  </a:moveTo>
                  <a:lnTo>
                    <a:pt x="1129655" y="1737016"/>
                  </a:lnTo>
                  <a:lnTo>
                    <a:pt x="1130618" y="1737016"/>
                  </a:lnTo>
                  <a:lnTo>
                    <a:pt x="1128921" y="1741897"/>
                  </a:lnTo>
                  <a:close/>
                </a:path>
                <a:path w="2381885" h="2181859">
                  <a:moveTo>
                    <a:pt x="1142993" y="1749716"/>
                  </a:moveTo>
                  <a:lnTo>
                    <a:pt x="1127746" y="1749716"/>
                  </a:lnTo>
                  <a:lnTo>
                    <a:pt x="1128853" y="1742349"/>
                  </a:lnTo>
                  <a:lnTo>
                    <a:pt x="1128963" y="1741776"/>
                  </a:lnTo>
                  <a:lnTo>
                    <a:pt x="1130618" y="1737016"/>
                  </a:lnTo>
                  <a:lnTo>
                    <a:pt x="1138198" y="1737016"/>
                  </a:lnTo>
                  <a:lnTo>
                    <a:pt x="1142993" y="1749716"/>
                  </a:lnTo>
                  <a:close/>
                </a:path>
                <a:path w="2381885" h="2181859">
                  <a:moveTo>
                    <a:pt x="1147014" y="1749716"/>
                  </a:moveTo>
                  <a:lnTo>
                    <a:pt x="1143149" y="1749716"/>
                  </a:lnTo>
                  <a:lnTo>
                    <a:pt x="1138298" y="1737016"/>
                  </a:lnTo>
                  <a:lnTo>
                    <a:pt x="1141685" y="1737016"/>
                  </a:lnTo>
                  <a:lnTo>
                    <a:pt x="1147014" y="1749716"/>
                  </a:lnTo>
                  <a:close/>
                </a:path>
                <a:path w="2381885" h="2181859">
                  <a:moveTo>
                    <a:pt x="1150914" y="1749716"/>
                  </a:moveTo>
                  <a:lnTo>
                    <a:pt x="1149071" y="1749716"/>
                  </a:lnTo>
                  <a:lnTo>
                    <a:pt x="1143680" y="1737016"/>
                  </a:lnTo>
                  <a:lnTo>
                    <a:pt x="1150055" y="1737016"/>
                  </a:lnTo>
                  <a:lnTo>
                    <a:pt x="1151426" y="1744728"/>
                  </a:lnTo>
                  <a:lnTo>
                    <a:pt x="1150914" y="1749716"/>
                  </a:lnTo>
                  <a:close/>
                </a:path>
                <a:path w="2381885" h="2181859">
                  <a:moveTo>
                    <a:pt x="1168984" y="1749716"/>
                  </a:moveTo>
                  <a:lnTo>
                    <a:pt x="1152313" y="1749716"/>
                  </a:lnTo>
                  <a:lnTo>
                    <a:pt x="1151647" y="1745971"/>
                  </a:lnTo>
                  <a:lnTo>
                    <a:pt x="1151570" y="1743669"/>
                  </a:lnTo>
                  <a:lnTo>
                    <a:pt x="1152291" y="1737016"/>
                  </a:lnTo>
                  <a:lnTo>
                    <a:pt x="1164799" y="1737016"/>
                  </a:lnTo>
                  <a:lnTo>
                    <a:pt x="1168984" y="1749716"/>
                  </a:lnTo>
                  <a:close/>
                </a:path>
                <a:path w="2381885" h="2181859">
                  <a:moveTo>
                    <a:pt x="1168984" y="1749716"/>
                  </a:moveTo>
                  <a:lnTo>
                    <a:pt x="1164799" y="1737016"/>
                  </a:lnTo>
                  <a:lnTo>
                    <a:pt x="1173368" y="1737016"/>
                  </a:lnTo>
                  <a:lnTo>
                    <a:pt x="1168984" y="1749716"/>
                  </a:lnTo>
                  <a:close/>
                </a:path>
                <a:path w="2381885" h="2181859">
                  <a:moveTo>
                    <a:pt x="1190504" y="1749716"/>
                  </a:moveTo>
                  <a:lnTo>
                    <a:pt x="1168984" y="1749716"/>
                  </a:lnTo>
                  <a:lnTo>
                    <a:pt x="1173368" y="1737016"/>
                  </a:lnTo>
                  <a:lnTo>
                    <a:pt x="1189408" y="1737016"/>
                  </a:lnTo>
                  <a:lnTo>
                    <a:pt x="1190504" y="1749716"/>
                  </a:lnTo>
                  <a:close/>
                </a:path>
                <a:path w="2381885" h="2181859">
                  <a:moveTo>
                    <a:pt x="1212922" y="1749716"/>
                  </a:moveTo>
                  <a:lnTo>
                    <a:pt x="1190604" y="1749716"/>
                  </a:lnTo>
                  <a:lnTo>
                    <a:pt x="1189508" y="1737016"/>
                  </a:lnTo>
                  <a:lnTo>
                    <a:pt x="1210859" y="1737016"/>
                  </a:lnTo>
                  <a:lnTo>
                    <a:pt x="1212922" y="1749716"/>
                  </a:lnTo>
                  <a:close/>
                </a:path>
                <a:path w="2381885" h="2181859">
                  <a:moveTo>
                    <a:pt x="1226770" y="1749716"/>
                  </a:moveTo>
                  <a:lnTo>
                    <a:pt x="1213818" y="1749716"/>
                  </a:lnTo>
                  <a:lnTo>
                    <a:pt x="1216010" y="1737016"/>
                  </a:lnTo>
                  <a:lnTo>
                    <a:pt x="1226608" y="1737016"/>
                  </a:lnTo>
                  <a:lnTo>
                    <a:pt x="1226830" y="1744827"/>
                  </a:lnTo>
                  <a:lnTo>
                    <a:pt x="1226770" y="1749716"/>
                  </a:lnTo>
                  <a:close/>
                </a:path>
                <a:path w="2381885" h="2181859">
                  <a:moveTo>
                    <a:pt x="1237132" y="1749716"/>
                  </a:moveTo>
                  <a:lnTo>
                    <a:pt x="1226968" y="1749716"/>
                  </a:lnTo>
                  <a:lnTo>
                    <a:pt x="1226956" y="1745971"/>
                  </a:lnTo>
                  <a:lnTo>
                    <a:pt x="1227402" y="1737016"/>
                  </a:lnTo>
                  <a:lnTo>
                    <a:pt x="1240022" y="1737016"/>
                  </a:lnTo>
                  <a:lnTo>
                    <a:pt x="1239907" y="1737924"/>
                  </a:lnTo>
                  <a:lnTo>
                    <a:pt x="1237132" y="1749716"/>
                  </a:lnTo>
                  <a:close/>
                </a:path>
                <a:path w="2381885" h="2181859">
                  <a:moveTo>
                    <a:pt x="1240028" y="1737409"/>
                  </a:moveTo>
                  <a:lnTo>
                    <a:pt x="1240022" y="1737016"/>
                  </a:lnTo>
                  <a:lnTo>
                    <a:pt x="1240028" y="1737409"/>
                  </a:lnTo>
                  <a:close/>
                </a:path>
                <a:path w="2381885" h="2181859">
                  <a:moveTo>
                    <a:pt x="1240157" y="1739310"/>
                  </a:moveTo>
                  <a:lnTo>
                    <a:pt x="1240121" y="1737016"/>
                  </a:lnTo>
                  <a:lnTo>
                    <a:pt x="1240818" y="1737016"/>
                  </a:lnTo>
                  <a:lnTo>
                    <a:pt x="1240157" y="1739310"/>
                  </a:lnTo>
                  <a:close/>
                </a:path>
                <a:path w="2381885" h="2181859">
                  <a:moveTo>
                    <a:pt x="1264562" y="1749716"/>
                  </a:moveTo>
                  <a:lnTo>
                    <a:pt x="1240320" y="1749716"/>
                  </a:lnTo>
                  <a:lnTo>
                    <a:pt x="1240200" y="1739159"/>
                  </a:lnTo>
                  <a:lnTo>
                    <a:pt x="1240818" y="1737016"/>
                  </a:lnTo>
                  <a:lnTo>
                    <a:pt x="1265627" y="1737016"/>
                  </a:lnTo>
                  <a:lnTo>
                    <a:pt x="1265563" y="1742790"/>
                  </a:lnTo>
                  <a:lnTo>
                    <a:pt x="1264562" y="1749716"/>
                  </a:lnTo>
                  <a:close/>
                </a:path>
                <a:path w="2381885" h="2181859">
                  <a:moveTo>
                    <a:pt x="1284856" y="1749716"/>
                  </a:moveTo>
                  <a:lnTo>
                    <a:pt x="1265627" y="1749716"/>
                  </a:lnTo>
                  <a:lnTo>
                    <a:pt x="1265710" y="1741776"/>
                  </a:lnTo>
                  <a:lnTo>
                    <a:pt x="1266399" y="1737016"/>
                  </a:lnTo>
                  <a:lnTo>
                    <a:pt x="1286649" y="1737016"/>
                  </a:lnTo>
                  <a:lnTo>
                    <a:pt x="1284856" y="1749716"/>
                  </a:lnTo>
                  <a:close/>
                </a:path>
                <a:path w="2381885" h="2181859">
                  <a:moveTo>
                    <a:pt x="1286649" y="1749716"/>
                  </a:moveTo>
                  <a:lnTo>
                    <a:pt x="1285752" y="1749716"/>
                  </a:lnTo>
                  <a:lnTo>
                    <a:pt x="1290136" y="1737016"/>
                  </a:lnTo>
                  <a:lnTo>
                    <a:pt x="1286649" y="1749716"/>
                  </a:lnTo>
                  <a:close/>
                </a:path>
                <a:path w="2381885" h="2181859">
                  <a:moveTo>
                    <a:pt x="1313052" y="1749716"/>
                  </a:moveTo>
                  <a:lnTo>
                    <a:pt x="1287047" y="1749716"/>
                  </a:lnTo>
                  <a:lnTo>
                    <a:pt x="1293025" y="1737016"/>
                  </a:lnTo>
                  <a:lnTo>
                    <a:pt x="1309266" y="1737016"/>
                  </a:lnTo>
                  <a:lnTo>
                    <a:pt x="1313052" y="1749716"/>
                  </a:lnTo>
                  <a:close/>
                </a:path>
                <a:path w="2381885" h="2181859">
                  <a:moveTo>
                    <a:pt x="1327896" y="1749716"/>
                  </a:moveTo>
                  <a:lnTo>
                    <a:pt x="1313150" y="1749716"/>
                  </a:lnTo>
                  <a:lnTo>
                    <a:pt x="1309364" y="1737016"/>
                  </a:lnTo>
                  <a:lnTo>
                    <a:pt x="1326003" y="1737016"/>
                  </a:lnTo>
                  <a:lnTo>
                    <a:pt x="1327896" y="1749716"/>
                  </a:lnTo>
                  <a:close/>
                </a:path>
                <a:path w="2381885" h="2181859">
                  <a:moveTo>
                    <a:pt x="1337461" y="1749716"/>
                  </a:moveTo>
                  <a:lnTo>
                    <a:pt x="1332878" y="1749716"/>
                  </a:lnTo>
                  <a:lnTo>
                    <a:pt x="1326841" y="1737016"/>
                  </a:lnTo>
                  <a:lnTo>
                    <a:pt x="1340948" y="1737016"/>
                  </a:lnTo>
                  <a:lnTo>
                    <a:pt x="1337461" y="1749716"/>
                  </a:lnTo>
                  <a:close/>
                </a:path>
                <a:path w="2381885" h="2181859">
                  <a:moveTo>
                    <a:pt x="1338989" y="1749716"/>
                  </a:moveTo>
                  <a:lnTo>
                    <a:pt x="1337461" y="1749716"/>
                  </a:lnTo>
                  <a:lnTo>
                    <a:pt x="1340948" y="1737016"/>
                  </a:lnTo>
                  <a:lnTo>
                    <a:pt x="1343737" y="1737016"/>
                  </a:lnTo>
                  <a:lnTo>
                    <a:pt x="1338989" y="1749716"/>
                  </a:lnTo>
                  <a:close/>
                </a:path>
                <a:path w="2381885" h="2181859">
                  <a:moveTo>
                    <a:pt x="1348620" y="1749716"/>
                  </a:moveTo>
                  <a:lnTo>
                    <a:pt x="1338989" y="1749716"/>
                  </a:lnTo>
                  <a:lnTo>
                    <a:pt x="1343737" y="1737016"/>
                  </a:lnTo>
                  <a:lnTo>
                    <a:pt x="1347623" y="1737016"/>
                  </a:lnTo>
                  <a:lnTo>
                    <a:pt x="1348620" y="1749716"/>
                  </a:lnTo>
                  <a:close/>
                </a:path>
                <a:path w="2381885" h="2181859">
                  <a:moveTo>
                    <a:pt x="1349516" y="1749716"/>
                  </a:moveTo>
                  <a:lnTo>
                    <a:pt x="1348620" y="1749716"/>
                  </a:lnTo>
                  <a:lnTo>
                    <a:pt x="1347623" y="1737016"/>
                  </a:lnTo>
                  <a:lnTo>
                    <a:pt x="1348520" y="1737016"/>
                  </a:lnTo>
                  <a:lnTo>
                    <a:pt x="1349516" y="1749716"/>
                  </a:lnTo>
                  <a:close/>
                </a:path>
                <a:path w="2381885" h="2181859">
                  <a:moveTo>
                    <a:pt x="1365657" y="1749716"/>
                  </a:moveTo>
                  <a:lnTo>
                    <a:pt x="1349516" y="1749716"/>
                  </a:lnTo>
                  <a:lnTo>
                    <a:pt x="1348520" y="1737016"/>
                  </a:lnTo>
                  <a:lnTo>
                    <a:pt x="1367250" y="1737016"/>
                  </a:lnTo>
                  <a:lnTo>
                    <a:pt x="1366141" y="1748794"/>
                  </a:lnTo>
                  <a:lnTo>
                    <a:pt x="1365657" y="1749716"/>
                  </a:lnTo>
                  <a:close/>
                </a:path>
                <a:path w="2381885" h="2181859">
                  <a:moveTo>
                    <a:pt x="1366141" y="1748794"/>
                  </a:moveTo>
                  <a:lnTo>
                    <a:pt x="1367250" y="1737016"/>
                  </a:lnTo>
                  <a:lnTo>
                    <a:pt x="1368137" y="1743669"/>
                  </a:lnTo>
                  <a:lnTo>
                    <a:pt x="1368226" y="1744827"/>
                  </a:lnTo>
                  <a:lnTo>
                    <a:pt x="1366141" y="1748794"/>
                  </a:lnTo>
                  <a:close/>
                </a:path>
                <a:path w="2381885" h="2181859">
                  <a:moveTo>
                    <a:pt x="1368279" y="1744728"/>
                  </a:moveTo>
                  <a:lnTo>
                    <a:pt x="1367250" y="1737016"/>
                  </a:lnTo>
                  <a:lnTo>
                    <a:pt x="1372033" y="1737016"/>
                  </a:lnTo>
                  <a:lnTo>
                    <a:pt x="1371855" y="1737924"/>
                  </a:lnTo>
                  <a:lnTo>
                    <a:pt x="1368279" y="1744728"/>
                  </a:lnTo>
                  <a:close/>
                </a:path>
                <a:path w="2381885" h="2181859">
                  <a:moveTo>
                    <a:pt x="1371876" y="1737883"/>
                  </a:moveTo>
                  <a:lnTo>
                    <a:pt x="1372033" y="1737016"/>
                  </a:lnTo>
                  <a:lnTo>
                    <a:pt x="1372332" y="1737016"/>
                  </a:lnTo>
                  <a:lnTo>
                    <a:pt x="1371876" y="1737883"/>
                  </a:lnTo>
                  <a:close/>
                </a:path>
                <a:path w="2381885" h="2181859">
                  <a:moveTo>
                    <a:pt x="1375121" y="1749716"/>
                  </a:moveTo>
                  <a:lnTo>
                    <a:pt x="1369741" y="1749716"/>
                  </a:lnTo>
                  <a:lnTo>
                    <a:pt x="1371869" y="1737924"/>
                  </a:lnTo>
                  <a:lnTo>
                    <a:pt x="1372332" y="1737016"/>
                  </a:lnTo>
                  <a:lnTo>
                    <a:pt x="1374162" y="1741776"/>
                  </a:lnTo>
                  <a:lnTo>
                    <a:pt x="1374277" y="1742537"/>
                  </a:lnTo>
                  <a:lnTo>
                    <a:pt x="1375121" y="1749716"/>
                  </a:lnTo>
                  <a:close/>
                </a:path>
                <a:path w="2381885" h="2181859">
                  <a:moveTo>
                    <a:pt x="1374198" y="1741870"/>
                  </a:moveTo>
                  <a:lnTo>
                    <a:pt x="1372332" y="1737016"/>
                  </a:lnTo>
                  <a:lnTo>
                    <a:pt x="1373627" y="1737016"/>
                  </a:lnTo>
                  <a:lnTo>
                    <a:pt x="1374198" y="1741870"/>
                  </a:lnTo>
                  <a:close/>
                </a:path>
                <a:path w="2381885" h="2181859">
                  <a:moveTo>
                    <a:pt x="1378409" y="1749716"/>
                  </a:moveTo>
                  <a:lnTo>
                    <a:pt x="1377214" y="1749716"/>
                  </a:lnTo>
                  <a:lnTo>
                    <a:pt x="1374208" y="1741897"/>
                  </a:lnTo>
                  <a:lnTo>
                    <a:pt x="1373627" y="1737016"/>
                  </a:lnTo>
                  <a:lnTo>
                    <a:pt x="1379106" y="1737016"/>
                  </a:lnTo>
                  <a:lnTo>
                    <a:pt x="1378409" y="1749716"/>
                  </a:lnTo>
                  <a:close/>
                </a:path>
                <a:path w="2381885" h="2181859">
                  <a:moveTo>
                    <a:pt x="1378410" y="1749716"/>
                  </a:moveTo>
                  <a:lnTo>
                    <a:pt x="1379106" y="1737016"/>
                  </a:lnTo>
                  <a:lnTo>
                    <a:pt x="1379290" y="1740363"/>
                  </a:lnTo>
                  <a:lnTo>
                    <a:pt x="1378410" y="1749716"/>
                  </a:lnTo>
                  <a:close/>
                </a:path>
                <a:path w="2381885" h="2181859">
                  <a:moveTo>
                    <a:pt x="1379290" y="1740363"/>
                  </a:moveTo>
                  <a:lnTo>
                    <a:pt x="1379106" y="1737016"/>
                  </a:lnTo>
                  <a:lnTo>
                    <a:pt x="1379605" y="1737016"/>
                  </a:lnTo>
                  <a:lnTo>
                    <a:pt x="1379290" y="1740363"/>
                  </a:lnTo>
                  <a:close/>
                </a:path>
                <a:path w="2381885" h="2181859">
                  <a:moveTo>
                    <a:pt x="1412084" y="1749716"/>
                  </a:moveTo>
                  <a:lnTo>
                    <a:pt x="1404911" y="1749716"/>
                  </a:lnTo>
                  <a:lnTo>
                    <a:pt x="1403217" y="1737016"/>
                  </a:lnTo>
                  <a:lnTo>
                    <a:pt x="1412981" y="1737016"/>
                  </a:lnTo>
                  <a:lnTo>
                    <a:pt x="1413086" y="1740363"/>
                  </a:lnTo>
                  <a:lnTo>
                    <a:pt x="1412986" y="1743669"/>
                  </a:lnTo>
                  <a:lnTo>
                    <a:pt x="1412084" y="1749716"/>
                  </a:lnTo>
                  <a:close/>
                </a:path>
                <a:path w="2381885" h="2181859">
                  <a:moveTo>
                    <a:pt x="1420553" y="1749716"/>
                  </a:moveTo>
                  <a:lnTo>
                    <a:pt x="1413380" y="1749716"/>
                  </a:lnTo>
                  <a:lnTo>
                    <a:pt x="1413268" y="1741776"/>
                  </a:lnTo>
                  <a:lnTo>
                    <a:pt x="1413977" y="1737016"/>
                  </a:lnTo>
                  <a:lnTo>
                    <a:pt x="1416667" y="1737016"/>
                  </a:lnTo>
                  <a:lnTo>
                    <a:pt x="1420553" y="1749716"/>
                  </a:lnTo>
                  <a:close/>
                </a:path>
                <a:path w="2381885" h="2181859">
                  <a:moveTo>
                    <a:pt x="1420988" y="1747869"/>
                  </a:moveTo>
                  <a:lnTo>
                    <a:pt x="1418859" y="1737016"/>
                  </a:lnTo>
                  <a:lnTo>
                    <a:pt x="1423542" y="1737016"/>
                  </a:lnTo>
                  <a:lnTo>
                    <a:pt x="1420988" y="1747869"/>
                  </a:lnTo>
                  <a:close/>
                </a:path>
                <a:path w="2381885" h="2181859">
                  <a:moveTo>
                    <a:pt x="1429119" y="1749716"/>
                  </a:moveTo>
                  <a:lnTo>
                    <a:pt x="1421350" y="1749716"/>
                  </a:lnTo>
                  <a:lnTo>
                    <a:pt x="1423542" y="1737016"/>
                  </a:lnTo>
                  <a:lnTo>
                    <a:pt x="1430516" y="1737016"/>
                  </a:lnTo>
                  <a:lnTo>
                    <a:pt x="1429119" y="1749716"/>
                  </a:lnTo>
                  <a:close/>
                </a:path>
                <a:path w="2381885" h="2181859">
                  <a:moveTo>
                    <a:pt x="1446299" y="1749716"/>
                  </a:moveTo>
                  <a:lnTo>
                    <a:pt x="1429219" y="1749716"/>
                  </a:lnTo>
                  <a:lnTo>
                    <a:pt x="1430615" y="1737016"/>
                  </a:lnTo>
                  <a:lnTo>
                    <a:pt x="1448748" y="1737016"/>
                  </a:lnTo>
                  <a:lnTo>
                    <a:pt x="1446299" y="1749716"/>
                  </a:lnTo>
                  <a:close/>
                </a:path>
                <a:path w="2381885" h="2181859">
                  <a:moveTo>
                    <a:pt x="1468974" y="1749716"/>
                  </a:moveTo>
                  <a:lnTo>
                    <a:pt x="1448350" y="1749716"/>
                  </a:lnTo>
                  <a:lnTo>
                    <a:pt x="1448748" y="1737016"/>
                  </a:lnTo>
                  <a:lnTo>
                    <a:pt x="1461202" y="1737016"/>
                  </a:lnTo>
                  <a:lnTo>
                    <a:pt x="1468974" y="1749716"/>
                  </a:lnTo>
                  <a:close/>
                </a:path>
                <a:path w="2381885" h="2181859">
                  <a:moveTo>
                    <a:pt x="1481536" y="1737169"/>
                  </a:moveTo>
                  <a:lnTo>
                    <a:pt x="1481527" y="1737016"/>
                  </a:lnTo>
                  <a:lnTo>
                    <a:pt x="1481536" y="1737169"/>
                  </a:lnTo>
                  <a:close/>
                </a:path>
                <a:path w="2381885" h="2181859">
                  <a:moveTo>
                    <a:pt x="1486309" y="1749716"/>
                  </a:moveTo>
                  <a:lnTo>
                    <a:pt x="1482324" y="1749716"/>
                  </a:lnTo>
                  <a:lnTo>
                    <a:pt x="1481737" y="1740363"/>
                  </a:lnTo>
                  <a:lnTo>
                    <a:pt x="1481627" y="1737016"/>
                  </a:lnTo>
                  <a:lnTo>
                    <a:pt x="1490195" y="1737016"/>
                  </a:lnTo>
                  <a:lnTo>
                    <a:pt x="1486309" y="1749716"/>
                  </a:lnTo>
                  <a:close/>
                </a:path>
                <a:path w="2381885" h="2181859">
                  <a:moveTo>
                    <a:pt x="1498564" y="1749716"/>
                  </a:moveTo>
                  <a:lnTo>
                    <a:pt x="1494678" y="1749716"/>
                  </a:lnTo>
                  <a:lnTo>
                    <a:pt x="1490195" y="1737016"/>
                  </a:lnTo>
                  <a:lnTo>
                    <a:pt x="1493781" y="1737016"/>
                  </a:lnTo>
                  <a:lnTo>
                    <a:pt x="1498564" y="1749716"/>
                  </a:lnTo>
                  <a:close/>
                </a:path>
                <a:path w="2381885" h="2181859">
                  <a:moveTo>
                    <a:pt x="1534531" y="1749716"/>
                  </a:moveTo>
                  <a:lnTo>
                    <a:pt x="1524783" y="1749716"/>
                  </a:lnTo>
                  <a:lnTo>
                    <a:pt x="1520981" y="1737016"/>
                  </a:lnTo>
                  <a:lnTo>
                    <a:pt x="1540708" y="1737016"/>
                  </a:lnTo>
                  <a:lnTo>
                    <a:pt x="1534531" y="1749716"/>
                  </a:lnTo>
                  <a:close/>
                </a:path>
                <a:path w="2381885" h="2181859">
                  <a:moveTo>
                    <a:pt x="1551169" y="1749716"/>
                  </a:moveTo>
                  <a:lnTo>
                    <a:pt x="1543398" y="1749716"/>
                  </a:lnTo>
                  <a:lnTo>
                    <a:pt x="1540708" y="1737016"/>
                  </a:lnTo>
                  <a:lnTo>
                    <a:pt x="1556051" y="1737016"/>
                  </a:lnTo>
                  <a:lnTo>
                    <a:pt x="1551169" y="1749716"/>
                  </a:lnTo>
                  <a:close/>
                </a:path>
                <a:path w="2381885" h="2181859">
                  <a:moveTo>
                    <a:pt x="1574881" y="1749716"/>
                  </a:moveTo>
                  <a:lnTo>
                    <a:pt x="1565989" y="1749716"/>
                  </a:lnTo>
                  <a:lnTo>
                    <a:pt x="1565588" y="1737016"/>
                  </a:lnTo>
                  <a:lnTo>
                    <a:pt x="1579963" y="1737016"/>
                  </a:lnTo>
                  <a:lnTo>
                    <a:pt x="1574881" y="1749716"/>
                  </a:lnTo>
                  <a:close/>
                </a:path>
                <a:path w="2381885" h="2181859">
                  <a:moveTo>
                    <a:pt x="1665944" y="1749716"/>
                  </a:moveTo>
                  <a:lnTo>
                    <a:pt x="1627985" y="1749716"/>
                  </a:lnTo>
                  <a:lnTo>
                    <a:pt x="1626989" y="1737016"/>
                  </a:lnTo>
                  <a:lnTo>
                    <a:pt x="1667738" y="1737016"/>
                  </a:lnTo>
                  <a:lnTo>
                    <a:pt x="1665944" y="1749716"/>
                  </a:lnTo>
                  <a:close/>
                </a:path>
                <a:path w="2381885" h="2181859">
                  <a:moveTo>
                    <a:pt x="1695734" y="1749716"/>
                  </a:moveTo>
                  <a:lnTo>
                    <a:pt x="1677032" y="1749716"/>
                  </a:lnTo>
                  <a:lnTo>
                    <a:pt x="1673766" y="1737016"/>
                  </a:lnTo>
                  <a:lnTo>
                    <a:pt x="1689557" y="1737016"/>
                  </a:lnTo>
                  <a:lnTo>
                    <a:pt x="1695734" y="1749716"/>
                  </a:lnTo>
                  <a:close/>
                </a:path>
                <a:path w="2381885" h="2181859">
                  <a:moveTo>
                    <a:pt x="1817683" y="1749716"/>
                  </a:moveTo>
                  <a:lnTo>
                    <a:pt x="1804102" y="1749716"/>
                  </a:lnTo>
                  <a:lnTo>
                    <a:pt x="1807321" y="1737016"/>
                  </a:lnTo>
                  <a:lnTo>
                    <a:pt x="1818280" y="1737016"/>
                  </a:lnTo>
                  <a:lnTo>
                    <a:pt x="1817683" y="1749716"/>
                  </a:lnTo>
                  <a:close/>
                </a:path>
                <a:path w="2381885" h="2181859">
                  <a:moveTo>
                    <a:pt x="1860177" y="1749716"/>
                  </a:moveTo>
                  <a:lnTo>
                    <a:pt x="1842391" y="1749716"/>
                  </a:lnTo>
                  <a:lnTo>
                    <a:pt x="1839801" y="1737016"/>
                  </a:lnTo>
                  <a:lnTo>
                    <a:pt x="1855841" y="1737016"/>
                  </a:lnTo>
                  <a:lnTo>
                    <a:pt x="1860177" y="1749716"/>
                  </a:lnTo>
                  <a:close/>
                </a:path>
                <a:path w="2381885" h="2181859">
                  <a:moveTo>
                    <a:pt x="736087" y="1749716"/>
                  </a:moveTo>
                  <a:lnTo>
                    <a:pt x="730806" y="1749716"/>
                  </a:lnTo>
                  <a:lnTo>
                    <a:pt x="732500" y="1737016"/>
                  </a:lnTo>
                  <a:lnTo>
                    <a:pt x="736087" y="1749716"/>
                  </a:lnTo>
                  <a:close/>
                </a:path>
                <a:path w="2381885" h="2181859">
                  <a:moveTo>
                    <a:pt x="952785" y="1749716"/>
                  </a:moveTo>
                  <a:lnTo>
                    <a:pt x="944615" y="1749716"/>
                  </a:lnTo>
                  <a:lnTo>
                    <a:pt x="947106" y="1737017"/>
                  </a:lnTo>
                  <a:lnTo>
                    <a:pt x="952785" y="1749716"/>
                  </a:lnTo>
                  <a:close/>
                </a:path>
                <a:path w="2381885" h="2181859">
                  <a:moveTo>
                    <a:pt x="944615" y="1749716"/>
                  </a:moveTo>
                  <a:lnTo>
                    <a:pt x="944563" y="1749485"/>
                  </a:lnTo>
                  <a:lnTo>
                    <a:pt x="947091" y="1737092"/>
                  </a:lnTo>
                  <a:lnTo>
                    <a:pt x="944615" y="1749716"/>
                  </a:lnTo>
                  <a:close/>
                </a:path>
                <a:path w="2381885" h="2181859">
                  <a:moveTo>
                    <a:pt x="1481926" y="1749716"/>
                  </a:moveTo>
                  <a:lnTo>
                    <a:pt x="1474154" y="1749716"/>
                  </a:lnTo>
                  <a:lnTo>
                    <a:pt x="1481536" y="1737169"/>
                  </a:lnTo>
                  <a:lnTo>
                    <a:pt x="1481661" y="1739159"/>
                  </a:lnTo>
                  <a:lnTo>
                    <a:pt x="1481926" y="1749716"/>
                  </a:lnTo>
                  <a:close/>
                </a:path>
                <a:path w="2381885" h="2181859">
                  <a:moveTo>
                    <a:pt x="960557" y="1749716"/>
                  </a:moveTo>
                  <a:lnTo>
                    <a:pt x="952884" y="1749716"/>
                  </a:lnTo>
                  <a:lnTo>
                    <a:pt x="956425" y="1737178"/>
                  </a:lnTo>
                  <a:lnTo>
                    <a:pt x="960557" y="1749716"/>
                  </a:lnTo>
                  <a:close/>
                </a:path>
                <a:path w="2381885" h="2181859">
                  <a:moveTo>
                    <a:pt x="725924" y="1749716"/>
                  </a:moveTo>
                  <a:lnTo>
                    <a:pt x="727140" y="1737883"/>
                  </a:lnTo>
                  <a:lnTo>
                    <a:pt x="727267" y="1737488"/>
                  </a:lnTo>
                  <a:lnTo>
                    <a:pt x="725924" y="1749716"/>
                  </a:lnTo>
                  <a:close/>
                </a:path>
                <a:path w="2381885" h="2181859">
                  <a:moveTo>
                    <a:pt x="725924" y="1749716"/>
                  </a:moveTo>
                  <a:lnTo>
                    <a:pt x="723334" y="1749716"/>
                  </a:lnTo>
                  <a:lnTo>
                    <a:pt x="727127" y="1737924"/>
                  </a:lnTo>
                  <a:lnTo>
                    <a:pt x="725924" y="1749716"/>
                  </a:lnTo>
                  <a:close/>
                </a:path>
                <a:path w="2381885" h="2181859">
                  <a:moveTo>
                    <a:pt x="761194" y="1749716"/>
                  </a:moveTo>
                  <a:lnTo>
                    <a:pt x="761194" y="1739159"/>
                  </a:lnTo>
                  <a:lnTo>
                    <a:pt x="761429" y="1739556"/>
                  </a:lnTo>
                  <a:lnTo>
                    <a:pt x="761530" y="1740363"/>
                  </a:lnTo>
                  <a:lnTo>
                    <a:pt x="761845" y="1744827"/>
                  </a:lnTo>
                  <a:lnTo>
                    <a:pt x="761842" y="1746399"/>
                  </a:lnTo>
                  <a:lnTo>
                    <a:pt x="761194" y="1749716"/>
                  </a:lnTo>
                  <a:close/>
                </a:path>
                <a:path w="2381885" h="2181859">
                  <a:moveTo>
                    <a:pt x="854947" y="1749716"/>
                  </a:moveTo>
                  <a:lnTo>
                    <a:pt x="852556" y="1749716"/>
                  </a:lnTo>
                  <a:lnTo>
                    <a:pt x="853910" y="1739556"/>
                  </a:lnTo>
                  <a:lnTo>
                    <a:pt x="854947" y="1749716"/>
                  </a:lnTo>
                  <a:close/>
                </a:path>
                <a:path w="2381885" h="2181859">
                  <a:moveTo>
                    <a:pt x="1240221" y="1749716"/>
                  </a:moveTo>
                  <a:lnTo>
                    <a:pt x="1237157" y="1749716"/>
                  </a:lnTo>
                  <a:lnTo>
                    <a:pt x="1240063" y="1739635"/>
                  </a:lnTo>
                  <a:lnTo>
                    <a:pt x="1240221" y="1749716"/>
                  </a:lnTo>
                  <a:close/>
                </a:path>
                <a:path w="2381885" h="2181859">
                  <a:moveTo>
                    <a:pt x="761926" y="1745971"/>
                  </a:moveTo>
                  <a:lnTo>
                    <a:pt x="761479" y="1739640"/>
                  </a:lnTo>
                  <a:lnTo>
                    <a:pt x="761603" y="1740363"/>
                  </a:lnTo>
                  <a:lnTo>
                    <a:pt x="761884" y="1744827"/>
                  </a:lnTo>
                  <a:lnTo>
                    <a:pt x="761926" y="1745971"/>
                  </a:lnTo>
                  <a:close/>
                </a:path>
                <a:path w="2381885" h="2181859">
                  <a:moveTo>
                    <a:pt x="761948" y="1745857"/>
                  </a:moveTo>
                  <a:lnTo>
                    <a:pt x="761567" y="1739789"/>
                  </a:lnTo>
                  <a:lnTo>
                    <a:pt x="762745" y="1741776"/>
                  </a:lnTo>
                  <a:lnTo>
                    <a:pt x="761948" y="1745857"/>
                  </a:lnTo>
                  <a:close/>
                </a:path>
                <a:path w="2381885" h="2181859">
                  <a:moveTo>
                    <a:pt x="1379804" y="1749716"/>
                  </a:moveTo>
                  <a:lnTo>
                    <a:pt x="1378410" y="1749716"/>
                  </a:lnTo>
                  <a:lnTo>
                    <a:pt x="1379290" y="1740363"/>
                  </a:lnTo>
                  <a:lnTo>
                    <a:pt x="1379804" y="1749716"/>
                  </a:lnTo>
                  <a:close/>
                </a:path>
                <a:path w="2381885" h="2181859">
                  <a:moveTo>
                    <a:pt x="765080" y="1749716"/>
                  </a:moveTo>
                  <a:lnTo>
                    <a:pt x="762190" y="1749716"/>
                  </a:lnTo>
                  <a:lnTo>
                    <a:pt x="761948" y="1745857"/>
                  </a:lnTo>
                  <a:lnTo>
                    <a:pt x="762745" y="1741776"/>
                  </a:lnTo>
                  <a:lnTo>
                    <a:pt x="765485" y="1746399"/>
                  </a:lnTo>
                  <a:lnTo>
                    <a:pt x="765080" y="1749716"/>
                  </a:lnTo>
                  <a:close/>
                </a:path>
                <a:path w="2381885" h="2181859">
                  <a:moveTo>
                    <a:pt x="860626" y="1749716"/>
                  </a:moveTo>
                  <a:lnTo>
                    <a:pt x="859832" y="1749716"/>
                  </a:lnTo>
                  <a:lnTo>
                    <a:pt x="858182" y="1742213"/>
                  </a:lnTo>
                  <a:lnTo>
                    <a:pt x="860626" y="1749716"/>
                  </a:lnTo>
                  <a:close/>
                </a:path>
                <a:path w="2381885" h="2181859">
                  <a:moveTo>
                    <a:pt x="1042453" y="1749716"/>
                  </a:moveTo>
                  <a:lnTo>
                    <a:pt x="1041755" y="1749716"/>
                  </a:lnTo>
                  <a:lnTo>
                    <a:pt x="1041523" y="1742307"/>
                  </a:lnTo>
                  <a:lnTo>
                    <a:pt x="1042453" y="1749716"/>
                  </a:lnTo>
                  <a:close/>
                </a:path>
                <a:path w="2381885" h="2181859">
                  <a:moveTo>
                    <a:pt x="1374723" y="1762416"/>
                  </a:moveTo>
                  <a:lnTo>
                    <a:pt x="1363962" y="1762416"/>
                  </a:lnTo>
                  <a:lnTo>
                    <a:pt x="1366054" y="1749718"/>
                  </a:lnTo>
                  <a:lnTo>
                    <a:pt x="1366170" y="1748740"/>
                  </a:lnTo>
                  <a:lnTo>
                    <a:pt x="1368279" y="1744728"/>
                  </a:lnTo>
                  <a:lnTo>
                    <a:pt x="1368944" y="1749716"/>
                  </a:lnTo>
                  <a:lnTo>
                    <a:pt x="1375719" y="1749716"/>
                  </a:lnTo>
                  <a:lnTo>
                    <a:pt x="1375946" y="1754600"/>
                  </a:lnTo>
                  <a:lnTo>
                    <a:pt x="1375869" y="1755775"/>
                  </a:lnTo>
                  <a:lnTo>
                    <a:pt x="1374723" y="1762416"/>
                  </a:lnTo>
                  <a:close/>
                </a:path>
                <a:path w="2381885" h="2181859">
                  <a:moveTo>
                    <a:pt x="762190" y="1749716"/>
                  </a:moveTo>
                  <a:lnTo>
                    <a:pt x="762060" y="1747869"/>
                  </a:lnTo>
                  <a:lnTo>
                    <a:pt x="761948" y="1745857"/>
                  </a:lnTo>
                  <a:lnTo>
                    <a:pt x="762190" y="1749716"/>
                  </a:lnTo>
                  <a:close/>
                </a:path>
                <a:path w="2381885" h="2181859">
                  <a:moveTo>
                    <a:pt x="762190" y="1749716"/>
                  </a:moveTo>
                  <a:lnTo>
                    <a:pt x="761194" y="1749716"/>
                  </a:lnTo>
                  <a:lnTo>
                    <a:pt x="761926" y="1745971"/>
                  </a:lnTo>
                  <a:lnTo>
                    <a:pt x="762190" y="1749716"/>
                  </a:lnTo>
                  <a:close/>
                </a:path>
                <a:path w="2381885" h="2181859">
                  <a:moveTo>
                    <a:pt x="765777" y="1749716"/>
                  </a:moveTo>
                  <a:lnTo>
                    <a:pt x="765080" y="1749716"/>
                  </a:lnTo>
                  <a:lnTo>
                    <a:pt x="765485" y="1746399"/>
                  </a:lnTo>
                  <a:lnTo>
                    <a:pt x="765932" y="1747153"/>
                  </a:lnTo>
                  <a:lnTo>
                    <a:pt x="765777" y="1749716"/>
                  </a:lnTo>
                  <a:close/>
                </a:path>
                <a:path w="2381885" h="2181859">
                  <a:moveTo>
                    <a:pt x="758803" y="1762416"/>
                  </a:moveTo>
                  <a:lnTo>
                    <a:pt x="743774" y="1762416"/>
                  </a:lnTo>
                  <a:lnTo>
                    <a:pt x="742000" y="1755696"/>
                  </a:lnTo>
                  <a:lnTo>
                    <a:pt x="741567" y="1749716"/>
                  </a:lnTo>
                  <a:lnTo>
                    <a:pt x="765777" y="1749716"/>
                  </a:lnTo>
                  <a:lnTo>
                    <a:pt x="765932" y="1747153"/>
                  </a:lnTo>
                  <a:lnTo>
                    <a:pt x="767450" y="1749718"/>
                  </a:lnTo>
                  <a:lnTo>
                    <a:pt x="758803" y="1762416"/>
                  </a:lnTo>
                  <a:close/>
                </a:path>
                <a:path w="2381885" h="2181859">
                  <a:moveTo>
                    <a:pt x="1421350" y="1749716"/>
                  </a:moveTo>
                  <a:lnTo>
                    <a:pt x="1420553" y="1749716"/>
                  </a:lnTo>
                  <a:lnTo>
                    <a:pt x="1420988" y="1747869"/>
                  </a:lnTo>
                  <a:lnTo>
                    <a:pt x="1421350" y="1749716"/>
                  </a:lnTo>
                  <a:close/>
                </a:path>
                <a:path w="2381885" h="2181859">
                  <a:moveTo>
                    <a:pt x="824061" y="1749716"/>
                  </a:moveTo>
                  <a:lnTo>
                    <a:pt x="823663" y="1749716"/>
                  </a:lnTo>
                  <a:lnTo>
                    <a:pt x="823716" y="1748740"/>
                  </a:lnTo>
                  <a:lnTo>
                    <a:pt x="824061" y="1749716"/>
                  </a:lnTo>
                  <a:close/>
                </a:path>
                <a:path w="2381885" h="2181859">
                  <a:moveTo>
                    <a:pt x="814397" y="1749716"/>
                  </a:moveTo>
                  <a:lnTo>
                    <a:pt x="814198" y="1749716"/>
                  </a:lnTo>
                  <a:lnTo>
                    <a:pt x="814287" y="1749485"/>
                  </a:lnTo>
                  <a:lnTo>
                    <a:pt x="814397" y="1749716"/>
                  </a:lnTo>
                  <a:close/>
                </a:path>
                <a:path w="2381885" h="2181859">
                  <a:moveTo>
                    <a:pt x="952884" y="1749716"/>
                  </a:moveTo>
                  <a:lnTo>
                    <a:pt x="952823" y="1749581"/>
                  </a:lnTo>
                  <a:lnTo>
                    <a:pt x="952884" y="1749716"/>
                  </a:lnTo>
                  <a:close/>
                </a:path>
                <a:path w="2381885" h="2181859">
                  <a:moveTo>
                    <a:pt x="944540" y="1749716"/>
                  </a:moveTo>
                  <a:close/>
                </a:path>
                <a:path w="2381885" h="2181859">
                  <a:moveTo>
                    <a:pt x="93267" y="1762416"/>
                  </a:moveTo>
                  <a:lnTo>
                    <a:pt x="87653" y="1762416"/>
                  </a:lnTo>
                  <a:lnTo>
                    <a:pt x="84001" y="1749716"/>
                  </a:lnTo>
                  <a:lnTo>
                    <a:pt x="98432" y="1749716"/>
                  </a:lnTo>
                  <a:lnTo>
                    <a:pt x="93267" y="1762416"/>
                  </a:lnTo>
                  <a:close/>
                </a:path>
                <a:path w="2381885" h="2181859">
                  <a:moveTo>
                    <a:pt x="132521" y="1762416"/>
                  </a:moveTo>
                  <a:lnTo>
                    <a:pt x="120267" y="1762416"/>
                  </a:lnTo>
                  <a:lnTo>
                    <a:pt x="118772" y="1749716"/>
                  </a:lnTo>
                  <a:lnTo>
                    <a:pt x="130529" y="1749716"/>
                  </a:lnTo>
                  <a:lnTo>
                    <a:pt x="132521" y="1762416"/>
                  </a:lnTo>
                  <a:close/>
                </a:path>
                <a:path w="2381885" h="2181859">
                  <a:moveTo>
                    <a:pt x="717470" y="1762416"/>
                  </a:moveTo>
                  <a:lnTo>
                    <a:pt x="662161" y="1762416"/>
                  </a:lnTo>
                  <a:lnTo>
                    <a:pt x="666744" y="1749716"/>
                  </a:lnTo>
                  <a:lnTo>
                    <a:pt x="717294" y="1749716"/>
                  </a:lnTo>
                  <a:lnTo>
                    <a:pt x="717470" y="1762416"/>
                  </a:lnTo>
                  <a:close/>
                </a:path>
                <a:path w="2381885" h="2181859">
                  <a:moveTo>
                    <a:pt x="725327" y="1762416"/>
                  </a:moveTo>
                  <a:lnTo>
                    <a:pt x="717470" y="1762416"/>
                  </a:lnTo>
                  <a:lnTo>
                    <a:pt x="717294" y="1749716"/>
                  </a:lnTo>
                  <a:lnTo>
                    <a:pt x="724131" y="1749716"/>
                  </a:lnTo>
                  <a:lnTo>
                    <a:pt x="725453" y="1753928"/>
                  </a:lnTo>
                  <a:lnTo>
                    <a:pt x="725327" y="1762416"/>
                  </a:lnTo>
                  <a:close/>
                </a:path>
                <a:path w="2381885" h="2181859">
                  <a:moveTo>
                    <a:pt x="725521" y="1754146"/>
                  </a:moveTo>
                  <a:lnTo>
                    <a:pt x="724131" y="1749716"/>
                  </a:lnTo>
                  <a:lnTo>
                    <a:pt x="725626" y="1749716"/>
                  </a:lnTo>
                  <a:lnTo>
                    <a:pt x="725521" y="1754146"/>
                  </a:lnTo>
                  <a:close/>
                </a:path>
                <a:path w="2381885" h="2181859">
                  <a:moveTo>
                    <a:pt x="727834" y="1761517"/>
                  </a:moveTo>
                  <a:lnTo>
                    <a:pt x="725664" y="1754600"/>
                  </a:lnTo>
                  <a:lnTo>
                    <a:pt x="725626" y="1749716"/>
                  </a:lnTo>
                  <a:lnTo>
                    <a:pt x="734593" y="1749716"/>
                  </a:lnTo>
                  <a:lnTo>
                    <a:pt x="727834" y="1761517"/>
                  </a:lnTo>
                  <a:close/>
                </a:path>
                <a:path w="2381885" h="2181859">
                  <a:moveTo>
                    <a:pt x="742463" y="1762416"/>
                  </a:moveTo>
                  <a:lnTo>
                    <a:pt x="730408" y="1762416"/>
                  </a:lnTo>
                  <a:lnTo>
                    <a:pt x="735125" y="1749716"/>
                  </a:lnTo>
                  <a:lnTo>
                    <a:pt x="740421" y="1749716"/>
                  </a:lnTo>
                  <a:lnTo>
                    <a:pt x="741985" y="1755638"/>
                  </a:lnTo>
                  <a:lnTo>
                    <a:pt x="742463" y="1762416"/>
                  </a:lnTo>
                  <a:close/>
                </a:path>
                <a:path w="2381885" h="2181859">
                  <a:moveTo>
                    <a:pt x="821570" y="1775116"/>
                  </a:moveTo>
                  <a:lnTo>
                    <a:pt x="791083" y="1775116"/>
                  </a:lnTo>
                  <a:lnTo>
                    <a:pt x="794036" y="1762975"/>
                  </a:lnTo>
                  <a:lnTo>
                    <a:pt x="794102" y="1761822"/>
                  </a:lnTo>
                  <a:lnTo>
                    <a:pt x="792677" y="1749716"/>
                  </a:lnTo>
                  <a:lnTo>
                    <a:pt x="797061" y="1756065"/>
                  </a:lnTo>
                  <a:lnTo>
                    <a:pt x="796981" y="1756680"/>
                  </a:lnTo>
                  <a:lnTo>
                    <a:pt x="795766" y="1762416"/>
                  </a:lnTo>
                  <a:lnTo>
                    <a:pt x="821969" y="1762416"/>
                  </a:lnTo>
                  <a:lnTo>
                    <a:pt x="821570" y="1775116"/>
                  </a:lnTo>
                  <a:close/>
                </a:path>
                <a:path w="2381885" h="2181859">
                  <a:moveTo>
                    <a:pt x="803239" y="1762416"/>
                  </a:moveTo>
                  <a:lnTo>
                    <a:pt x="801445" y="1762416"/>
                  </a:lnTo>
                  <a:lnTo>
                    <a:pt x="797099" y="1756121"/>
                  </a:lnTo>
                  <a:lnTo>
                    <a:pt x="798456" y="1749716"/>
                  </a:lnTo>
                  <a:lnTo>
                    <a:pt x="801844" y="1749716"/>
                  </a:lnTo>
                  <a:lnTo>
                    <a:pt x="802685" y="1755362"/>
                  </a:lnTo>
                  <a:lnTo>
                    <a:pt x="803239" y="1762416"/>
                  </a:lnTo>
                  <a:close/>
                </a:path>
                <a:path w="2381885" h="2181859">
                  <a:moveTo>
                    <a:pt x="802685" y="1755362"/>
                  </a:moveTo>
                  <a:lnTo>
                    <a:pt x="801844" y="1749716"/>
                  </a:lnTo>
                  <a:lnTo>
                    <a:pt x="802242" y="1749716"/>
                  </a:lnTo>
                  <a:lnTo>
                    <a:pt x="802685" y="1755362"/>
                  </a:lnTo>
                  <a:close/>
                </a:path>
                <a:path w="2381885" h="2181859">
                  <a:moveTo>
                    <a:pt x="809117" y="1762416"/>
                  </a:moveTo>
                  <a:lnTo>
                    <a:pt x="803737" y="1762416"/>
                  </a:lnTo>
                  <a:lnTo>
                    <a:pt x="802685" y="1755362"/>
                  </a:lnTo>
                  <a:lnTo>
                    <a:pt x="802242" y="1749716"/>
                  </a:lnTo>
                  <a:lnTo>
                    <a:pt x="811109" y="1749716"/>
                  </a:lnTo>
                  <a:lnTo>
                    <a:pt x="809117" y="1762416"/>
                  </a:lnTo>
                  <a:close/>
                </a:path>
                <a:path w="2381885" h="2181859">
                  <a:moveTo>
                    <a:pt x="817784" y="1762416"/>
                  </a:moveTo>
                  <a:lnTo>
                    <a:pt x="810113" y="1762416"/>
                  </a:lnTo>
                  <a:lnTo>
                    <a:pt x="814627" y="1749716"/>
                  </a:lnTo>
                  <a:lnTo>
                    <a:pt x="815692" y="1749716"/>
                  </a:lnTo>
                  <a:lnTo>
                    <a:pt x="817784" y="1762416"/>
                  </a:lnTo>
                  <a:close/>
                </a:path>
                <a:path w="2381885" h="2181859">
                  <a:moveTo>
                    <a:pt x="824858" y="1762416"/>
                  </a:moveTo>
                  <a:lnTo>
                    <a:pt x="822050" y="1762416"/>
                  </a:lnTo>
                  <a:lnTo>
                    <a:pt x="819105" y="1749716"/>
                  </a:lnTo>
                  <a:lnTo>
                    <a:pt x="824260" y="1749716"/>
                  </a:lnTo>
                  <a:lnTo>
                    <a:pt x="824858" y="1762416"/>
                  </a:lnTo>
                  <a:close/>
                </a:path>
                <a:path w="2381885" h="2181859">
                  <a:moveTo>
                    <a:pt x="824958" y="1762416"/>
                  </a:moveTo>
                  <a:lnTo>
                    <a:pt x="824260" y="1749716"/>
                  </a:lnTo>
                  <a:lnTo>
                    <a:pt x="824460" y="1749716"/>
                  </a:lnTo>
                  <a:lnTo>
                    <a:pt x="824958" y="1762416"/>
                  </a:lnTo>
                  <a:close/>
                </a:path>
                <a:path w="2381885" h="2181859">
                  <a:moveTo>
                    <a:pt x="850588" y="1762416"/>
                  </a:moveTo>
                  <a:lnTo>
                    <a:pt x="824958" y="1762416"/>
                  </a:lnTo>
                  <a:lnTo>
                    <a:pt x="824460" y="1749716"/>
                  </a:lnTo>
                  <a:lnTo>
                    <a:pt x="848021" y="1749716"/>
                  </a:lnTo>
                  <a:lnTo>
                    <a:pt x="850588" y="1762416"/>
                  </a:lnTo>
                  <a:close/>
                </a:path>
                <a:path w="2381885" h="2181859">
                  <a:moveTo>
                    <a:pt x="854648" y="1762416"/>
                  </a:moveTo>
                  <a:lnTo>
                    <a:pt x="850899" y="1762416"/>
                  </a:lnTo>
                  <a:lnTo>
                    <a:pt x="848032" y="1749716"/>
                  </a:lnTo>
                  <a:lnTo>
                    <a:pt x="855744" y="1749716"/>
                  </a:lnTo>
                  <a:lnTo>
                    <a:pt x="854648" y="1762416"/>
                  </a:lnTo>
                  <a:close/>
                </a:path>
                <a:path w="2381885" h="2181859">
                  <a:moveTo>
                    <a:pt x="862319" y="1762416"/>
                  </a:moveTo>
                  <a:lnTo>
                    <a:pt x="854648" y="1762416"/>
                  </a:lnTo>
                  <a:lnTo>
                    <a:pt x="855744" y="1749716"/>
                  </a:lnTo>
                  <a:lnTo>
                    <a:pt x="863416" y="1749716"/>
                  </a:lnTo>
                  <a:lnTo>
                    <a:pt x="862319" y="1762416"/>
                  </a:lnTo>
                  <a:close/>
                </a:path>
                <a:path w="2381885" h="2181859">
                  <a:moveTo>
                    <a:pt x="870551" y="1762416"/>
                  </a:moveTo>
                  <a:lnTo>
                    <a:pt x="862319" y="1762416"/>
                  </a:lnTo>
                  <a:lnTo>
                    <a:pt x="863416" y="1749716"/>
                  </a:lnTo>
                  <a:lnTo>
                    <a:pt x="876791" y="1749716"/>
                  </a:lnTo>
                  <a:lnTo>
                    <a:pt x="870551" y="1762416"/>
                  </a:lnTo>
                  <a:close/>
                </a:path>
                <a:path w="2381885" h="2181859">
                  <a:moveTo>
                    <a:pt x="918711" y="1762416"/>
                  </a:moveTo>
                  <a:lnTo>
                    <a:pt x="870565" y="1762416"/>
                  </a:lnTo>
                  <a:lnTo>
                    <a:pt x="876828" y="1749716"/>
                  </a:lnTo>
                  <a:lnTo>
                    <a:pt x="920006" y="1749716"/>
                  </a:lnTo>
                  <a:lnTo>
                    <a:pt x="918711" y="1762416"/>
                  </a:lnTo>
                  <a:close/>
                </a:path>
                <a:path w="2381885" h="2181859">
                  <a:moveTo>
                    <a:pt x="939957" y="1762416"/>
                  </a:moveTo>
                  <a:lnTo>
                    <a:pt x="919857" y="1762416"/>
                  </a:lnTo>
                  <a:lnTo>
                    <a:pt x="923250" y="1749716"/>
                  </a:lnTo>
                  <a:lnTo>
                    <a:pt x="938634" y="1749716"/>
                  </a:lnTo>
                  <a:lnTo>
                    <a:pt x="939957" y="1762416"/>
                  </a:lnTo>
                  <a:close/>
                </a:path>
                <a:path w="2381885" h="2181859">
                  <a:moveTo>
                    <a:pt x="940330" y="1762416"/>
                  </a:moveTo>
                  <a:lnTo>
                    <a:pt x="939135" y="1749716"/>
                  </a:lnTo>
                  <a:lnTo>
                    <a:pt x="943556" y="1749716"/>
                  </a:lnTo>
                  <a:lnTo>
                    <a:pt x="940330" y="1762416"/>
                  </a:lnTo>
                  <a:close/>
                </a:path>
                <a:path w="2381885" h="2181859">
                  <a:moveTo>
                    <a:pt x="970220" y="1762416"/>
                  </a:moveTo>
                  <a:lnTo>
                    <a:pt x="943818" y="1762416"/>
                  </a:lnTo>
                  <a:lnTo>
                    <a:pt x="945114" y="1749716"/>
                  </a:lnTo>
                  <a:lnTo>
                    <a:pt x="971515" y="1749716"/>
                  </a:lnTo>
                  <a:lnTo>
                    <a:pt x="970220" y="1762416"/>
                  </a:lnTo>
                  <a:close/>
                </a:path>
                <a:path w="2381885" h="2181859">
                  <a:moveTo>
                    <a:pt x="1002388" y="1762416"/>
                  </a:moveTo>
                  <a:lnTo>
                    <a:pt x="970220" y="1762416"/>
                  </a:lnTo>
                  <a:lnTo>
                    <a:pt x="977593" y="1749716"/>
                  </a:lnTo>
                  <a:lnTo>
                    <a:pt x="1008959" y="1749716"/>
                  </a:lnTo>
                  <a:lnTo>
                    <a:pt x="1002388" y="1762416"/>
                  </a:lnTo>
                  <a:close/>
                </a:path>
                <a:path w="2381885" h="2181859">
                  <a:moveTo>
                    <a:pt x="1009177" y="1750080"/>
                  </a:moveTo>
                  <a:lnTo>
                    <a:pt x="1008959" y="1749716"/>
                  </a:lnTo>
                  <a:lnTo>
                    <a:pt x="1009373" y="1749716"/>
                  </a:lnTo>
                  <a:lnTo>
                    <a:pt x="1009177" y="1750080"/>
                  </a:lnTo>
                  <a:close/>
                </a:path>
                <a:path w="2381885" h="2181859">
                  <a:moveTo>
                    <a:pt x="1016477" y="1762296"/>
                  </a:moveTo>
                  <a:lnTo>
                    <a:pt x="1009319" y="1750317"/>
                  </a:lnTo>
                  <a:lnTo>
                    <a:pt x="1009222" y="1749996"/>
                  </a:lnTo>
                  <a:lnTo>
                    <a:pt x="1009373" y="1749716"/>
                  </a:lnTo>
                  <a:lnTo>
                    <a:pt x="1016503" y="1761517"/>
                  </a:lnTo>
                  <a:lnTo>
                    <a:pt x="1016477" y="1762296"/>
                  </a:lnTo>
                  <a:close/>
                </a:path>
                <a:path w="2381885" h="2181859">
                  <a:moveTo>
                    <a:pt x="1016616" y="1761704"/>
                  </a:moveTo>
                  <a:lnTo>
                    <a:pt x="1009373" y="1749716"/>
                  </a:lnTo>
                  <a:lnTo>
                    <a:pt x="1019438" y="1749716"/>
                  </a:lnTo>
                  <a:lnTo>
                    <a:pt x="1016616" y="1761704"/>
                  </a:lnTo>
                  <a:close/>
                </a:path>
                <a:path w="2381885" h="2181859">
                  <a:moveTo>
                    <a:pt x="1017346" y="1762416"/>
                  </a:moveTo>
                  <a:lnTo>
                    <a:pt x="1017046" y="1762416"/>
                  </a:lnTo>
                  <a:lnTo>
                    <a:pt x="1016871" y="1762126"/>
                  </a:lnTo>
                  <a:lnTo>
                    <a:pt x="1016811" y="1761300"/>
                  </a:lnTo>
                  <a:lnTo>
                    <a:pt x="1019537" y="1749716"/>
                  </a:lnTo>
                  <a:lnTo>
                    <a:pt x="1020036" y="1749716"/>
                  </a:lnTo>
                  <a:lnTo>
                    <a:pt x="1017346" y="1762416"/>
                  </a:lnTo>
                  <a:close/>
                </a:path>
                <a:path w="2381885" h="2181859">
                  <a:moveTo>
                    <a:pt x="1035876" y="1762416"/>
                  </a:moveTo>
                  <a:lnTo>
                    <a:pt x="1018840" y="1762416"/>
                  </a:lnTo>
                  <a:lnTo>
                    <a:pt x="1024818" y="1749716"/>
                  </a:lnTo>
                  <a:lnTo>
                    <a:pt x="1040459" y="1749716"/>
                  </a:lnTo>
                  <a:lnTo>
                    <a:pt x="1035876" y="1762416"/>
                  </a:lnTo>
                  <a:close/>
                </a:path>
                <a:path w="2381885" h="2181859">
                  <a:moveTo>
                    <a:pt x="1049426" y="1762416"/>
                  </a:moveTo>
                  <a:lnTo>
                    <a:pt x="1036275" y="1762416"/>
                  </a:lnTo>
                  <a:lnTo>
                    <a:pt x="1040858" y="1749716"/>
                  </a:lnTo>
                  <a:lnTo>
                    <a:pt x="1046039" y="1749716"/>
                  </a:lnTo>
                  <a:lnTo>
                    <a:pt x="1049426" y="1762416"/>
                  </a:lnTo>
                  <a:close/>
                </a:path>
                <a:path w="2381885" h="2181859">
                  <a:moveTo>
                    <a:pt x="1082504" y="1762416"/>
                  </a:moveTo>
                  <a:lnTo>
                    <a:pt x="1049825" y="1762416"/>
                  </a:lnTo>
                  <a:lnTo>
                    <a:pt x="1046438" y="1749716"/>
                  </a:lnTo>
                  <a:lnTo>
                    <a:pt x="1087486" y="1749716"/>
                  </a:lnTo>
                  <a:lnTo>
                    <a:pt x="1087465" y="1751123"/>
                  </a:lnTo>
                  <a:lnTo>
                    <a:pt x="1082504" y="1762416"/>
                  </a:lnTo>
                  <a:close/>
                </a:path>
                <a:path w="2381885" h="2181859">
                  <a:moveTo>
                    <a:pt x="1106577" y="1762416"/>
                  </a:moveTo>
                  <a:lnTo>
                    <a:pt x="1088681" y="1762416"/>
                  </a:lnTo>
                  <a:lnTo>
                    <a:pt x="1087834" y="1753411"/>
                  </a:lnTo>
                  <a:lnTo>
                    <a:pt x="1087710" y="1750565"/>
                  </a:lnTo>
                  <a:lnTo>
                    <a:pt x="1088083" y="1749716"/>
                  </a:lnTo>
                  <a:lnTo>
                    <a:pt x="1106316" y="1749716"/>
                  </a:lnTo>
                  <a:lnTo>
                    <a:pt x="1107025" y="1755362"/>
                  </a:lnTo>
                  <a:lnTo>
                    <a:pt x="1106967" y="1757070"/>
                  </a:lnTo>
                  <a:lnTo>
                    <a:pt x="1106577" y="1762416"/>
                  </a:lnTo>
                  <a:close/>
                </a:path>
                <a:path w="2381885" h="2181859">
                  <a:moveTo>
                    <a:pt x="1130228" y="1762416"/>
                  </a:moveTo>
                  <a:lnTo>
                    <a:pt x="1107910" y="1762416"/>
                  </a:lnTo>
                  <a:lnTo>
                    <a:pt x="1107239" y="1757070"/>
                  </a:lnTo>
                  <a:lnTo>
                    <a:pt x="1107184" y="1754088"/>
                  </a:lnTo>
                  <a:lnTo>
                    <a:pt x="1107503" y="1749716"/>
                  </a:lnTo>
                  <a:lnTo>
                    <a:pt x="1125146" y="1749716"/>
                  </a:lnTo>
                  <a:lnTo>
                    <a:pt x="1130228" y="1762416"/>
                  </a:lnTo>
                  <a:close/>
                </a:path>
                <a:path w="2381885" h="2181859">
                  <a:moveTo>
                    <a:pt x="1152483" y="1762416"/>
                  </a:moveTo>
                  <a:lnTo>
                    <a:pt x="1130527" y="1762416"/>
                  </a:lnTo>
                  <a:lnTo>
                    <a:pt x="1125246" y="1749716"/>
                  </a:lnTo>
                  <a:lnTo>
                    <a:pt x="1151851" y="1749716"/>
                  </a:lnTo>
                  <a:lnTo>
                    <a:pt x="1152348" y="1754600"/>
                  </a:lnTo>
                  <a:lnTo>
                    <a:pt x="1152473" y="1758178"/>
                  </a:lnTo>
                  <a:lnTo>
                    <a:pt x="1152483" y="1762416"/>
                  </a:lnTo>
                  <a:close/>
                </a:path>
                <a:path w="2381885" h="2181859">
                  <a:moveTo>
                    <a:pt x="1152467" y="1755775"/>
                  </a:moveTo>
                  <a:lnTo>
                    <a:pt x="1151851" y="1749716"/>
                  </a:lnTo>
                  <a:lnTo>
                    <a:pt x="1152453" y="1749716"/>
                  </a:lnTo>
                  <a:lnTo>
                    <a:pt x="1152467" y="1755775"/>
                  </a:lnTo>
                  <a:close/>
                </a:path>
                <a:path w="2381885" h="2181859">
                  <a:moveTo>
                    <a:pt x="1168885" y="1762416"/>
                  </a:moveTo>
                  <a:lnTo>
                    <a:pt x="1153143" y="1762416"/>
                  </a:lnTo>
                  <a:lnTo>
                    <a:pt x="1152559" y="1756680"/>
                  </a:lnTo>
                  <a:lnTo>
                    <a:pt x="1152453" y="1749716"/>
                  </a:lnTo>
                  <a:lnTo>
                    <a:pt x="1167589" y="1749716"/>
                  </a:lnTo>
                  <a:lnTo>
                    <a:pt x="1168935" y="1754352"/>
                  </a:lnTo>
                  <a:lnTo>
                    <a:pt x="1168885" y="1762416"/>
                  </a:lnTo>
                  <a:close/>
                </a:path>
                <a:path w="2381885" h="2181859">
                  <a:moveTo>
                    <a:pt x="1174165" y="1762416"/>
                  </a:moveTo>
                  <a:lnTo>
                    <a:pt x="1171276" y="1762416"/>
                  </a:lnTo>
                  <a:lnTo>
                    <a:pt x="1169173" y="1755172"/>
                  </a:lnTo>
                  <a:lnTo>
                    <a:pt x="1169084" y="1749716"/>
                  </a:lnTo>
                  <a:lnTo>
                    <a:pt x="1169881" y="1749716"/>
                  </a:lnTo>
                  <a:lnTo>
                    <a:pt x="1174165" y="1762416"/>
                  </a:lnTo>
                  <a:close/>
                </a:path>
                <a:path w="2381885" h="2181859">
                  <a:moveTo>
                    <a:pt x="1180441" y="1762416"/>
                  </a:moveTo>
                  <a:lnTo>
                    <a:pt x="1177358" y="1762416"/>
                  </a:lnTo>
                  <a:lnTo>
                    <a:pt x="1171176" y="1749716"/>
                  </a:lnTo>
                  <a:lnTo>
                    <a:pt x="1180541" y="1749716"/>
                  </a:lnTo>
                  <a:lnTo>
                    <a:pt x="1180441" y="1762416"/>
                  </a:lnTo>
                  <a:close/>
                </a:path>
                <a:path w="2381885" h="2181859">
                  <a:moveTo>
                    <a:pt x="1180724" y="1761385"/>
                  </a:moveTo>
                  <a:lnTo>
                    <a:pt x="1180541" y="1749716"/>
                  </a:lnTo>
                  <a:lnTo>
                    <a:pt x="1183431" y="1749716"/>
                  </a:lnTo>
                  <a:lnTo>
                    <a:pt x="1183445" y="1751478"/>
                  </a:lnTo>
                  <a:lnTo>
                    <a:pt x="1180724" y="1761385"/>
                  </a:lnTo>
                  <a:close/>
                </a:path>
                <a:path w="2381885" h="2181859">
                  <a:moveTo>
                    <a:pt x="1183542" y="1751123"/>
                  </a:moveTo>
                  <a:lnTo>
                    <a:pt x="1183531" y="1749716"/>
                  </a:lnTo>
                  <a:lnTo>
                    <a:pt x="1183829" y="1749716"/>
                  </a:lnTo>
                  <a:lnTo>
                    <a:pt x="1183740" y="1750404"/>
                  </a:lnTo>
                  <a:lnTo>
                    <a:pt x="1183542" y="1751123"/>
                  </a:lnTo>
                  <a:close/>
                </a:path>
                <a:path w="2381885" h="2181859">
                  <a:moveTo>
                    <a:pt x="1183827" y="1750087"/>
                  </a:moveTo>
                  <a:lnTo>
                    <a:pt x="1183829" y="1749716"/>
                  </a:lnTo>
                  <a:lnTo>
                    <a:pt x="1183827" y="1750087"/>
                  </a:lnTo>
                  <a:close/>
                </a:path>
                <a:path w="2381885" h="2181859">
                  <a:moveTo>
                    <a:pt x="1183730" y="1762416"/>
                  </a:moveTo>
                  <a:lnTo>
                    <a:pt x="1183809" y="1752363"/>
                  </a:lnTo>
                  <a:lnTo>
                    <a:pt x="1183929" y="1749716"/>
                  </a:lnTo>
                  <a:lnTo>
                    <a:pt x="1183808" y="1759909"/>
                  </a:lnTo>
                  <a:lnTo>
                    <a:pt x="1183730" y="1762416"/>
                  </a:lnTo>
                  <a:close/>
                </a:path>
                <a:path w="2381885" h="2181859">
                  <a:moveTo>
                    <a:pt x="1184027" y="1750021"/>
                  </a:moveTo>
                  <a:lnTo>
                    <a:pt x="1183929" y="1749716"/>
                  </a:lnTo>
                  <a:lnTo>
                    <a:pt x="1184027" y="1750021"/>
                  </a:lnTo>
                  <a:close/>
                </a:path>
                <a:path w="2381885" h="2181859">
                  <a:moveTo>
                    <a:pt x="1184119" y="1749996"/>
                  </a:moveTo>
                  <a:lnTo>
                    <a:pt x="1184029" y="1749716"/>
                  </a:lnTo>
                  <a:lnTo>
                    <a:pt x="1184119" y="1749996"/>
                  </a:lnTo>
                  <a:close/>
                </a:path>
                <a:path w="2381885" h="2181859">
                  <a:moveTo>
                    <a:pt x="1197701" y="1762416"/>
                  </a:moveTo>
                  <a:lnTo>
                    <a:pt x="1188114" y="1762416"/>
                  </a:lnTo>
                  <a:lnTo>
                    <a:pt x="1184346" y="1750702"/>
                  </a:lnTo>
                  <a:lnTo>
                    <a:pt x="1184228" y="1749716"/>
                  </a:lnTo>
                  <a:lnTo>
                    <a:pt x="1205549" y="1749716"/>
                  </a:lnTo>
                  <a:lnTo>
                    <a:pt x="1206424" y="1754008"/>
                  </a:lnTo>
                  <a:lnTo>
                    <a:pt x="1206342" y="1754182"/>
                  </a:lnTo>
                  <a:lnTo>
                    <a:pt x="1197701" y="1762416"/>
                  </a:lnTo>
                  <a:close/>
                </a:path>
                <a:path w="2381885" h="2181859">
                  <a:moveTo>
                    <a:pt x="1206441" y="1754088"/>
                  </a:moveTo>
                  <a:lnTo>
                    <a:pt x="1205549" y="1749716"/>
                  </a:lnTo>
                  <a:lnTo>
                    <a:pt x="1206403" y="1753411"/>
                  </a:lnTo>
                  <a:lnTo>
                    <a:pt x="1206441" y="1754088"/>
                  </a:lnTo>
                  <a:close/>
                </a:path>
                <a:path w="2381885" h="2181859">
                  <a:moveTo>
                    <a:pt x="1206524" y="1754008"/>
                  </a:moveTo>
                  <a:lnTo>
                    <a:pt x="1205649" y="1749716"/>
                  </a:lnTo>
                  <a:lnTo>
                    <a:pt x="1209933" y="1749716"/>
                  </a:lnTo>
                  <a:lnTo>
                    <a:pt x="1209762" y="1750922"/>
                  </a:lnTo>
                  <a:lnTo>
                    <a:pt x="1206524" y="1754008"/>
                  </a:lnTo>
                  <a:close/>
                </a:path>
                <a:path w="2381885" h="2181859">
                  <a:moveTo>
                    <a:pt x="1208239" y="1762415"/>
                  </a:moveTo>
                  <a:lnTo>
                    <a:pt x="1208266" y="1761517"/>
                  </a:lnTo>
                  <a:lnTo>
                    <a:pt x="1209734" y="1751123"/>
                  </a:lnTo>
                  <a:lnTo>
                    <a:pt x="1209854" y="1750835"/>
                  </a:lnTo>
                  <a:lnTo>
                    <a:pt x="1211029" y="1749716"/>
                  </a:lnTo>
                  <a:lnTo>
                    <a:pt x="1210921" y="1752363"/>
                  </a:lnTo>
                  <a:lnTo>
                    <a:pt x="1208239" y="1762415"/>
                  </a:lnTo>
                  <a:close/>
                </a:path>
                <a:path w="2381885" h="2181859">
                  <a:moveTo>
                    <a:pt x="1210630" y="1756065"/>
                  </a:moveTo>
                  <a:lnTo>
                    <a:pt x="1210921" y="1752363"/>
                  </a:lnTo>
                  <a:lnTo>
                    <a:pt x="1211627" y="1749716"/>
                  </a:lnTo>
                  <a:lnTo>
                    <a:pt x="1213021" y="1749716"/>
                  </a:lnTo>
                  <a:lnTo>
                    <a:pt x="1210630" y="1756065"/>
                  </a:lnTo>
                  <a:close/>
                </a:path>
                <a:path w="2381885" h="2181859">
                  <a:moveTo>
                    <a:pt x="1210557" y="1756999"/>
                  </a:moveTo>
                  <a:lnTo>
                    <a:pt x="1210626" y="1756121"/>
                  </a:lnTo>
                  <a:lnTo>
                    <a:pt x="1213021" y="1749716"/>
                  </a:lnTo>
                  <a:lnTo>
                    <a:pt x="1213320" y="1749716"/>
                  </a:lnTo>
                  <a:lnTo>
                    <a:pt x="1213195" y="1750835"/>
                  </a:lnTo>
                  <a:lnTo>
                    <a:pt x="1210557" y="1756999"/>
                  </a:lnTo>
                  <a:close/>
                </a:path>
                <a:path w="2381885" h="2181859">
                  <a:moveTo>
                    <a:pt x="1213300" y="1750590"/>
                  </a:moveTo>
                  <a:lnTo>
                    <a:pt x="1213320" y="1749716"/>
                  </a:lnTo>
                  <a:lnTo>
                    <a:pt x="1213674" y="1749716"/>
                  </a:lnTo>
                  <a:lnTo>
                    <a:pt x="1213300" y="1750590"/>
                  </a:lnTo>
                  <a:close/>
                </a:path>
                <a:path w="2381885" h="2181859">
                  <a:moveTo>
                    <a:pt x="1223048" y="1762416"/>
                  </a:moveTo>
                  <a:lnTo>
                    <a:pt x="1214516" y="1762416"/>
                  </a:lnTo>
                  <a:lnTo>
                    <a:pt x="1214516" y="1749716"/>
                  </a:lnTo>
                  <a:lnTo>
                    <a:pt x="1218464" y="1749716"/>
                  </a:lnTo>
                  <a:lnTo>
                    <a:pt x="1223048" y="1762416"/>
                  </a:lnTo>
                  <a:close/>
                </a:path>
                <a:path w="2381885" h="2181859">
                  <a:moveTo>
                    <a:pt x="1223084" y="1762416"/>
                  </a:moveTo>
                  <a:lnTo>
                    <a:pt x="1218464" y="1749716"/>
                  </a:lnTo>
                  <a:lnTo>
                    <a:pt x="1218999" y="1749716"/>
                  </a:lnTo>
                  <a:lnTo>
                    <a:pt x="1223084" y="1762416"/>
                  </a:lnTo>
                  <a:close/>
                </a:path>
                <a:path w="2381885" h="2181859">
                  <a:moveTo>
                    <a:pt x="1226145" y="1762416"/>
                  </a:moveTo>
                  <a:lnTo>
                    <a:pt x="1223084" y="1762416"/>
                  </a:lnTo>
                  <a:lnTo>
                    <a:pt x="1218999" y="1749716"/>
                  </a:lnTo>
                  <a:lnTo>
                    <a:pt x="1227443" y="1749716"/>
                  </a:lnTo>
                  <a:lnTo>
                    <a:pt x="1226912" y="1756121"/>
                  </a:lnTo>
                  <a:lnTo>
                    <a:pt x="1226817" y="1757070"/>
                  </a:lnTo>
                  <a:lnTo>
                    <a:pt x="1226145" y="1762416"/>
                  </a:lnTo>
                  <a:close/>
                </a:path>
                <a:path w="2381885" h="2181859">
                  <a:moveTo>
                    <a:pt x="1239225" y="1762416"/>
                  </a:moveTo>
                  <a:lnTo>
                    <a:pt x="1226391" y="1762416"/>
                  </a:lnTo>
                  <a:lnTo>
                    <a:pt x="1226834" y="1757070"/>
                  </a:lnTo>
                  <a:lnTo>
                    <a:pt x="1227742" y="1749716"/>
                  </a:lnTo>
                  <a:lnTo>
                    <a:pt x="1233092" y="1749718"/>
                  </a:lnTo>
                  <a:lnTo>
                    <a:pt x="1239204" y="1760759"/>
                  </a:lnTo>
                  <a:lnTo>
                    <a:pt x="1239225" y="1762416"/>
                  </a:lnTo>
                  <a:close/>
                </a:path>
                <a:path w="2381885" h="2181859">
                  <a:moveTo>
                    <a:pt x="1239212" y="1760773"/>
                  </a:moveTo>
                  <a:lnTo>
                    <a:pt x="1233091" y="1749716"/>
                  </a:lnTo>
                  <a:lnTo>
                    <a:pt x="1233861" y="1749718"/>
                  </a:lnTo>
                  <a:lnTo>
                    <a:pt x="1239205" y="1759909"/>
                  </a:lnTo>
                  <a:lnTo>
                    <a:pt x="1239212" y="1760773"/>
                  </a:lnTo>
                  <a:close/>
                </a:path>
                <a:path w="2381885" h="2181859">
                  <a:moveTo>
                    <a:pt x="1239205" y="1759909"/>
                  </a:moveTo>
                  <a:lnTo>
                    <a:pt x="1233860" y="1749716"/>
                  </a:lnTo>
                  <a:lnTo>
                    <a:pt x="1239025" y="1749716"/>
                  </a:lnTo>
                  <a:lnTo>
                    <a:pt x="1239146" y="1752363"/>
                  </a:lnTo>
                  <a:lnTo>
                    <a:pt x="1239205" y="1759909"/>
                  </a:lnTo>
                  <a:close/>
                </a:path>
                <a:path w="2381885" h="2181859">
                  <a:moveTo>
                    <a:pt x="1239130" y="1750404"/>
                  </a:moveTo>
                  <a:lnTo>
                    <a:pt x="1239025" y="1749716"/>
                  </a:lnTo>
                  <a:lnTo>
                    <a:pt x="1239130" y="1750404"/>
                  </a:lnTo>
                  <a:close/>
                </a:path>
                <a:path w="2381885" h="2181859">
                  <a:moveTo>
                    <a:pt x="1248838" y="1762416"/>
                  </a:moveTo>
                  <a:lnTo>
                    <a:pt x="1240971" y="1762416"/>
                  </a:lnTo>
                  <a:lnTo>
                    <a:pt x="1239240" y="1751123"/>
                  </a:lnTo>
                  <a:lnTo>
                    <a:pt x="1239125" y="1749716"/>
                  </a:lnTo>
                  <a:lnTo>
                    <a:pt x="1252874" y="1749716"/>
                  </a:lnTo>
                  <a:lnTo>
                    <a:pt x="1251489" y="1757070"/>
                  </a:lnTo>
                  <a:lnTo>
                    <a:pt x="1248838" y="1762416"/>
                  </a:lnTo>
                  <a:close/>
                </a:path>
                <a:path w="2381885" h="2181859">
                  <a:moveTo>
                    <a:pt x="1257756" y="1762416"/>
                  </a:moveTo>
                  <a:lnTo>
                    <a:pt x="1250483" y="1762416"/>
                  </a:lnTo>
                  <a:lnTo>
                    <a:pt x="1251489" y="1757070"/>
                  </a:lnTo>
                  <a:lnTo>
                    <a:pt x="1255137" y="1749716"/>
                  </a:lnTo>
                  <a:lnTo>
                    <a:pt x="1257358" y="1749716"/>
                  </a:lnTo>
                  <a:lnTo>
                    <a:pt x="1257756" y="1762416"/>
                  </a:lnTo>
                  <a:close/>
                </a:path>
                <a:path w="2381885" h="2181859">
                  <a:moveTo>
                    <a:pt x="1285453" y="1762416"/>
                  </a:moveTo>
                  <a:lnTo>
                    <a:pt x="1260100" y="1762416"/>
                  </a:lnTo>
                  <a:lnTo>
                    <a:pt x="1258652" y="1749716"/>
                  </a:lnTo>
                  <a:lnTo>
                    <a:pt x="1288742" y="1749716"/>
                  </a:lnTo>
                  <a:lnTo>
                    <a:pt x="1287500" y="1759028"/>
                  </a:lnTo>
                  <a:lnTo>
                    <a:pt x="1285453" y="1762416"/>
                  </a:lnTo>
                  <a:close/>
                </a:path>
                <a:path w="2381885" h="2181859">
                  <a:moveTo>
                    <a:pt x="1290645" y="1762416"/>
                  </a:moveTo>
                  <a:lnTo>
                    <a:pt x="1287048" y="1762416"/>
                  </a:lnTo>
                  <a:lnTo>
                    <a:pt x="1287500" y="1759028"/>
                  </a:lnTo>
                  <a:lnTo>
                    <a:pt x="1293124" y="1749716"/>
                  </a:lnTo>
                  <a:lnTo>
                    <a:pt x="1294919" y="1749716"/>
                  </a:lnTo>
                  <a:lnTo>
                    <a:pt x="1290645" y="1762416"/>
                  </a:lnTo>
                  <a:close/>
                </a:path>
                <a:path w="2381885" h="2181859">
                  <a:moveTo>
                    <a:pt x="1295860" y="1762416"/>
                  </a:moveTo>
                  <a:lnTo>
                    <a:pt x="1291232" y="1762416"/>
                  </a:lnTo>
                  <a:lnTo>
                    <a:pt x="1295118" y="1749716"/>
                  </a:lnTo>
                  <a:lnTo>
                    <a:pt x="1295860" y="1762416"/>
                  </a:lnTo>
                  <a:close/>
                </a:path>
                <a:path w="2381885" h="2181859">
                  <a:moveTo>
                    <a:pt x="1302789" y="1762416"/>
                  </a:moveTo>
                  <a:lnTo>
                    <a:pt x="1296711" y="1762416"/>
                  </a:lnTo>
                  <a:lnTo>
                    <a:pt x="1296313" y="1749716"/>
                  </a:lnTo>
                  <a:lnTo>
                    <a:pt x="1304781" y="1749716"/>
                  </a:lnTo>
                  <a:lnTo>
                    <a:pt x="1302789" y="1762416"/>
                  </a:lnTo>
                  <a:close/>
                </a:path>
                <a:path w="2381885" h="2181859">
                  <a:moveTo>
                    <a:pt x="1314844" y="1762416"/>
                  </a:moveTo>
                  <a:lnTo>
                    <a:pt x="1302790" y="1762416"/>
                  </a:lnTo>
                  <a:lnTo>
                    <a:pt x="1304783" y="1749716"/>
                  </a:lnTo>
                  <a:lnTo>
                    <a:pt x="1311257" y="1749716"/>
                  </a:lnTo>
                  <a:lnTo>
                    <a:pt x="1314844" y="1762416"/>
                  </a:lnTo>
                  <a:close/>
                </a:path>
                <a:path w="2381885" h="2181859">
                  <a:moveTo>
                    <a:pt x="1319926" y="1762416"/>
                  </a:moveTo>
                  <a:lnTo>
                    <a:pt x="1314844" y="1762416"/>
                  </a:lnTo>
                  <a:lnTo>
                    <a:pt x="1311357" y="1749716"/>
                  </a:lnTo>
                  <a:lnTo>
                    <a:pt x="1325356" y="1749716"/>
                  </a:lnTo>
                  <a:lnTo>
                    <a:pt x="1321002" y="1761300"/>
                  </a:lnTo>
                  <a:lnTo>
                    <a:pt x="1319926" y="1762416"/>
                  </a:lnTo>
                  <a:close/>
                </a:path>
                <a:path w="2381885" h="2181859">
                  <a:moveTo>
                    <a:pt x="1321002" y="1761300"/>
                  </a:moveTo>
                  <a:lnTo>
                    <a:pt x="1325356" y="1749716"/>
                  </a:lnTo>
                  <a:lnTo>
                    <a:pt x="1332180" y="1749716"/>
                  </a:lnTo>
                  <a:lnTo>
                    <a:pt x="1321002" y="1761300"/>
                  </a:lnTo>
                  <a:close/>
                </a:path>
                <a:path w="2381885" h="2181859">
                  <a:moveTo>
                    <a:pt x="1334036" y="1762416"/>
                  </a:moveTo>
                  <a:lnTo>
                    <a:pt x="1320583" y="1762416"/>
                  </a:lnTo>
                  <a:lnTo>
                    <a:pt x="1321002" y="1761300"/>
                  </a:lnTo>
                  <a:lnTo>
                    <a:pt x="1332180" y="1749716"/>
                  </a:lnTo>
                  <a:lnTo>
                    <a:pt x="1338955" y="1749716"/>
                  </a:lnTo>
                  <a:lnTo>
                    <a:pt x="1339079" y="1750590"/>
                  </a:lnTo>
                  <a:lnTo>
                    <a:pt x="1338999" y="1750922"/>
                  </a:lnTo>
                  <a:lnTo>
                    <a:pt x="1334036" y="1762416"/>
                  </a:lnTo>
                  <a:close/>
                </a:path>
                <a:path w="2381885" h="2181859">
                  <a:moveTo>
                    <a:pt x="1339094" y="1750702"/>
                  </a:moveTo>
                  <a:lnTo>
                    <a:pt x="1338955" y="1749716"/>
                  </a:lnTo>
                  <a:lnTo>
                    <a:pt x="1339520" y="1749716"/>
                  </a:lnTo>
                  <a:lnTo>
                    <a:pt x="1339094" y="1750702"/>
                  </a:lnTo>
                  <a:close/>
                </a:path>
                <a:path w="2381885" h="2181859">
                  <a:moveTo>
                    <a:pt x="1340515" y="1760759"/>
                  </a:moveTo>
                  <a:lnTo>
                    <a:pt x="1339204" y="1751478"/>
                  </a:lnTo>
                  <a:lnTo>
                    <a:pt x="1339153" y="1750565"/>
                  </a:lnTo>
                  <a:lnTo>
                    <a:pt x="1339520" y="1749716"/>
                  </a:lnTo>
                  <a:lnTo>
                    <a:pt x="1342941" y="1749716"/>
                  </a:lnTo>
                  <a:lnTo>
                    <a:pt x="1340515" y="1760759"/>
                  </a:lnTo>
                  <a:close/>
                </a:path>
                <a:path w="2381885" h="2181859">
                  <a:moveTo>
                    <a:pt x="1341247" y="1762416"/>
                  </a:moveTo>
                  <a:lnTo>
                    <a:pt x="1340748" y="1762416"/>
                  </a:lnTo>
                  <a:lnTo>
                    <a:pt x="1340515" y="1760759"/>
                  </a:lnTo>
                  <a:lnTo>
                    <a:pt x="1342941" y="1749716"/>
                  </a:lnTo>
                  <a:lnTo>
                    <a:pt x="1344036" y="1749716"/>
                  </a:lnTo>
                  <a:lnTo>
                    <a:pt x="1341247" y="1762416"/>
                  </a:lnTo>
                  <a:close/>
                </a:path>
                <a:path w="2381885" h="2181859">
                  <a:moveTo>
                    <a:pt x="1357985" y="1762416"/>
                  </a:moveTo>
                  <a:lnTo>
                    <a:pt x="1341247" y="1762416"/>
                  </a:lnTo>
                  <a:lnTo>
                    <a:pt x="1344036" y="1749716"/>
                  </a:lnTo>
                  <a:lnTo>
                    <a:pt x="1360986" y="1749716"/>
                  </a:lnTo>
                  <a:lnTo>
                    <a:pt x="1357985" y="1762416"/>
                  </a:lnTo>
                  <a:close/>
                </a:path>
                <a:path w="2381885" h="2181859">
                  <a:moveTo>
                    <a:pt x="1375973" y="1755172"/>
                  </a:moveTo>
                  <a:lnTo>
                    <a:pt x="1375719" y="1749716"/>
                  </a:lnTo>
                  <a:lnTo>
                    <a:pt x="1376915" y="1749716"/>
                  </a:lnTo>
                  <a:lnTo>
                    <a:pt x="1375973" y="1755172"/>
                  </a:lnTo>
                  <a:close/>
                </a:path>
                <a:path w="2381885" h="2181859">
                  <a:moveTo>
                    <a:pt x="1382052" y="1762416"/>
                  </a:moveTo>
                  <a:lnTo>
                    <a:pt x="1376310" y="1762416"/>
                  </a:lnTo>
                  <a:lnTo>
                    <a:pt x="1376194" y="1759909"/>
                  </a:lnTo>
                  <a:lnTo>
                    <a:pt x="1376072" y="1754600"/>
                  </a:lnTo>
                  <a:lnTo>
                    <a:pt x="1376915" y="1749716"/>
                  </a:lnTo>
                  <a:lnTo>
                    <a:pt x="1384785" y="1749716"/>
                  </a:lnTo>
                  <a:lnTo>
                    <a:pt x="1384472" y="1754146"/>
                  </a:lnTo>
                  <a:lnTo>
                    <a:pt x="1382052" y="1762416"/>
                  </a:lnTo>
                  <a:close/>
                </a:path>
                <a:path w="2381885" h="2181859">
                  <a:moveTo>
                    <a:pt x="1384470" y="1754182"/>
                  </a:moveTo>
                  <a:lnTo>
                    <a:pt x="1384785" y="1749716"/>
                  </a:lnTo>
                  <a:lnTo>
                    <a:pt x="1385782" y="1749716"/>
                  </a:lnTo>
                  <a:lnTo>
                    <a:pt x="1384470" y="1754182"/>
                  </a:lnTo>
                  <a:close/>
                </a:path>
                <a:path w="2381885" h="2181859">
                  <a:moveTo>
                    <a:pt x="1390564" y="1762416"/>
                  </a:moveTo>
                  <a:lnTo>
                    <a:pt x="1383889" y="1762416"/>
                  </a:lnTo>
                  <a:lnTo>
                    <a:pt x="1384440" y="1754600"/>
                  </a:lnTo>
                  <a:lnTo>
                    <a:pt x="1384545" y="1753928"/>
                  </a:lnTo>
                  <a:lnTo>
                    <a:pt x="1385782" y="1749716"/>
                  </a:lnTo>
                  <a:lnTo>
                    <a:pt x="1388571" y="1749716"/>
                  </a:lnTo>
                  <a:lnTo>
                    <a:pt x="1390564" y="1762416"/>
                  </a:lnTo>
                  <a:close/>
                </a:path>
                <a:path w="2381885" h="2181859">
                  <a:moveTo>
                    <a:pt x="1395346" y="1762416"/>
                  </a:moveTo>
                  <a:lnTo>
                    <a:pt x="1394350" y="1762416"/>
                  </a:lnTo>
                  <a:lnTo>
                    <a:pt x="1389169" y="1749716"/>
                  </a:lnTo>
                  <a:lnTo>
                    <a:pt x="1397937" y="1749716"/>
                  </a:lnTo>
                  <a:lnTo>
                    <a:pt x="1395346" y="1762416"/>
                  </a:lnTo>
                  <a:close/>
                </a:path>
                <a:path w="2381885" h="2181859">
                  <a:moveTo>
                    <a:pt x="1416368" y="1762416"/>
                  </a:moveTo>
                  <a:lnTo>
                    <a:pt x="1396642" y="1762416"/>
                  </a:lnTo>
                  <a:lnTo>
                    <a:pt x="1402719" y="1749716"/>
                  </a:lnTo>
                  <a:lnTo>
                    <a:pt x="1415970" y="1749716"/>
                  </a:lnTo>
                  <a:lnTo>
                    <a:pt x="1416368" y="1762416"/>
                  </a:lnTo>
                  <a:close/>
                </a:path>
                <a:path w="2381885" h="2181859">
                  <a:moveTo>
                    <a:pt x="1425236" y="1762416"/>
                  </a:moveTo>
                  <a:lnTo>
                    <a:pt x="1416468" y="1762416"/>
                  </a:lnTo>
                  <a:lnTo>
                    <a:pt x="1416070" y="1749716"/>
                  </a:lnTo>
                  <a:lnTo>
                    <a:pt x="1427527" y="1749716"/>
                  </a:lnTo>
                  <a:lnTo>
                    <a:pt x="1428020" y="1753411"/>
                  </a:lnTo>
                  <a:lnTo>
                    <a:pt x="1428056" y="1754600"/>
                  </a:lnTo>
                  <a:lnTo>
                    <a:pt x="1425236" y="1762416"/>
                  </a:lnTo>
                  <a:close/>
                </a:path>
                <a:path w="2381885" h="2181859">
                  <a:moveTo>
                    <a:pt x="1428146" y="1754352"/>
                  </a:moveTo>
                  <a:lnTo>
                    <a:pt x="1427527" y="1749716"/>
                  </a:lnTo>
                  <a:lnTo>
                    <a:pt x="1428224" y="1749716"/>
                  </a:lnTo>
                  <a:lnTo>
                    <a:pt x="1428485" y="1753411"/>
                  </a:lnTo>
                  <a:lnTo>
                    <a:pt x="1428146" y="1754352"/>
                  </a:lnTo>
                  <a:close/>
                </a:path>
                <a:path w="2381885" h="2181859">
                  <a:moveTo>
                    <a:pt x="1428485" y="1753411"/>
                  </a:moveTo>
                  <a:lnTo>
                    <a:pt x="1428224" y="1749716"/>
                  </a:lnTo>
                  <a:lnTo>
                    <a:pt x="1429819" y="1749716"/>
                  </a:lnTo>
                  <a:lnTo>
                    <a:pt x="1428485" y="1753411"/>
                  </a:lnTo>
                  <a:close/>
                </a:path>
                <a:path w="2381885" h="2181859">
                  <a:moveTo>
                    <a:pt x="1444066" y="1762416"/>
                  </a:moveTo>
                  <a:lnTo>
                    <a:pt x="1429221" y="1762416"/>
                  </a:lnTo>
                  <a:lnTo>
                    <a:pt x="1429009" y="1760826"/>
                  </a:lnTo>
                  <a:lnTo>
                    <a:pt x="1428485" y="1753411"/>
                  </a:lnTo>
                  <a:lnTo>
                    <a:pt x="1429819" y="1749716"/>
                  </a:lnTo>
                  <a:lnTo>
                    <a:pt x="1441475" y="1749716"/>
                  </a:lnTo>
                  <a:lnTo>
                    <a:pt x="1444066" y="1762416"/>
                  </a:lnTo>
                  <a:close/>
                </a:path>
                <a:path w="2381885" h="2181859">
                  <a:moveTo>
                    <a:pt x="1453332" y="1762416"/>
                  </a:moveTo>
                  <a:lnTo>
                    <a:pt x="1444863" y="1762416"/>
                  </a:lnTo>
                  <a:lnTo>
                    <a:pt x="1442272" y="1749716"/>
                  </a:lnTo>
                  <a:lnTo>
                    <a:pt x="1453806" y="1749716"/>
                  </a:lnTo>
                  <a:lnTo>
                    <a:pt x="1453438" y="1762126"/>
                  </a:lnTo>
                  <a:lnTo>
                    <a:pt x="1453332" y="1762416"/>
                  </a:lnTo>
                  <a:close/>
                </a:path>
                <a:path w="2381885" h="2181859">
                  <a:moveTo>
                    <a:pt x="1471514" y="1762416"/>
                  </a:moveTo>
                  <a:lnTo>
                    <a:pt x="1453431" y="1762416"/>
                  </a:lnTo>
                  <a:lnTo>
                    <a:pt x="1453550" y="1761822"/>
                  </a:lnTo>
                  <a:lnTo>
                    <a:pt x="1458014" y="1749716"/>
                  </a:lnTo>
                  <a:lnTo>
                    <a:pt x="1472775" y="1749716"/>
                  </a:lnTo>
                  <a:lnTo>
                    <a:pt x="1471514" y="1762416"/>
                  </a:lnTo>
                  <a:close/>
                </a:path>
                <a:path w="2381885" h="2181859">
                  <a:moveTo>
                    <a:pt x="1496870" y="1762416"/>
                  </a:moveTo>
                  <a:lnTo>
                    <a:pt x="1481781" y="1762416"/>
                  </a:lnTo>
                  <a:lnTo>
                    <a:pt x="1482337" y="1749716"/>
                  </a:lnTo>
                  <a:lnTo>
                    <a:pt x="1496599" y="1749716"/>
                  </a:lnTo>
                  <a:lnTo>
                    <a:pt x="1496870" y="1762416"/>
                  </a:lnTo>
                  <a:close/>
                </a:path>
                <a:path w="2381885" h="2181859">
                  <a:moveTo>
                    <a:pt x="1543828" y="1762416"/>
                  </a:moveTo>
                  <a:lnTo>
                    <a:pt x="1514773" y="1762416"/>
                  </a:lnTo>
                  <a:lnTo>
                    <a:pt x="1518889" y="1749716"/>
                  </a:lnTo>
                  <a:lnTo>
                    <a:pt x="1539712" y="1749716"/>
                  </a:lnTo>
                  <a:lnTo>
                    <a:pt x="1543828" y="1762416"/>
                  </a:lnTo>
                  <a:close/>
                </a:path>
                <a:path w="2381885" h="2181859">
                  <a:moveTo>
                    <a:pt x="1597000" y="1762416"/>
                  </a:moveTo>
                  <a:lnTo>
                    <a:pt x="1593114" y="1762416"/>
                  </a:lnTo>
                  <a:lnTo>
                    <a:pt x="1594708" y="1749716"/>
                  </a:lnTo>
                  <a:lnTo>
                    <a:pt x="1604572" y="1749716"/>
                  </a:lnTo>
                  <a:lnTo>
                    <a:pt x="1597000" y="1762416"/>
                  </a:lnTo>
                  <a:close/>
                </a:path>
                <a:path w="2381885" h="2181859">
                  <a:moveTo>
                    <a:pt x="1617524" y="1762416"/>
                  </a:moveTo>
                  <a:lnTo>
                    <a:pt x="1605070" y="1762416"/>
                  </a:lnTo>
                  <a:lnTo>
                    <a:pt x="1604572" y="1749716"/>
                  </a:lnTo>
                  <a:lnTo>
                    <a:pt x="1614933" y="1749716"/>
                  </a:lnTo>
                  <a:lnTo>
                    <a:pt x="1617524" y="1762416"/>
                  </a:lnTo>
                  <a:close/>
                </a:path>
                <a:path w="2381885" h="2181859">
                  <a:moveTo>
                    <a:pt x="1624299" y="1762416"/>
                  </a:moveTo>
                  <a:lnTo>
                    <a:pt x="1619517" y="1762416"/>
                  </a:lnTo>
                  <a:lnTo>
                    <a:pt x="1623103" y="1749716"/>
                  </a:lnTo>
                  <a:lnTo>
                    <a:pt x="1625195" y="1749716"/>
                  </a:lnTo>
                  <a:lnTo>
                    <a:pt x="1624299" y="1762416"/>
                  </a:lnTo>
                  <a:close/>
                </a:path>
                <a:path w="2381885" h="2181859">
                  <a:moveTo>
                    <a:pt x="1647313" y="1762416"/>
                  </a:moveTo>
                  <a:lnTo>
                    <a:pt x="1638870" y="1762416"/>
                  </a:lnTo>
                  <a:lnTo>
                    <a:pt x="1635432" y="1749716"/>
                  </a:lnTo>
                  <a:lnTo>
                    <a:pt x="1642057" y="1749718"/>
                  </a:lnTo>
                  <a:lnTo>
                    <a:pt x="1642537" y="1750282"/>
                  </a:lnTo>
                  <a:lnTo>
                    <a:pt x="1647313" y="1762416"/>
                  </a:lnTo>
                  <a:close/>
                </a:path>
                <a:path w="2381885" h="2181859">
                  <a:moveTo>
                    <a:pt x="1642568" y="1750317"/>
                  </a:moveTo>
                  <a:lnTo>
                    <a:pt x="1642055" y="1749716"/>
                  </a:lnTo>
                  <a:lnTo>
                    <a:pt x="1642332" y="1749716"/>
                  </a:lnTo>
                  <a:lnTo>
                    <a:pt x="1642568" y="1750317"/>
                  </a:lnTo>
                  <a:close/>
                </a:path>
                <a:path w="2381885" h="2181859">
                  <a:moveTo>
                    <a:pt x="1662087" y="1762416"/>
                  </a:moveTo>
                  <a:lnTo>
                    <a:pt x="1652893" y="1762416"/>
                  </a:lnTo>
                  <a:lnTo>
                    <a:pt x="1642568" y="1750317"/>
                  </a:lnTo>
                  <a:lnTo>
                    <a:pt x="1642332" y="1749716"/>
                  </a:lnTo>
                  <a:lnTo>
                    <a:pt x="1665845" y="1749716"/>
                  </a:lnTo>
                  <a:lnTo>
                    <a:pt x="1662087" y="1762416"/>
                  </a:lnTo>
                  <a:close/>
                </a:path>
                <a:path w="2381885" h="2181859">
                  <a:moveTo>
                    <a:pt x="1735188" y="1762416"/>
                  </a:moveTo>
                  <a:lnTo>
                    <a:pt x="1714424" y="1762416"/>
                  </a:lnTo>
                  <a:lnTo>
                    <a:pt x="1714863" y="1749716"/>
                  </a:lnTo>
                  <a:lnTo>
                    <a:pt x="1736005" y="1749716"/>
                  </a:lnTo>
                  <a:lnTo>
                    <a:pt x="1735188" y="1762416"/>
                  </a:lnTo>
                  <a:close/>
                </a:path>
                <a:path w="2381885" h="2181859">
                  <a:moveTo>
                    <a:pt x="1749759" y="1787816"/>
                  </a:moveTo>
                  <a:lnTo>
                    <a:pt x="1743228" y="1775154"/>
                  </a:lnTo>
                  <a:lnTo>
                    <a:pt x="1742205" y="1764231"/>
                  </a:lnTo>
                  <a:lnTo>
                    <a:pt x="1742108" y="1762296"/>
                  </a:lnTo>
                  <a:lnTo>
                    <a:pt x="1749535" y="1749716"/>
                  </a:lnTo>
                  <a:lnTo>
                    <a:pt x="1751627" y="1762416"/>
                  </a:lnTo>
                  <a:lnTo>
                    <a:pt x="1778528" y="1762416"/>
                  </a:lnTo>
                  <a:lnTo>
                    <a:pt x="1777631" y="1775116"/>
                  </a:lnTo>
                  <a:lnTo>
                    <a:pt x="1758402" y="1775116"/>
                  </a:lnTo>
                  <a:lnTo>
                    <a:pt x="1749759" y="1787816"/>
                  </a:lnTo>
                  <a:close/>
                </a:path>
                <a:path w="2381885" h="2181859">
                  <a:moveTo>
                    <a:pt x="1792106" y="1775116"/>
                  </a:moveTo>
                  <a:lnTo>
                    <a:pt x="1782413" y="1775116"/>
                  </a:lnTo>
                  <a:lnTo>
                    <a:pt x="1780919" y="1762416"/>
                  </a:lnTo>
                  <a:lnTo>
                    <a:pt x="1751627" y="1762416"/>
                  </a:lnTo>
                  <a:lnTo>
                    <a:pt x="1751428" y="1749716"/>
                  </a:lnTo>
                  <a:lnTo>
                    <a:pt x="1788217" y="1749716"/>
                  </a:lnTo>
                  <a:lnTo>
                    <a:pt x="1792106" y="1775116"/>
                  </a:lnTo>
                  <a:close/>
                </a:path>
                <a:path w="2381885" h="2181859">
                  <a:moveTo>
                    <a:pt x="1856668" y="1762416"/>
                  </a:moveTo>
                  <a:lnTo>
                    <a:pt x="1845779" y="1762416"/>
                  </a:lnTo>
                  <a:lnTo>
                    <a:pt x="1839303" y="1749716"/>
                  </a:lnTo>
                  <a:lnTo>
                    <a:pt x="1860113" y="1749716"/>
                  </a:lnTo>
                  <a:lnTo>
                    <a:pt x="1856668" y="1762416"/>
                  </a:lnTo>
                  <a:close/>
                </a:path>
                <a:path w="2381885" h="2181859">
                  <a:moveTo>
                    <a:pt x="1907650" y="1762416"/>
                  </a:moveTo>
                  <a:lnTo>
                    <a:pt x="1899679" y="1762416"/>
                  </a:lnTo>
                  <a:lnTo>
                    <a:pt x="1905557" y="1749716"/>
                  </a:lnTo>
                  <a:lnTo>
                    <a:pt x="1907650" y="1762416"/>
                  </a:lnTo>
                  <a:close/>
                </a:path>
                <a:path w="2381885" h="2181859">
                  <a:moveTo>
                    <a:pt x="1016449" y="1762416"/>
                  </a:moveTo>
                  <a:lnTo>
                    <a:pt x="1002513" y="1762416"/>
                  </a:lnTo>
                  <a:lnTo>
                    <a:pt x="1009177" y="1750080"/>
                  </a:lnTo>
                  <a:lnTo>
                    <a:pt x="1016373" y="1762123"/>
                  </a:lnTo>
                  <a:lnTo>
                    <a:pt x="1016449" y="1762416"/>
                  </a:lnTo>
                  <a:close/>
                </a:path>
                <a:path w="2381885" h="2181859">
                  <a:moveTo>
                    <a:pt x="1183963" y="1758178"/>
                  </a:moveTo>
                  <a:lnTo>
                    <a:pt x="1183985" y="1755362"/>
                  </a:lnTo>
                  <a:lnTo>
                    <a:pt x="1184111" y="1750282"/>
                  </a:lnTo>
                  <a:lnTo>
                    <a:pt x="1183997" y="1757070"/>
                  </a:lnTo>
                  <a:lnTo>
                    <a:pt x="1183963" y="1758178"/>
                  </a:lnTo>
                  <a:close/>
                </a:path>
                <a:path w="2381885" h="2181859">
                  <a:moveTo>
                    <a:pt x="1188013" y="1762416"/>
                  </a:moveTo>
                  <a:lnTo>
                    <a:pt x="1183929" y="1762416"/>
                  </a:lnTo>
                  <a:lnTo>
                    <a:pt x="1183949" y="1759909"/>
                  </a:lnTo>
                  <a:lnTo>
                    <a:pt x="1184075" y="1754600"/>
                  </a:lnTo>
                  <a:lnTo>
                    <a:pt x="1184202" y="1750565"/>
                  </a:lnTo>
                  <a:lnTo>
                    <a:pt x="1188013" y="1762416"/>
                  </a:lnTo>
                  <a:close/>
                </a:path>
                <a:path w="2381885" h="2181859">
                  <a:moveTo>
                    <a:pt x="1213021" y="1762416"/>
                  </a:moveTo>
                  <a:lnTo>
                    <a:pt x="1210132" y="1762416"/>
                  </a:lnTo>
                  <a:lnTo>
                    <a:pt x="1210557" y="1756999"/>
                  </a:lnTo>
                  <a:lnTo>
                    <a:pt x="1213300" y="1750590"/>
                  </a:lnTo>
                  <a:lnTo>
                    <a:pt x="1213021" y="1762416"/>
                  </a:lnTo>
                  <a:close/>
                </a:path>
                <a:path w="2381885" h="2181859">
                  <a:moveTo>
                    <a:pt x="1208180" y="1762126"/>
                  </a:moveTo>
                  <a:lnTo>
                    <a:pt x="1206645" y="1754600"/>
                  </a:lnTo>
                  <a:lnTo>
                    <a:pt x="1206608" y="1753928"/>
                  </a:lnTo>
                  <a:lnTo>
                    <a:pt x="1209762" y="1750922"/>
                  </a:lnTo>
                  <a:lnTo>
                    <a:pt x="1208180" y="1762126"/>
                  </a:lnTo>
                  <a:close/>
                </a:path>
                <a:path w="2381885" h="2181859">
                  <a:moveTo>
                    <a:pt x="1183631" y="1762416"/>
                  </a:moveTo>
                  <a:lnTo>
                    <a:pt x="1183542" y="1751123"/>
                  </a:lnTo>
                  <a:lnTo>
                    <a:pt x="1183631" y="1762416"/>
                  </a:lnTo>
                  <a:close/>
                </a:path>
                <a:path w="2381885" h="2181859">
                  <a:moveTo>
                    <a:pt x="1208240" y="1762413"/>
                  </a:moveTo>
                  <a:lnTo>
                    <a:pt x="1210921" y="1752363"/>
                  </a:lnTo>
                  <a:lnTo>
                    <a:pt x="1210686" y="1755362"/>
                  </a:lnTo>
                  <a:lnTo>
                    <a:pt x="1210609" y="1756121"/>
                  </a:lnTo>
                  <a:lnTo>
                    <a:pt x="1208240" y="1762413"/>
                  </a:lnTo>
                  <a:close/>
                </a:path>
                <a:path w="2381885" h="2181859">
                  <a:moveTo>
                    <a:pt x="1183830" y="1762416"/>
                  </a:moveTo>
                  <a:lnTo>
                    <a:pt x="1183897" y="1757070"/>
                  </a:lnTo>
                  <a:lnTo>
                    <a:pt x="1183996" y="1753928"/>
                  </a:lnTo>
                  <a:lnTo>
                    <a:pt x="1183880" y="1760826"/>
                  </a:lnTo>
                  <a:lnTo>
                    <a:pt x="1183830" y="1762416"/>
                  </a:lnTo>
                  <a:close/>
                </a:path>
                <a:path w="2381885" h="2181859">
                  <a:moveTo>
                    <a:pt x="1208139" y="1762416"/>
                  </a:moveTo>
                  <a:lnTo>
                    <a:pt x="1206545" y="1754600"/>
                  </a:lnTo>
                  <a:lnTo>
                    <a:pt x="1206524" y="1754008"/>
                  </a:lnTo>
                  <a:lnTo>
                    <a:pt x="1208118" y="1761822"/>
                  </a:lnTo>
                  <a:lnTo>
                    <a:pt x="1208139" y="1762416"/>
                  </a:lnTo>
                  <a:close/>
                </a:path>
                <a:path w="2381885" h="2181859">
                  <a:moveTo>
                    <a:pt x="1220095" y="1775116"/>
                  </a:moveTo>
                  <a:lnTo>
                    <a:pt x="1189595" y="1775116"/>
                  </a:lnTo>
                  <a:lnTo>
                    <a:pt x="1197701" y="1762416"/>
                  </a:lnTo>
                  <a:lnTo>
                    <a:pt x="1206441" y="1754088"/>
                  </a:lnTo>
                  <a:lnTo>
                    <a:pt x="1208139" y="1762416"/>
                  </a:lnTo>
                  <a:lnTo>
                    <a:pt x="1226770" y="1762416"/>
                  </a:lnTo>
                  <a:lnTo>
                    <a:pt x="1225720" y="1765682"/>
                  </a:lnTo>
                  <a:lnTo>
                    <a:pt x="1220095" y="1775116"/>
                  </a:lnTo>
                  <a:close/>
                </a:path>
                <a:path w="2381885" h="2181859">
                  <a:moveTo>
                    <a:pt x="1429121" y="1762416"/>
                  </a:moveTo>
                  <a:lnTo>
                    <a:pt x="1425236" y="1762416"/>
                  </a:lnTo>
                  <a:lnTo>
                    <a:pt x="1428146" y="1754352"/>
                  </a:lnTo>
                  <a:lnTo>
                    <a:pt x="1429009" y="1760826"/>
                  </a:lnTo>
                  <a:lnTo>
                    <a:pt x="1429121" y="1762416"/>
                  </a:lnTo>
                  <a:close/>
                </a:path>
                <a:path w="2381885" h="2181859">
                  <a:moveTo>
                    <a:pt x="743774" y="1762416"/>
                  </a:moveTo>
                  <a:lnTo>
                    <a:pt x="742463" y="1762416"/>
                  </a:lnTo>
                  <a:lnTo>
                    <a:pt x="741985" y="1755638"/>
                  </a:lnTo>
                  <a:lnTo>
                    <a:pt x="743774" y="1762416"/>
                  </a:lnTo>
                  <a:close/>
                </a:path>
                <a:path w="2381885" h="2181859">
                  <a:moveTo>
                    <a:pt x="1208240" y="1762414"/>
                  </a:moveTo>
                  <a:lnTo>
                    <a:pt x="1210630" y="1756065"/>
                  </a:lnTo>
                  <a:lnTo>
                    <a:pt x="1210527" y="1757070"/>
                  </a:lnTo>
                  <a:lnTo>
                    <a:pt x="1208240" y="1762414"/>
                  </a:lnTo>
                  <a:close/>
                </a:path>
                <a:path w="2381885" h="2181859">
                  <a:moveTo>
                    <a:pt x="1226391" y="1762416"/>
                  </a:moveTo>
                  <a:lnTo>
                    <a:pt x="1226145" y="1762416"/>
                  </a:lnTo>
                  <a:lnTo>
                    <a:pt x="1226866" y="1756680"/>
                  </a:lnTo>
                  <a:lnTo>
                    <a:pt x="1226391" y="1762416"/>
                  </a:lnTo>
                  <a:close/>
                </a:path>
                <a:path w="2381885" h="2181859">
                  <a:moveTo>
                    <a:pt x="1210132" y="1762416"/>
                  </a:moveTo>
                  <a:lnTo>
                    <a:pt x="1208239" y="1762416"/>
                  </a:lnTo>
                  <a:lnTo>
                    <a:pt x="1210557" y="1756999"/>
                  </a:lnTo>
                  <a:lnTo>
                    <a:pt x="1210132" y="1762416"/>
                  </a:lnTo>
                  <a:close/>
                </a:path>
                <a:path w="2381885" h="2181859">
                  <a:moveTo>
                    <a:pt x="1240520" y="1762416"/>
                  </a:moveTo>
                  <a:lnTo>
                    <a:pt x="1240121" y="1762416"/>
                  </a:lnTo>
                  <a:lnTo>
                    <a:pt x="1239241" y="1760826"/>
                  </a:lnTo>
                  <a:lnTo>
                    <a:pt x="1239205" y="1759909"/>
                  </a:lnTo>
                  <a:lnTo>
                    <a:pt x="1240520" y="1762416"/>
                  </a:lnTo>
                  <a:close/>
                </a:path>
                <a:path w="2381885" h="2181859">
                  <a:moveTo>
                    <a:pt x="1340748" y="1762416"/>
                  </a:moveTo>
                  <a:lnTo>
                    <a:pt x="1340151" y="1762416"/>
                  </a:lnTo>
                  <a:lnTo>
                    <a:pt x="1340515" y="1760759"/>
                  </a:lnTo>
                  <a:lnTo>
                    <a:pt x="1340748" y="1762416"/>
                  </a:lnTo>
                  <a:close/>
                </a:path>
                <a:path w="2381885" h="2181859">
                  <a:moveTo>
                    <a:pt x="1180741" y="1762416"/>
                  </a:moveTo>
                  <a:lnTo>
                    <a:pt x="1180441" y="1762416"/>
                  </a:lnTo>
                  <a:lnTo>
                    <a:pt x="1180724" y="1761385"/>
                  </a:lnTo>
                  <a:lnTo>
                    <a:pt x="1180741" y="1762416"/>
                  </a:lnTo>
                  <a:close/>
                </a:path>
                <a:path w="2381885" h="2181859">
                  <a:moveTo>
                    <a:pt x="728116" y="1762416"/>
                  </a:moveTo>
                  <a:lnTo>
                    <a:pt x="727320" y="1762416"/>
                  </a:lnTo>
                  <a:lnTo>
                    <a:pt x="727834" y="1761517"/>
                  </a:lnTo>
                  <a:lnTo>
                    <a:pt x="728116" y="1762416"/>
                  </a:lnTo>
                  <a:close/>
                </a:path>
                <a:path w="2381885" h="2181859">
                  <a:moveTo>
                    <a:pt x="1016548" y="1762416"/>
                  </a:moveTo>
                  <a:lnTo>
                    <a:pt x="1016517" y="1762126"/>
                  </a:lnTo>
                  <a:lnTo>
                    <a:pt x="1016616" y="1761704"/>
                  </a:lnTo>
                  <a:lnTo>
                    <a:pt x="1016548" y="1762416"/>
                  </a:lnTo>
                  <a:close/>
                </a:path>
                <a:path w="2381885" h="2181859">
                  <a:moveTo>
                    <a:pt x="1208239" y="1762416"/>
                  </a:moveTo>
                  <a:lnTo>
                    <a:pt x="1208180" y="1762126"/>
                  </a:lnTo>
                  <a:lnTo>
                    <a:pt x="1208239" y="1762416"/>
                  </a:lnTo>
                  <a:close/>
                </a:path>
                <a:path w="2381885" h="2181859">
                  <a:moveTo>
                    <a:pt x="144975" y="1775116"/>
                  </a:moveTo>
                  <a:lnTo>
                    <a:pt x="137105" y="1775116"/>
                  </a:lnTo>
                  <a:lnTo>
                    <a:pt x="140293" y="1762416"/>
                  </a:lnTo>
                  <a:lnTo>
                    <a:pt x="141986" y="1762416"/>
                  </a:lnTo>
                  <a:lnTo>
                    <a:pt x="144975" y="1775116"/>
                  </a:lnTo>
                  <a:close/>
                </a:path>
                <a:path w="2381885" h="2181859">
                  <a:moveTo>
                    <a:pt x="661762" y="1775116"/>
                  </a:moveTo>
                  <a:lnTo>
                    <a:pt x="655884" y="1775116"/>
                  </a:lnTo>
                  <a:lnTo>
                    <a:pt x="661164" y="1762416"/>
                  </a:lnTo>
                  <a:lnTo>
                    <a:pt x="666843" y="1762416"/>
                  </a:lnTo>
                  <a:lnTo>
                    <a:pt x="661762" y="1775116"/>
                  </a:lnTo>
                  <a:close/>
                </a:path>
                <a:path w="2381885" h="2181859">
                  <a:moveTo>
                    <a:pt x="696932" y="1775116"/>
                  </a:moveTo>
                  <a:lnTo>
                    <a:pt x="673518" y="1775116"/>
                  </a:lnTo>
                  <a:lnTo>
                    <a:pt x="670828" y="1762416"/>
                  </a:lnTo>
                  <a:lnTo>
                    <a:pt x="695437" y="1762416"/>
                  </a:lnTo>
                  <a:lnTo>
                    <a:pt x="696932" y="1775116"/>
                  </a:lnTo>
                  <a:close/>
                </a:path>
                <a:path w="2381885" h="2181859">
                  <a:moveTo>
                    <a:pt x="738677" y="1775116"/>
                  </a:moveTo>
                  <a:lnTo>
                    <a:pt x="698688" y="1775116"/>
                  </a:lnTo>
                  <a:lnTo>
                    <a:pt x="696382" y="1762416"/>
                  </a:lnTo>
                  <a:lnTo>
                    <a:pt x="727419" y="1762416"/>
                  </a:lnTo>
                  <a:lnTo>
                    <a:pt x="738677" y="1775116"/>
                  </a:lnTo>
                  <a:close/>
                </a:path>
                <a:path w="2381885" h="2181859">
                  <a:moveTo>
                    <a:pt x="739681" y="1771917"/>
                  </a:moveTo>
                  <a:lnTo>
                    <a:pt x="736984" y="1762416"/>
                  </a:lnTo>
                  <a:lnTo>
                    <a:pt x="739955" y="1770473"/>
                  </a:lnTo>
                  <a:lnTo>
                    <a:pt x="739996" y="1770915"/>
                  </a:lnTo>
                  <a:lnTo>
                    <a:pt x="739681" y="1771917"/>
                  </a:lnTo>
                  <a:close/>
                </a:path>
                <a:path w="2381885" h="2181859">
                  <a:moveTo>
                    <a:pt x="740052" y="1770736"/>
                  </a:moveTo>
                  <a:lnTo>
                    <a:pt x="736984" y="1762416"/>
                  </a:lnTo>
                  <a:lnTo>
                    <a:pt x="742663" y="1762416"/>
                  </a:lnTo>
                  <a:lnTo>
                    <a:pt x="740052" y="1770736"/>
                  </a:lnTo>
                  <a:close/>
                </a:path>
                <a:path w="2381885" h="2181859">
                  <a:moveTo>
                    <a:pt x="749736" y="1775116"/>
                  </a:moveTo>
                  <a:lnTo>
                    <a:pt x="741667" y="1775116"/>
                  </a:lnTo>
                  <a:lnTo>
                    <a:pt x="743360" y="1762416"/>
                  </a:lnTo>
                  <a:lnTo>
                    <a:pt x="753722" y="1762416"/>
                  </a:lnTo>
                  <a:lnTo>
                    <a:pt x="753174" y="1766525"/>
                  </a:lnTo>
                  <a:lnTo>
                    <a:pt x="749736" y="1775116"/>
                  </a:lnTo>
                  <a:close/>
                </a:path>
                <a:path w="2381885" h="2181859">
                  <a:moveTo>
                    <a:pt x="753174" y="1766525"/>
                  </a:moveTo>
                  <a:lnTo>
                    <a:pt x="753722" y="1762416"/>
                  </a:lnTo>
                  <a:lnTo>
                    <a:pt x="754818" y="1762416"/>
                  </a:lnTo>
                  <a:lnTo>
                    <a:pt x="753174" y="1766525"/>
                  </a:lnTo>
                  <a:close/>
                </a:path>
                <a:path w="2381885" h="2181859">
                  <a:moveTo>
                    <a:pt x="752028" y="1775116"/>
                  </a:moveTo>
                  <a:lnTo>
                    <a:pt x="753157" y="1766652"/>
                  </a:lnTo>
                  <a:lnTo>
                    <a:pt x="753272" y="1766278"/>
                  </a:lnTo>
                  <a:lnTo>
                    <a:pt x="754818" y="1762416"/>
                  </a:lnTo>
                  <a:lnTo>
                    <a:pt x="756334" y="1762416"/>
                  </a:lnTo>
                  <a:lnTo>
                    <a:pt x="752028" y="1775116"/>
                  </a:lnTo>
                  <a:close/>
                </a:path>
                <a:path w="2381885" h="2181859">
                  <a:moveTo>
                    <a:pt x="829941" y="1775116"/>
                  </a:moveTo>
                  <a:lnTo>
                    <a:pt x="821572" y="1775116"/>
                  </a:lnTo>
                  <a:lnTo>
                    <a:pt x="821970" y="1762416"/>
                  </a:lnTo>
                  <a:lnTo>
                    <a:pt x="827351" y="1762416"/>
                  </a:lnTo>
                  <a:lnTo>
                    <a:pt x="829941" y="1775116"/>
                  </a:lnTo>
                  <a:close/>
                </a:path>
                <a:path w="2381885" h="2181859">
                  <a:moveTo>
                    <a:pt x="842094" y="1775116"/>
                  </a:moveTo>
                  <a:lnTo>
                    <a:pt x="830301" y="1775116"/>
                  </a:lnTo>
                  <a:lnTo>
                    <a:pt x="827733" y="1762416"/>
                  </a:lnTo>
                  <a:lnTo>
                    <a:pt x="848770" y="1762416"/>
                  </a:lnTo>
                  <a:lnTo>
                    <a:pt x="849431" y="1765227"/>
                  </a:lnTo>
                  <a:lnTo>
                    <a:pt x="842094" y="1775116"/>
                  </a:lnTo>
                  <a:close/>
                </a:path>
                <a:path w="2381885" h="2181859">
                  <a:moveTo>
                    <a:pt x="849431" y="1765227"/>
                  </a:moveTo>
                  <a:lnTo>
                    <a:pt x="848770" y="1762416"/>
                  </a:lnTo>
                  <a:lnTo>
                    <a:pt x="849168" y="1762416"/>
                  </a:lnTo>
                  <a:lnTo>
                    <a:pt x="849675" y="1764899"/>
                  </a:lnTo>
                  <a:lnTo>
                    <a:pt x="849431" y="1765227"/>
                  </a:lnTo>
                  <a:close/>
                </a:path>
                <a:path w="2381885" h="2181859">
                  <a:moveTo>
                    <a:pt x="849675" y="1764899"/>
                  </a:moveTo>
                  <a:lnTo>
                    <a:pt x="849168" y="1762416"/>
                  </a:lnTo>
                  <a:lnTo>
                    <a:pt x="851517" y="1762416"/>
                  </a:lnTo>
                  <a:lnTo>
                    <a:pt x="849675" y="1764899"/>
                  </a:lnTo>
                  <a:close/>
                </a:path>
                <a:path w="2381885" h="2181859">
                  <a:moveTo>
                    <a:pt x="849956" y="1766278"/>
                  </a:moveTo>
                  <a:lnTo>
                    <a:pt x="849675" y="1764899"/>
                  </a:lnTo>
                  <a:lnTo>
                    <a:pt x="851517" y="1762416"/>
                  </a:lnTo>
                  <a:lnTo>
                    <a:pt x="851911" y="1762416"/>
                  </a:lnTo>
                  <a:lnTo>
                    <a:pt x="849956" y="1766278"/>
                  </a:lnTo>
                  <a:close/>
                </a:path>
                <a:path w="2381885" h="2181859">
                  <a:moveTo>
                    <a:pt x="853751" y="1775116"/>
                  </a:moveTo>
                  <a:lnTo>
                    <a:pt x="851759" y="1775116"/>
                  </a:lnTo>
                  <a:lnTo>
                    <a:pt x="849956" y="1766278"/>
                  </a:lnTo>
                  <a:lnTo>
                    <a:pt x="851911" y="1762416"/>
                  </a:lnTo>
                  <a:lnTo>
                    <a:pt x="854349" y="1762416"/>
                  </a:lnTo>
                  <a:lnTo>
                    <a:pt x="853751" y="1775116"/>
                  </a:lnTo>
                  <a:close/>
                </a:path>
                <a:path w="2381885" h="2181859">
                  <a:moveTo>
                    <a:pt x="869792" y="1775116"/>
                  </a:moveTo>
                  <a:lnTo>
                    <a:pt x="854150" y="1775116"/>
                  </a:lnTo>
                  <a:lnTo>
                    <a:pt x="854748" y="1762416"/>
                  </a:lnTo>
                  <a:lnTo>
                    <a:pt x="870589" y="1762416"/>
                  </a:lnTo>
                  <a:lnTo>
                    <a:pt x="869792" y="1775116"/>
                  </a:lnTo>
                  <a:close/>
                </a:path>
                <a:path w="2381885" h="2181859">
                  <a:moveTo>
                    <a:pt x="893206" y="1775116"/>
                  </a:moveTo>
                  <a:lnTo>
                    <a:pt x="870314" y="1775116"/>
                  </a:lnTo>
                  <a:lnTo>
                    <a:pt x="872420" y="1762416"/>
                  </a:lnTo>
                  <a:lnTo>
                    <a:pt x="883078" y="1762416"/>
                  </a:lnTo>
                  <a:lnTo>
                    <a:pt x="892303" y="1771917"/>
                  </a:lnTo>
                  <a:lnTo>
                    <a:pt x="893206" y="1775116"/>
                  </a:lnTo>
                  <a:close/>
                </a:path>
                <a:path w="2381885" h="2181859">
                  <a:moveTo>
                    <a:pt x="892302" y="1771916"/>
                  </a:moveTo>
                  <a:lnTo>
                    <a:pt x="883078" y="1762416"/>
                  </a:lnTo>
                  <a:lnTo>
                    <a:pt x="889619" y="1762416"/>
                  </a:lnTo>
                  <a:lnTo>
                    <a:pt x="892302" y="1771916"/>
                  </a:lnTo>
                  <a:close/>
                </a:path>
                <a:path w="2381885" h="2181859">
                  <a:moveTo>
                    <a:pt x="907908" y="1775116"/>
                  </a:moveTo>
                  <a:lnTo>
                    <a:pt x="895409" y="1775116"/>
                  </a:lnTo>
                  <a:lnTo>
                    <a:pt x="892302" y="1771916"/>
                  </a:lnTo>
                  <a:lnTo>
                    <a:pt x="889619" y="1762416"/>
                  </a:lnTo>
                  <a:lnTo>
                    <a:pt x="915064" y="1762416"/>
                  </a:lnTo>
                  <a:lnTo>
                    <a:pt x="911712" y="1770915"/>
                  </a:lnTo>
                  <a:lnTo>
                    <a:pt x="907908" y="1775116"/>
                  </a:lnTo>
                  <a:close/>
                </a:path>
                <a:path w="2381885" h="2181859">
                  <a:moveTo>
                    <a:pt x="911712" y="1770915"/>
                  </a:moveTo>
                  <a:lnTo>
                    <a:pt x="915064" y="1762416"/>
                  </a:lnTo>
                  <a:lnTo>
                    <a:pt x="919408" y="1762416"/>
                  </a:lnTo>
                  <a:lnTo>
                    <a:pt x="911712" y="1770915"/>
                  </a:lnTo>
                  <a:close/>
                </a:path>
                <a:path w="2381885" h="2181859">
                  <a:moveTo>
                    <a:pt x="923981" y="1775116"/>
                  </a:moveTo>
                  <a:lnTo>
                    <a:pt x="910056" y="1775116"/>
                  </a:lnTo>
                  <a:lnTo>
                    <a:pt x="911712" y="1770915"/>
                  </a:lnTo>
                  <a:lnTo>
                    <a:pt x="919408" y="1762416"/>
                  </a:lnTo>
                  <a:lnTo>
                    <a:pt x="923981" y="1775116"/>
                  </a:lnTo>
                  <a:close/>
                </a:path>
                <a:path w="2381885" h="2181859">
                  <a:moveTo>
                    <a:pt x="928574" y="1775116"/>
                  </a:moveTo>
                  <a:lnTo>
                    <a:pt x="921619" y="1762416"/>
                  </a:lnTo>
                  <a:lnTo>
                    <a:pt x="936386" y="1762416"/>
                  </a:lnTo>
                  <a:lnTo>
                    <a:pt x="928574" y="1775116"/>
                  </a:lnTo>
                  <a:close/>
                </a:path>
                <a:path w="2381885" h="2181859">
                  <a:moveTo>
                    <a:pt x="938437" y="1775116"/>
                  </a:moveTo>
                  <a:lnTo>
                    <a:pt x="931701" y="1775116"/>
                  </a:lnTo>
                  <a:lnTo>
                    <a:pt x="938505" y="1762416"/>
                  </a:lnTo>
                  <a:lnTo>
                    <a:pt x="943618" y="1762416"/>
                  </a:lnTo>
                  <a:lnTo>
                    <a:pt x="938437" y="1775116"/>
                  </a:lnTo>
                  <a:close/>
                </a:path>
                <a:path w="2381885" h="2181859">
                  <a:moveTo>
                    <a:pt x="948904" y="1775116"/>
                  </a:moveTo>
                  <a:lnTo>
                    <a:pt x="939633" y="1775116"/>
                  </a:lnTo>
                  <a:lnTo>
                    <a:pt x="947703" y="1762416"/>
                  </a:lnTo>
                  <a:lnTo>
                    <a:pt x="952507" y="1770473"/>
                  </a:lnTo>
                  <a:lnTo>
                    <a:pt x="948904" y="1775116"/>
                  </a:lnTo>
                  <a:close/>
                </a:path>
                <a:path w="2381885" h="2181859">
                  <a:moveTo>
                    <a:pt x="953030" y="1769800"/>
                  </a:moveTo>
                  <a:lnTo>
                    <a:pt x="949497" y="1762416"/>
                  </a:lnTo>
                  <a:lnTo>
                    <a:pt x="957866" y="1762416"/>
                  </a:lnTo>
                  <a:lnTo>
                    <a:pt x="957754" y="1763715"/>
                  </a:lnTo>
                  <a:lnTo>
                    <a:pt x="953030" y="1769800"/>
                  </a:lnTo>
                  <a:close/>
                </a:path>
                <a:path w="2381885" h="2181859">
                  <a:moveTo>
                    <a:pt x="963545" y="1775116"/>
                  </a:moveTo>
                  <a:lnTo>
                    <a:pt x="956770" y="1775116"/>
                  </a:lnTo>
                  <a:lnTo>
                    <a:pt x="957754" y="1763715"/>
                  </a:lnTo>
                  <a:lnTo>
                    <a:pt x="958762" y="1762416"/>
                  </a:lnTo>
                  <a:lnTo>
                    <a:pt x="960855" y="1762416"/>
                  </a:lnTo>
                  <a:lnTo>
                    <a:pt x="963545" y="1775116"/>
                  </a:lnTo>
                  <a:close/>
                </a:path>
                <a:path w="2381885" h="2181859">
                  <a:moveTo>
                    <a:pt x="965405" y="1769471"/>
                  </a:moveTo>
                  <a:lnTo>
                    <a:pt x="962250" y="1762416"/>
                  </a:lnTo>
                  <a:lnTo>
                    <a:pt x="965239" y="1762416"/>
                  </a:lnTo>
                  <a:lnTo>
                    <a:pt x="965405" y="1769471"/>
                  </a:lnTo>
                  <a:close/>
                </a:path>
                <a:path w="2381885" h="2181859">
                  <a:moveTo>
                    <a:pt x="966781" y="1772550"/>
                  </a:moveTo>
                  <a:lnTo>
                    <a:pt x="965551" y="1769800"/>
                  </a:lnTo>
                  <a:lnTo>
                    <a:pt x="965438" y="1766652"/>
                  </a:lnTo>
                  <a:lnTo>
                    <a:pt x="965338" y="1762416"/>
                  </a:lnTo>
                  <a:lnTo>
                    <a:pt x="970120" y="1762416"/>
                  </a:lnTo>
                  <a:lnTo>
                    <a:pt x="966781" y="1772550"/>
                  </a:lnTo>
                  <a:close/>
                </a:path>
                <a:path w="2381885" h="2181859">
                  <a:moveTo>
                    <a:pt x="984467" y="1775116"/>
                  </a:moveTo>
                  <a:lnTo>
                    <a:pt x="967929" y="1775116"/>
                  </a:lnTo>
                  <a:lnTo>
                    <a:pt x="968008" y="1774465"/>
                  </a:lnTo>
                  <a:lnTo>
                    <a:pt x="970469" y="1762416"/>
                  </a:lnTo>
                  <a:lnTo>
                    <a:pt x="983272" y="1762416"/>
                  </a:lnTo>
                  <a:lnTo>
                    <a:pt x="984467" y="1775116"/>
                  </a:lnTo>
                  <a:close/>
                </a:path>
                <a:path w="2381885" h="2181859">
                  <a:moveTo>
                    <a:pt x="991342" y="1775116"/>
                  </a:moveTo>
                  <a:lnTo>
                    <a:pt x="985264" y="1775116"/>
                  </a:lnTo>
                  <a:lnTo>
                    <a:pt x="983471" y="1762416"/>
                  </a:lnTo>
                  <a:lnTo>
                    <a:pt x="991840" y="1762416"/>
                  </a:lnTo>
                  <a:lnTo>
                    <a:pt x="991714" y="1770473"/>
                  </a:lnTo>
                  <a:lnTo>
                    <a:pt x="991605" y="1774465"/>
                  </a:lnTo>
                  <a:lnTo>
                    <a:pt x="991342" y="1775116"/>
                  </a:lnTo>
                  <a:close/>
                </a:path>
                <a:path w="2381885" h="2181859">
                  <a:moveTo>
                    <a:pt x="991756" y="1774093"/>
                  </a:moveTo>
                  <a:lnTo>
                    <a:pt x="991939" y="1762416"/>
                  </a:lnTo>
                  <a:lnTo>
                    <a:pt x="996493" y="1762416"/>
                  </a:lnTo>
                  <a:lnTo>
                    <a:pt x="991756" y="1774093"/>
                  </a:lnTo>
                  <a:close/>
                </a:path>
                <a:path w="2381885" h="2181859">
                  <a:moveTo>
                    <a:pt x="991740" y="1775116"/>
                  </a:moveTo>
                  <a:lnTo>
                    <a:pt x="991796" y="1773995"/>
                  </a:lnTo>
                  <a:lnTo>
                    <a:pt x="996493" y="1762416"/>
                  </a:lnTo>
                  <a:lnTo>
                    <a:pt x="996695" y="1762416"/>
                  </a:lnTo>
                  <a:lnTo>
                    <a:pt x="991740" y="1775116"/>
                  </a:lnTo>
                  <a:close/>
                </a:path>
                <a:path w="2381885" h="2181859">
                  <a:moveTo>
                    <a:pt x="1010825" y="1775116"/>
                  </a:moveTo>
                  <a:lnTo>
                    <a:pt x="991740" y="1775116"/>
                  </a:lnTo>
                  <a:lnTo>
                    <a:pt x="996695" y="1762416"/>
                  </a:lnTo>
                  <a:lnTo>
                    <a:pt x="1008295" y="1762416"/>
                  </a:lnTo>
                  <a:lnTo>
                    <a:pt x="1008486" y="1762975"/>
                  </a:lnTo>
                  <a:lnTo>
                    <a:pt x="1010825" y="1775116"/>
                  </a:lnTo>
                  <a:close/>
                </a:path>
                <a:path w="2381885" h="2181859">
                  <a:moveTo>
                    <a:pt x="1020755" y="1775116"/>
                  </a:moveTo>
                  <a:lnTo>
                    <a:pt x="1012638" y="1775116"/>
                  </a:lnTo>
                  <a:lnTo>
                    <a:pt x="1008486" y="1762975"/>
                  </a:lnTo>
                  <a:lnTo>
                    <a:pt x="1008378" y="1762416"/>
                  </a:lnTo>
                  <a:lnTo>
                    <a:pt x="1025416" y="1762416"/>
                  </a:lnTo>
                  <a:lnTo>
                    <a:pt x="1020755" y="1775116"/>
                  </a:lnTo>
                  <a:close/>
                </a:path>
                <a:path w="2381885" h="2181859">
                  <a:moveTo>
                    <a:pt x="1075828" y="1775116"/>
                  </a:moveTo>
                  <a:lnTo>
                    <a:pt x="1023423" y="1775116"/>
                  </a:lnTo>
                  <a:lnTo>
                    <a:pt x="1026212" y="1762416"/>
                  </a:lnTo>
                  <a:lnTo>
                    <a:pt x="1083101" y="1762416"/>
                  </a:lnTo>
                  <a:lnTo>
                    <a:pt x="1075828" y="1775116"/>
                  </a:lnTo>
                  <a:close/>
                </a:path>
                <a:path w="2381885" h="2181859">
                  <a:moveTo>
                    <a:pt x="1104323" y="1775116"/>
                  </a:moveTo>
                  <a:lnTo>
                    <a:pt x="1076582" y="1775116"/>
                  </a:lnTo>
                  <a:lnTo>
                    <a:pt x="1083301" y="1762416"/>
                  </a:lnTo>
                  <a:lnTo>
                    <a:pt x="1103127" y="1762416"/>
                  </a:lnTo>
                  <a:lnTo>
                    <a:pt x="1104323" y="1775116"/>
                  </a:lnTo>
                  <a:close/>
                </a:path>
                <a:path w="2381885" h="2181859">
                  <a:moveTo>
                    <a:pt x="1118969" y="1775116"/>
                  </a:moveTo>
                  <a:lnTo>
                    <a:pt x="1104722" y="1775116"/>
                  </a:lnTo>
                  <a:lnTo>
                    <a:pt x="1103527" y="1762416"/>
                  </a:lnTo>
                  <a:lnTo>
                    <a:pt x="1117569" y="1762416"/>
                  </a:lnTo>
                  <a:lnTo>
                    <a:pt x="1118969" y="1775116"/>
                  </a:lnTo>
                  <a:close/>
                </a:path>
                <a:path w="2381885" h="2181859">
                  <a:moveTo>
                    <a:pt x="1119269" y="1775116"/>
                  </a:moveTo>
                  <a:lnTo>
                    <a:pt x="1118981" y="1775116"/>
                  </a:lnTo>
                  <a:lnTo>
                    <a:pt x="1118770" y="1762416"/>
                  </a:lnTo>
                  <a:lnTo>
                    <a:pt x="1119269" y="1775116"/>
                  </a:lnTo>
                  <a:close/>
                </a:path>
                <a:path w="2381885" h="2181859">
                  <a:moveTo>
                    <a:pt x="1129300" y="1775116"/>
                  </a:moveTo>
                  <a:lnTo>
                    <a:pt x="1119467" y="1775116"/>
                  </a:lnTo>
                  <a:lnTo>
                    <a:pt x="1118870" y="1762416"/>
                  </a:lnTo>
                  <a:lnTo>
                    <a:pt x="1132918" y="1762416"/>
                  </a:lnTo>
                  <a:lnTo>
                    <a:pt x="1129300" y="1775116"/>
                  </a:lnTo>
                  <a:close/>
                </a:path>
                <a:path w="2381885" h="2181859">
                  <a:moveTo>
                    <a:pt x="1135776" y="1775116"/>
                  </a:moveTo>
                  <a:lnTo>
                    <a:pt x="1130228" y="1775116"/>
                  </a:lnTo>
                  <a:lnTo>
                    <a:pt x="1133145" y="1762416"/>
                  </a:lnTo>
                  <a:lnTo>
                    <a:pt x="1136305" y="1762416"/>
                  </a:lnTo>
                  <a:lnTo>
                    <a:pt x="1135776" y="1775116"/>
                  </a:lnTo>
                  <a:close/>
                </a:path>
                <a:path w="2381885" h="2181859">
                  <a:moveTo>
                    <a:pt x="1165497" y="1775116"/>
                  </a:moveTo>
                  <a:lnTo>
                    <a:pt x="1137401" y="1775116"/>
                  </a:lnTo>
                  <a:lnTo>
                    <a:pt x="1136305" y="1762416"/>
                  </a:lnTo>
                  <a:lnTo>
                    <a:pt x="1157948" y="1762416"/>
                  </a:lnTo>
                  <a:lnTo>
                    <a:pt x="1165497" y="1775116"/>
                  </a:lnTo>
                  <a:close/>
                </a:path>
                <a:path w="2381885" h="2181859">
                  <a:moveTo>
                    <a:pt x="1165506" y="1774904"/>
                  </a:moveTo>
                  <a:lnTo>
                    <a:pt x="1160117" y="1762416"/>
                  </a:lnTo>
                  <a:lnTo>
                    <a:pt x="1165995" y="1762416"/>
                  </a:lnTo>
                  <a:lnTo>
                    <a:pt x="1165506" y="1774904"/>
                  </a:lnTo>
                  <a:close/>
                </a:path>
                <a:path w="2381885" h="2181859">
                  <a:moveTo>
                    <a:pt x="1166057" y="1763393"/>
                  </a:moveTo>
                  <a:lnTo>
                    <a:pt x="1165995" y="1762416"/>
                  </a:lnTo>
                  <a:lnTo>
                    <a:pt x="1166057" y="1763393"/>
                  </a:lnTo>
                  <a:close/>
                </a:path>
                <a:path w="2381885" h="2181859">
                  <a:moveTo>
                    <a:pt x="1166659" y="1772999"/>
                  </a:moveTo>
                  <a:lnTo>
                    <a:pt x="1166587" y="1768901"/>
                  </a:lnTo>
                  <a:lnTo>
                    <a:pt x="1166892" y="1762416"/>
                  </a:lnTo>
                  <a:lnTo>
                    <a:pt x="1169981" y="1762416"/>
                  </a:lnTo>
                  <a:lnTo>
                    <a:pt x="1166659" y="1772999"/>
                  </a:lnTo>
                  <a:close/>
                </a:path>
                <a:path w="2381885" h="2181859">
                  <a:moveTo>
                    <a:pt x="1166704" y="1773705"/>
                  </a:moveTo>
                  <a:lnTo>
                    <a:pt x="1166659" y="1772999"/>
                  </a:lnTo>
                  <a:lnTo>
                    <a:pt x="1169981" y="1762416"/>
                  </a:lnTo>
                  <a:lnTo>
                    <a:pt x="1166704" y="1773705"/>
                  </a:lnTo>
                  <a:close/>
                </a:path>
                <a:path w="2381885" h="2181859">
                  <a:moveTo>
                    <a:pt x="1192984" y="1787816"/>
                  </a:moveTo>
                  <a:lnTo>
                    <a:pt x="1156231" y="1787816"/>
                  </a:lnTo>
                  <a:lnTo>
                    <a:pt x="1155534" y="1775116"/>
                  </a:lnTo>
                  <a:lnTo>
                    <a:pt x="1166792" y="1775116"/>
                  </a:lnTo>
                  <a:lnTo>
                    <a:pt x="1166704" y="1773705"/>
                  </a:lnTo>
                  <a:lnTo>
                    <a:pt x="1169981" y="1762416"/>
                  </a:lnTo>
                  <a:lnTo>
                    <a:pt x="1190559" y="1762416"/>
                  </a:lnTo>
                  <a:lnTo>
                    <a:pt x="1189329" y="1774093"/>
                  </a:lnTo>
                  <a:lnTo>
                    <a:pt x="1189454" y="1775901"/>
                  </a:lnTo>
                  <a:lnTo>
                    <a:pt x="1192984" y="1787816"/>
                  </a:lnTo>
                  <a:close/>
                </a:path>
                <a:path w="2381885" h="2181859">
                  <a:moveTo>
                    <a:pt x="1227368" y="1775116"/>
                  </a:moveTo>
                  <a:lnTo>
                    <a:pt x="1222685" y="1775116"/>
                  </a:lnTo>
                  <a:lnTo>
                    <a:pt x="1225720" y="1765682"/>
                  </a:lnTo>
                  <a:lnTo>
                    <a:pt x="1227667" y="1762416"/>
                  </a:lnTo>
                  <a:lnTo>
                    <a:pt x="1230756" y="1762416"/>
                  </a:lnTo>
                  <a:lnTo>
                    <a:pt x="1229537" y="1769800"/>
                  </a:lnTo>
                  <a:lnTo>
                    <a:pt x="1227368" y="1775116"/>
                  </a:lnTo>
                  <a:close/>
                </a:path>
                <a:path w="2381885" h="2181859">
                  <a:moveTo>
                    <a:pt x="1229541" y="1769789"/>
                  </a:moveTo>
                  <a:lnTo>
                    <a:pt x="1230756" y="1762416"/>
                  </a:lnTo>
                  <a:lnTo>
                    <a:pt x="1232151" y="1762416"/>
                  </a:lnTo>
                  <a:lnTo>
                    <a:pt x="1231973" y="1763826"/>
                  </a:lnTo>
                  <a:lnTo>
                    <a:pt x="1229541" y="1769789"/>
                  </a:lnTo>
                  <a:close/>
                </a:path>
                <a:path w="2381885" h="2181859">
                  <a:moveTo>
                    <a:pt x="1231973" y="1763826"/>
                  </a:moveTo>
                  <a:lnTo>
                    <a:pt x="1232151" y="1762416"/>
                  </a:lnTo>
                  <a:lnTo>
                    <a:pt x="1232549" y="1762416"/>
                  </a:lnTo>
                  <a:lnTo>
                    <a:pt x="1231973" y="1763826"/>
                  </a:lnTo>
                  <a:close/>
                </a:path>
                <a:path w="2381885" h="2181859">
                  <a:moveTo>
                    <a:pt x="1232151" y="1775116"/>
                  </a:moveTo>
                  <a:lnTo>
                    <a:pt x="1230556" y="1775116"/>
                  </a:lnTo>
                  <a:lnTo>
                    <a:pt x="1231923" y="1764231"/>
                  </a:lnTo>
                  <a:lnTo>
                    <a:pt x="1232019" y="1763715"/>
                  </a:lnTo>
                  <a:lnTo>
                    <a:pt x="1232549" y="1762416"/>
                  </a:lnTo>
                  <a:lnTo>
                    <a:pt x="1233147" y="1762416"/>
                  </a:lnTo>
                  <a:lnTo>
                    <a:pt x="1232151" y="1775116"/>
                  </a:lnTo>
                  <a:close/>
                </a:path>
                <a:path w="2381885" h="2181859">
                  <a:moveTo>
                    <a:pt x="1249698" y="1775116"/>
                  </a:moveTo>
                  <a:lnTo>
                    <a:pt x="1232151" y="1775116"/>
                  </a:lnTo>
                  <a:lnTo>
                    <a:pt x="1233147" y="1762416"/>
                  </a:lnTo>
                  <a:lnTo>
                    <a:pt x="1251138" y="1762416"/>
                  </a:lnTo>
                  <a:lnTo>
                    <a:pt x="1249698" y="1775116"/>
                  </a:lnTo>
                  <a:close/>
                </a:path>
                <a:path w="2381885" h="2181859">
                  <a:moveTo>
                    <a:pt x="1250184" y="1775113"/>
                  </a:moveTo>
                  <a:lnTo>
                    <a:pt x="1251977" y="1762416"/>
                  </a:lnTo>
                  <a:lnTo>
                    <a:pt x="1253372" y="1762416"/>
                  </a:lnTo>
                  <a:lnTo>
                    <a:pt x="1250184" y="1775113"/>
                  </a:lnTo>
                  <a:close/>
                </a:path>
                <a:path w="2381885" h="2181859">
                  <a:moveTo>
                    <a:pt x="1270082" y="1775116"/>
                  </a:moveTo>
                  <a:lnTo>
                    <a:pt x="1250184" y="1775116"/>
                  </a:lnTo>
                  <a:lnTo>
                    <a:pt x="1253372" y="1762416"/>
                  </a:lnTo>
                  <a:lnTo>
                    <a:pt x="1265029" y="1762416"/>
                  </a:lnTo>
                  <a:lnTo>
                    <a:pt x="1270082" y="1775116"/>
                  </a:lnTo>
                  <a:close/>
                </a:path>
                <a:path w="2381885" h="2181859">
                  <a:moveTo>
                    <a:pt x="1287703" y="1775116"/>
                  </a:moveTo>
                  <a:lnTo>
                    <a:pt x="1271147" y="1775116"/>
                  </a:lnTo>
                  <a:lnTo>
                    <a:pt x="1267196" y="1762416"/>
                  </a:lnTo>
                  <a:lnTo>
                    <a:pt x="1287545" y="1762416"/>
                  </a:lnTo>
                  <a:lnTo>
                    <a:pt x="1287899" y="1763826"/>
                  </a:lnTo>
                  <a:lnTo>
                    <a:pt x="1287780" y="1771917"/>
                  </a:lnTo>
                  <a:lnTo>
                    <a:pt x="1287703" y="1775116"/>
                  </a:lnTo>
                  <a:close/>
                </a:path>
                <a:path w="2381885" h="2181859">
                  <a:moveTo>
                    <a:pt x="1287967" y="1764095"/>
                  </a:moveTo>
                  <a:lnTo>
                    <a:pt x="1287545" y="1762416"/>
                  </a:lnTo>
                  <a:lnTo>
                    <a:pt x="1288007" y="1762416"/>
                  </a:lnTo>
                  <a:lnTo>
                    <a:pt x="1287967" y="1764095"/>
                  </a:lnTo>
                  <a:close/>
                </a:path>
                <a:path w="2381885" h="2181859">
                  <a:moveTo>
                    <a:pt x="1288001" y="1764231"/>
                  </a:moveTo>
                  <a:lnTo>
                    <a:pt x="1288007" y="1762416"/>
                  </a:lnTo>
                  <a:lnTo>
                    <a:pt x="1288001" y="1764231"/>
                  </a:lnTo>
                  <a:close/>
                </a:path>
                <a:path w="2381885" h="2181859">
                  <a:moveTo>
                    <a:pt x="1312366" y="1787816"/>
                  </a:moveTo>
                  <a:lnTo>
                    <a:pt x="1285951" y="1787816"/>
                  </a:lnTo>
                  <a:lnTo>
                    <a:pt x="1290563" y="1775569"/>
                  </a:lnTo>
                  <a:lnTo>
                    <a:pt x="1290680" y="1774904"/>
                  </a:lnTo>
                  <a:lnTo>
                    <a:pt x="1290570" y="1774465"/>
                  </a:lnTo>
                  <a:lnTo>
                    <a:pt x="1289387" y="1762416"/>
                  </a:lnTo>
                  <a:lnTo>
                    <a:pt x="1319427" y="1762416"/>
                  </a:lnTo>
                  <a:lnTo>
                    <a:pt x="1319203" y="1775116"/>
                  </a:lnTo>
                  <a:lnTo>
                    <a:pt x="1316364" y="1775116"/>
                  </a:lnTo>
                  <a:lnTo>
                    <a:pt x="1312366" y="1787816"/>
                  </a:lnTo>
                  <a:close/>
                </a:path>
                <a:path w="2381885" h="2181859">
                  <a:moveTo>
                    <a:pt x="1330005" y="1775116"/>
                  </a:moveTo>
                  <a:lnTo>
                    <a:pt x="1319927" y="1775116"/>
                  </a:lnTo>
                  <a:lnTo>
                    <a:pt x="1319429" y="1762416"/>
                  </a:lnTo>
                  <a:lnTo>
                    <a:pt x="1328394" y="1762416"/>
                  </a:lnTo>
                  <a:lnTo>
                    <a:pt x="1330005" y="1775116"/>
                  </a:lnTo>
                  <a:close/>
                </a:path>
                <a:path w="2381885" h="2181859">
                  <a:moveTo>
                    <a:pt x="1341446" y="1775116"/>
                  </a:moveTo>
                  <a:lnTo>
                    <a:pt x="1335069" y="1775116"/>
                  </a:lnTo>
                  <a:lnTo>
                    <a:pt x="1337361" y="1762416"/>
                  </a:lnTo>
                  <a:lnTo>
                    <a:pt x="1341446" y="1775116"/>
                  </a:lnTo>
                  <a:close/>
                </a:path>
                <a:path w="2381885" h="2181859">
                  <a:moveTo>
                    <a:pt x="1345929" y="1775116"/>
                  </a:moveTo>
                  <a:lnTo>
                    <a:pt x="1343140" y="1775116"/>
                  </a:lnTo>
                  <a:lnTo>
                    <a:pt x="1343438" y="1762416"/>
                  </a:lnTo>
                  <a:lnTo>
                    <a:pt x="1345929" y="1775116"/>
                  </a:lnTo>
                  <a:close/>
                </a:path>
                <a:path w="2381885" h="2181859">
                  <a:moveTo>
                    <a:pt x="1352007" y="1775116"/>
                  </a:moveTo>
                  <a:lnTo>
                    <a:pt x="1345929" y="1775116"/>
                  </a:lnTo>
                  <a:lnTo>
                    <a:pt x="1349317" y="1762416"/>
                  </a:lnTo>
                  <a:lnTo>
                    <a:pt x="1352206" y="1762416"/>
                  </a:lnTo>
                  <a:lnTo>
                    <a:pt x="1352007" y="1775116"/>
                  </a:lnTo>
                  <a:close/>
                </a:path>
                <a:path w="2381885" h="2181859">
                  <a:moveTo>
                    <a:pt x="1400726" y="1775116"/>
                  </a:moveTo>
                  <a:lnTo>
                    <a:pt x="1394350" y="1775116"/>
                  </a:lnTo>
                  <a:lnTo>
                    <a:pt x="1393852" y="1762416"/>
                  </a:lnTo>
                  <a:lnTo>
                    <a:pt x="1401424" y="1762416"/>
                  </a:lnTo>
                  <a:lnTo>
                    <a:pt x="1400726" y="1775116"/>
                  </a:lnTo>
                  <a:close/>
                </a:path>
                <a:path w="2381885" h="2181859">
                  <a:moveTo>
                    <a:pt x="1400726" y="1775116"/>
                  </a:moveTo>
                  <a:lnTo>
                    <a:pt x="1401424" y="1762416"/>
                  </a:lnTo>
                  <a:lnTo>
                    <a:pt x="1400848" y="1774720"/>
                  </a:lnTo>
                  <a:lnTo>
                    <a:pt x="1400726" y="1775116"/>
                  </a:lnTo>
                  <a:close/>
                </a:path>
                <a:path w="2381885" h="2181859">
                  <a:moveTo>
                    <a:pt x="1400848" y="1774720"/>
                  </a:moveTo>
                  <a:lnTo>
                    <a:pt x="1401523" y="1762416"/>
                  </a:lnTo>
                  <a:lnTo>
                    <a:pt x="1404612" y="1762416"/>
                  </a:lnTo>
                  <a:lnTo>
                    <a:pt x="1400848" y="1774720"/>
                  </a:lnTo>
                  <a:close/>
                </a:path>
                <a:path w="2381885" h="2181859">
                  <a:moveTo>
                    <a:pt x="1430516" y="1775116"/>
                  </a:moveTo>
                  <a:lnTo>
                    <a:pt x="1400826" y="1775116"/>
                  </a:lnTo>
                  <a:lnTo>
                    <a:pt x="1404711" y="1762416"/>
                  </a:lnTo>
                  <a:lnTo>
                    <a:pt x="1431911" y="1762416"/>
                  </a:lnTo>
                  <a:lnTo>
                    <a:pt x="1430516" y="1775116"/>
                  </a:lnTo>
                  <a:close/>
                </a:path>
                <a:path w="2381885" h="2181859">
                  <a:moveTo>
                    <a:pt x="1444668" y="1775116"/>
                  </a:moveTo>
                  <a:lnTo>
                    <a:pt x="1438088" y="1775116"/>
                  </a:lnTo>
                  <a:lnTo>
                    <a:pt x="1431911" y="1762416"/>
                  </a:lnTo>
                  <a:lnTo>
                    <a:pt x="1448213" y="1762416"/>
                  </a:lnTo>
                  <a:lnTo>
                    <a:pt x="1444668" y="1775116"/>
                  </a:lnTo>
                  <a:close/>
                </a:path>
                <a:path w="2381885" h="2181859">
                  <a:moveTo>
                    <a:pt x="1465686" y="1775116"/>
                  </a:moveTo>
                  <a:lnTo>
                    <a:pt x="1459498" y="1775116"/>
                  </a:lnTo>
                  <a:lnTo>
                    <a:pt x="1453917" y="1762416"/>
                  </a:lnTo>
                  <a:lnTo>
                    <a:pt x="1470403" y="1762416"/>
                  </a:lnTo>
                  <a:lnTo>
                    <a:pt x="1465686" y="1775116"/>
                  </a:lnTo>
                  <a:close/>
                </a:path>
                <a:path w="2381885" h="2181859">
                  <a:moveTo>
                    <a:pt x="1504517" y="1775116"/>
                  </a:moveTo>
                  <a:lnTo>
                    <a:pt x="1482125" y="1775116"/>
                  </a:lnTo>
                  <a:lnTo>
                    <a:pt x="1479136" y="1762416"/>
                  </a:lnTo>
                  <a:lnTo>
                    <a:pt x="1501416" y="1762416"/>
                  </a:lnTo>
                  <a:lnTo>
                    <a:pt x="1504517" y="1775116"/>
                  </a:lnTo>
                  <a:close/>
                </a:path>
                <a:path w="2381885" h="2181859">
                  <a:moveTo>
                    <a:pt x="1509589" y="1773176"/>
                  </a:moveTo>
                  <a:lnTo>
                    <a:pt x="1512712" y="1762416"/>
                  </a:lnTo>
                  <a:lnTo>
                    <a:pt x="1514007" y="1762416"/>
                  </a:lnTo>
                  <a:lnTo>
                    <a:pt x="1512532" y="1768901"/>
                  </a:lnTo>
                  <a:lnTo>
                    <a:pt x="1509589" y="1773176"/>
                  </a:lnTo>
                  <a:close/>
                </a:path>
                <a:path w="2381885" h="2181859">
                  <a:moveTo>
                    <a:pt x="1529251" y="1800516"/>
                  </a:moveTo>
                  <a:lnTo>
                    <a:pt x="1522974" y="1800516"/>
                  </a:lnTo>
                  <a:lnTo>
                    <a:pt x="1512413" y="1787816"/>
                  </a:lnTo>
                  <a:lnTo>
                    <a:pt x="1533834" y="1787816"/>
                  </a:lnTo>
                  <a:lnTo>
                    <a:pt x="1536125" y="1775116"/>
                  </a:lnTo>
                  <a:lnTo>
                    <a:pt x="1511118" y="1775116"/>
                  </a:lnTo>
                  <a:lnTo>
                    <a:pt x="1512532" y="1768901"/>
                  </a:lnTo>
                  <a:lnTo>
                    <a:pt x="1516996" y="1762416"/>
                  </a:lnTo>
                  <a:lnTo>
                    <a:pt x="1533566" y="1762416"/>
                  </a:lnTo>
                  <a:lnTo>
                    <a:pt x="1542791" y="1775034"/>
                  </a:lnTo>
                  <a:lnTo>
                    <a:pt x="1542672" y="1779022"/>
                  </a:lnTo>
                  <a:lnTo>
                    <a:pt x="1542270" y="1787817"/>
                  </a:lnTo>
                  <a:lnTo>
                    <a:pt x="1529251" y="1800516"/>
                  </a:lnTo>
                  <a:close/>
                </a:path>
                <a:path w="2381885" h="2181859">
                  <a:moveTo>
                    <a:pt x="1561930" y="1775116"/>
                  </a:moveTo>
                  <a:lnTo>
                    <a:pt x="1554358" y="1775116"/>
                  </a:lnTo>
                  <a:lnTo>
                    <a:pt x="1552066" y="1762416"/>
                  </a:lnTo>
                  <a:lnTo>
                    <a:pt x="1566612" y="1762416"/>
                  </a:lnTo>
                  <a:lnTo>
                    <a:pt x="1561930" y="1775116"/>
                  </a:lnTo>
                  <a:close/>
                </a:path>
                <a:path w="2381885" h="2181859">
                  <a:moveTo>
                    <a:pt x="1599321" y="1787816"/>
                  </a:moveTo>
                  <a:lnTo>
                    <a:pt x="1587834" y="1787816"/>
                  </a:lnTo>
                  <a:lnTo>
                    <a:pt x="1577967" y="1775116"/>
                  </a:lnTo>
                  <a:lnTo>
                    <a:pt x="1570099" y="1775116"/>
                  </a:lnTo>
                  <a:lnTo>
                    <a:pt x="1569031" y="1762416"/>
                  </a:lnTo>
                  <a:lnTo>
                    <a:pt x="1605445" y="1762416"/>
                  </a:lnTo>
                  <a:lnTo>
                    <a:pt x="1605652" y="1770915"/>
                  </a:lnTo>
                  <a:lnTo>
                    <a:pt x="1605627" y="1775369"/>
                  </a:lnTo>
                  <a:lnTo>
                    <a:pt x="1599321" y="1787816"/>
                  </a:lnTo>
                  <a:close/>
                </a:path>
                <a:path w="2381885" h="2181859">
                  <a:moveTo>
                    <a:pt x="1615730" y="1775116"/>
                  </a:moveTo>
                  <a:lnTo>
                    <a:pt x="1606564" y="1775116"/>
                  </a:lnTo>
                  <a:lnTo>
                    <a:pt x="1605668" y="1762416"/>
                  </a:lnTo>
                  <a:lnTo>
                    <a:pt x="1619915" y="1762416"/>
                  </a:lnTo>
                  <a:lnTo>
                    <a:pt x="1615730" y="1775116"/>
                  </a:lnTo>
                  <a:close/>
                </a:path>
                <a:path w="2381885" h="2181859">
                  <a:moveTo>
                    <a:pt x="1660465" y="1775116"/>
                  </a:moveTo>
                  <a:lnTo>
                    <a:pt x="1649736" y="1775116"/>
                  </a:lnTo>
                  <a:lnTo>
                    <a:pt x="1656280" y="1762416"/>
                  </a:lnTo>
                  <a:lnTo>
                    <a:pt x="1659170" y="1762416"/>
                  </a:lnTo>
                  <a:lnTo>
                    <a:pt x="1660465" y="1775116"/>
                  </a:lnTo>
                  <a:close/>
                </a:path>
                <a:path w="2381885" h="2181859">
                  <a:moveTo>
                    <a:pt x="1969395" y="1800516"/>
                  </a:moveTo>
                  <a:lnTo>
                    <a:pt x="1949278" y="1800516"/>
                  </a:lnTo>
                  <a:lnTo>
                    <a:pt x="1942620" y="1787816"/>
                  </a:lnTo>
                  <a:lnTo>
                    <a:pt x="1946268" y="1787816"/>
                  </a:lnTo>
                  <a:lnTo>
                    <a:pt x="1948046" y="1775569"/>
                  </a:lnTo>
                  <a:lnTo>
                    <a:pt x="1948166" y="1774904"/>
                  </a:lnTo>
                  <a:lnTo>
                    <a:pt x="1951321" y="1762416"/>
                  </a:lnTo>
                  <a:lnTo>
                    <a:pt x="1959059" y="1762416"/>
                  </a:lnTo>
                  <a:lnTo>
                    <a:pt x="1966988" y="1775116"/>
                  </a:lnTo>
                  <a:lnTo>
                    <a:pt x="1979781" y="1775116"/>
                  </a:lnTo>
                  <a:lnTo>
                    <a:pt x="1979582" y="1787817"/>
                  </a:lnTo>
                  <a:lnTo>
                    <a:pt x="1969395" y="1800516"/>
                  </a:lnTo>
                  <a:close/>
                </a:path>
                <a:path w="2381885" h="2181859">
                  <a:moveTo>
                    <a:pt x="1165995" y="1775116"/>
                  </a:moveTo>
                  <a:lnTo>
                    <a:pt x="1165597" y="1775116"/>
                  </a:lnTo>
                  <a:lnTo>
                    <a:pt x="1166057" y="1763393"/>
                  </a:lnTo>
                  <a:lnTo>
                    <a:pt x="1166402" y="1768901"/>
                  </a:lnTo>
                  <a:lnTo>
                    <a:pt x="1166316" y="1774093"/>
                  </a:lnTo>
                  <a:lnTo>
                    <a:pt x="1165995" y="1775116"/>
                  </a:lnTo>
                  <a:close/>
                </a:path>
                <a:path w="2381885" h="2181859">
                  <a:moveTo>
                    <a:pt x="1230556" y="1775116"/>
                  </a:moveTo>
                  <a:lnTo>
                    <a:pt x="1228663" y="1775116"/>
                  </a:lnTo>
                  <a:lnTo>
                    <a:pt x="1229539" y="1769800"/>
                  </a:lnTo>
                  <a:lnTo>
                    <a:pt x="1231973" y="1763826"/>
                  </a:lnTo>
                  <a:lnTo>
                    <a:pt x="1230556" y="1775116"/>
                  </a:lnTo>
                  <a:close/>
                </a:path>
                <a:path w="2381885" h="2181859">
                  <a:moveTo>
                    <a:pt x="1290634" y="1775116"/>
                  </a:moveTo>
                  <a:lnTo>
                    <a:pt x="1287745" y="1775116"/>
                  </a:lnTo>
                  <a:lnTo>
                    <a:pt x="1288001" y="1764231"/>
                  </a:lnTo>
                  <a:lnTo>
                    <a:pt x="1290477" y="1774093"/>
                  </a:lnTo>
                  <a:lnTo>
                    <a:pt x="1290595" y="1774720"/>
                  </a:lnTo>
                  <a:lnTo>
                    <a:pt x="1290634" y="1775116"/>
                  </a:lnTo>
                  <a:close/>
                </a:path>
                <a:path w="2381885" h="2181859">
                  <a:moveTo>
                    <a:pt x="849767" y="1766652"/>
                  </a:moveTo>
                  <a:lnTo>
                    <a:pt x="849431" y="1765227"/>
                  </a:lnTo>
                  <a:lnTo>
                    <a:pt x="849675" y="1764899"/>
                  </a:lnTo>
                  <a:lnTo>
                    <a:pt x="849834" y="1765682"/>
                  </a:lnTo>
                  <a:lnTo>
                    <a:pt x="849767" y="1766652"/>
                  </a:lnTo>
                  <a:close/>
                </a:path>
                <a:path w="2381885" h="2181859">
                  <a:moveTo>
                    <a:pt x="1222685" y="1775116"/>
                  </a:moveTo>
                  <a:lnTo>
                    <a:pt x="1220095" y="1775116"/>
                  </a:lnTo>
                  <a:lnTo>
                    <a:pt x="1225720" y="1765682"/>
                  </a:lnTo>
                  <a:lnTo>
                    <a:pt x="1222685" y="1775116"/>
                  </a:lnTo>
                  <a:close/>
                </a:path>
                <a:path w="2381885" h="2181859">
                  <a:moveTo>
                    <a:pt x="851759" y="1775116"/>
                  </a:moveTo>
                  <a:lnTo>
                    <a:pt x="845482" y="1775116"/>
                  </a:lnTo>
                  <a:lnTo>
                    <a:pt x="849767" y="1766652"/>
                  </a:lnTo>
                  <a:lnTo>
                    <a:pt x="851759" y="1775116"/>
                  </a:lnTo>
                  <a:close/>
                </a:path>
                <a:path w="2381885" h="2181859">
                  <a:moveTo>
                    <a:pt x="965637" y="1775116"/>
                  </a:moveTo>
                  <a:lnTo>
                    <a:pt x="965405" y="1769471"/>
                  </a:lnTo>
                  <a:lnTo>
                    <a:pt x="965530" y="1770581"/>
                  </a:lnTo>
                  <a:lnTo>
                    <a:pt x="965637" y="1775116"/>
                  </a:lnTo>
                  <a:close/>
                </a:path>
                <a:path w="2381885" h="2181859">
                  <a:moveTo>
                    <a:pt x="965936" y="1775116"/>
                  </a:moveTo>
                  <a:lnTo>
                    <a:pt x="965637" y="1775116"/>
                  </a:lnTo>
                  <a:lnTo>
                    <a:pt x="965510" y="1769706"/>
                  </a:lnTo>
                  <a:lnTo>
                    <a:pt x="966781" y="1772550"/>
                  </a:lnTo>
                  <a:lnTo>
                    <a:pt x="965936" y="1775116"/>
                  </a:lnTo>
                  <a:close/>
                </a:path>
                <a:path w="2381885" h="2181859">
                  <a:moveTo>
                    <a:pt x="955574" y="1775116"/>
                  </a:moveTo>
                  <a:lnTo>
                    <a:pt x="955275" y="1775116"/>
                  </a:lnTo>
                  <a:lnTo>
                    <a:pt x="952507" y="1770473"/>
                  </a:lnTo>
                  <a:lnTo>
                    <a:pt x="953030" y="1769800"/>
                  </a:lnTo>
                  <a:lnTo>
                    <a:pt x="955574" y="1775116"/>
                  </a:lnTo>
                  <a:close/>
                </a:path>
                <a:path w="2381885" h="2181859">
                  <a:moveTo>
                    <a:pt x="955275" y="1775116"/>
                  </a:moveTo>
                  <a:lnTo>
                    <a:pt x="948904" y="1775116"/>
                  </a:lnTo>
                  <a:lnTo>
                    <a:pt x="952507" y="1770473"/>
                  </a:lnTo>
                  <a:lnTo>
                    <a:pt x="955275" y="1775116"/>
                  </a:lnTo>
                  <a:close/>
                </a:path>
                <a:path w="2381885" h="2181859">
                  <a:moveTo>
                    <a:pt x="741667" y="1775116"/>
                  </a:moveTo>
                  <a:lnTo>
                    <a:pt x="740589" y="1775116"/>
                  </a:lnTo>
                  <a:lnTo>
                    <a:pt x="739682" y="1771916"/>
                  </a:lnTo>
                  <a:lnTo>
                    <a:pt x="740052" y="1770736"/>
                  </a:lnTo>
                  <a:lnTo>
                    <a:pt x="741667" y="1775116"/>
                  </a:lnTo>
                  <a:close/>
                </a:path>
                <a:path w="2381885" h="2181859">
                  <a:moveTo>
                    <a:pt x="740589" y="1775116"/>
                  </a:moveTo>
                  <a:lnTo>
                    <a:pt x="738677" y="1775116"/>
                  </a:lnTo>
                  <a:lnTo>
                    <a:pt x="739681" y="1771917"/>
                  </a:lnTo>
                  <a:lnTo>
                    <a:pt x="740589" y="1775116"/>
                  </a:lnTo>
                  <a:close/>
                </a:path>
                <a:path w="2381885" h="2181859">
                  <a:moveTo>
                    <a:pt x="967875" y="1775116"/>
                  </a:moveTo>
                  <a:lnTo>
                    <a:pt x="965936" y="1775116"/>
                  </a:lnTo>
                  <a:lnTo>
                    <a:pt x="966781" y="1772550"/>
                  </a:lnTo>
                  <a:lnTo>
                    <a:pt x="967875" y="1774996"/>
                  </a:lnTo>
                  <a:close/>
                </a:path>
                <a:path w="2381885" h="2181859">
                  <a:moveTo>
                    <a:pt x="1166294" y="1775116"/>
                  </a:moveTo>
                  <a:lnTo>
                    <a:pt x="1166313" y="1774720"/>
                  </a:lnTo>
                  <a:lnTo>
                    <a:pt x="1166438" y="1773705"/>
                  </a:lnTo>
                  <a:lnTo>
                    <a:pt x="1166659" y="1772999"/>
                  </a:lnTo>
                  <a:lnTo>
                    <a:pt x="1166591" y="1774093"/>
                  </a:lnTo>
                  <a:lnTo>
                    <a:pt x="1166294" y="1775116"/>
                  </a:lnTo>
                  <a:close/>
                </a:path>
                <a:path w="2381885" h="2181859">
                  <a:moveTo>
                    <a:pt x="1509026" y="1775116"/>
                  </a:moveTo>
                  <a:lnTo>
                    <a:pt x="1508253" y="1775116"/>
                  </a:lnTo>
                  <a:lnTo>
                    <a:pt x="1509589" y="1773176"/>
                  </a:lnTo>
                  <a:lnTo>
                    <a:pt x="1509026" y="1775116"/>
                  </a:lnTo>
                  <a:close/>
                </a:path>
                <a:path w="2381885" h="2181859">
                  <a:moveTo>
                    <a:pt x="991740" y="1775116"/>
                  </a:moveTo>
                  <a:lnTo>
                    <a:pt x="991756" y="1774093"/>
                  </a:lnTo>
                  <a:lnTo>
                    <a:pt x="991740" y="1775116"/>
                  </a:lnTo>
                  <a:close/>
                </a:path>
                <a:path w="2381885" h="2181859">
                  <a:moveTo>
                    <a:pt x="1400826" y="1775116"/>
                  </a:moveTo>
                  <a:lnTo>
                    <a:pt x="1400848" y="1774720"/>
                  </a:lnTo>
                  <a:lnTo>
                    <a:pt x="1400826" y="1775116"/>
                  </a:lnTo>
                  <a:close/>
                </a:path>
                <a:path w="2381885" h="2181859">
                  <a:moveTo>
                    <a:pt x="1165597" y="1775116"/>
                  </a:moveTo>
                  <a:lnTo>
                    <a:pt x="1165506" y="1774904"/>
                  </a:lnTo>
                  <a:lnTo>
                    <a:pt x="1165597" y="1775116"/>
                  </a:lnTo>
                  <a:close/>
                </a:path>
                <a:path w="2381885" h="2181859">
                  <a:moveTo>
                    <a:pt x="1250184" y="1775116"/>
                  </a:moveTo>
                  <a:close/>
                </a:path>
                <a:path w="2381885" h="2181859">
                  <a:moveTo>
                    <a:pt x="683880" y="1787816"/>
                  </a:moveTo>
                  <a:lnTo>
                    <a:pt x="677205" y="1787816"/>
                  </a:lnTo>
                  <a:lnTo>
                    <a:pt x="679297" y="1775116"/>
                  </a:lnTo>
                  <a:lnTo>
                    <a:pt x="682585" y="1775116"/>
                  </a:lnTo>
                  <a:lnTo>
                    <a:pt x="683880" y="1787816"/>
                  </a:lnTo>
                  <a:close/>
                </a:path>
                <a:path w="2381885" h="2181859">
                  <a:moveTo>
                    <a:pt x="758390" y="1813216"/>
                  </a:moveTo>
                  <a:lnTo>
                    <a:pt x="720146" y="1813216"/>
                  </a:lnTo>
                  <a:lnTo>
                    <a:pt x="720125" y="1810918"/>
                  </a:lnTo>
                  <a:lnTo>
                    <a:pt x="721711" y="1801225"/>
                  </a:lnTo>
                  <a:lnTo>
                    <a:pt x="721834" y="1787689"/>
                  </a:lnTo>
                  <a:lnTo>
                    <a:pt x="710880" y="1775116"/>
                  </a:lnTo>
                  <a:lnTo>
                    <a:pt x="732899" y="1775116"/>
                  </a:lnTo>
                  <a:lnTo>
                    <a:pt x="732806" y="1775963"/>
                  </a:lnTo>
                  <a:lnTo>
                    <a:pt x="730109" y="1787816"/>
                  </a:lnTo>
                  <a:lnTo>
                    <a:pt x="755814" y="1787816"/>
                  </a:lnTo>
                  <a:lnTo>
                    <a:pt x="756013" y="1800516"/>
                  </a:lnTo>
                  <a:lnTo>
                    <a:pt x="760995" y="1800516"/>
                  </a:lnTo>
                  <a:lnTo>
                    <a:pt x="758390" y="1813216"/>
                  </a:lnTo>
                  <a:close/>
                </a:path>
                <a:path w="2381885" h="2181859">
                  <a:moveTo>
                    <a:pt x="739076" y="1787816"/>
                  </a:moveTo>
                  <a:lnTo>
                    <a:pt x="731504" y="1787816"/>
                  </a:lnTo>
                  <a:lnTo>
                    <a:pt x="732806" y="1775963"/>
                  </a:lnTo>
                  <a:lnTo>
                    <a:pt x="732998" y="1775116"/>
                  </a:lnTo>
                  <a:lnTo>
                    <a:pt x="739076" y="1775116"/>
                  </a:lnTo>
                  <a:lnTo>
                    <a:pt x="739444" y="1781057"/>
                  </a:lnTo>
                  <a:lnTo>
                    <a:pt x="739369" y="1784417"/>
                  </a:lnTo>
                  <a:lnTo>
                    <a:pt x="739076" y="1787816"/>
                  </a:lnTo>
                  <a:close/>
                </a:path>
                <a:path w="2381885" h="2181859">
                  <a:moveTo>
                    <a:pt x="745558" y="1787816"/>
                  </a:moveTo>
                  <a:lnTo>
                    <a:pt x="739863" y="1787816"/>
                  </a:lnTo>
                  <a:lnTo>
                    <a:pt x="739653" y="1784417"/>
                  </a:lnTo>
                  <a:lnTo>
                    <a:pt x="739612" y="1781604"/>
                  </a:lnTo>
                  <a:lnTo>
                    <a:pt x="740172" y="1775116"/>
                  </a:lnTo>
                  <a:lnTo>
                    <a:pt x="742812" y="1775116"/>
                  </a:lnTo>
                  <a:lnTo>
                    <a:pt x="745558" y="1787816"/>
                  </a:lnTo>
                  <a:close/>
                </a:path>
                <a:path w="2381885" h="2181859">
                  <a:moveTo>
                    <a:pt x="756014" y="1787816"/>
                  </a:moveTo>
                  <a:lnTo>
                    <a:pt x="745558" y="1787816"/>
                  </a:lnTo>
                  <a:lnTo>
                    <a:pt x="742812" y="1775116"/>
                  </a:lnTo>
                  <a:lnTo>
                    <a:pt x="749438" y="1775116"/>
                  </a:lnTo>
                  <a:lnTo>
                    <a:pt x="756014" y="1787816"/>
                  </a:lnTo>
                  <a:close/>
                </a:path>
                <a:path w="2381885" h="2181859">
                  <a:moveTo>
                    <a:pt x="766275" y="1787816"/>
                  </a:moveTo>
                  <a:lnTo>
                    <a:pt x="761891" y="1787816"/>
                  </a:lnTo>
                  <a:lnTo>
                    <a:pt x="763685" y="1775116"/>
                  </a:lnTo>
                  <a:lnTo>
                    <a:pt x="765080" y="1775116"/>
                  </a:lnTo>
                  <a:lnTo>
                    <a:pt x="766321" y="1787286"/>
                  </a:lnTo>
                  <a:lnTo>
                    <a:pt x="766275" y="1787816"/>
                  </a:lnTo>
                  <a:close/>
                </a:path>
                <a:path w="2381885" h="2181859">
                  <a:moveTo>
                    <a:pt x="773349" y="1800516"/>
                  </a:moveTo>
                  <a:lnTo>
                    <a:pt x="767570" y="1800516"/>
                  </a:lnTo>
                  <a:lnTo>
                    <a:pt x="761692" y="1787816"/>
                  </a:lnTo>
                  <a:lnTo>
                    <a:pt x="766375" y="1787816"/>
                  </a:lnTo>
                  <a:lnTo>
                    <a:pt x="766467" y="1787535"/>
                  </a:lnTo>
                  <a:lnTo>
                    <a:pt x="774943" y="1775116"/>
                  </a:lnTo>
                  <a:lnTo>
                    <a:pt x="777383" y="1787556"/>
                  </a:lnTo>
                  <a:lnTo>
                    <a:pt x="777278" y="1788300"/>
                  </a:lnTo>
                  <a:lnTo>
                    <a:pt x="773349" y="1800516"/>
                  </a:lnTo>
                  <a:close/>
                </a:path>
                <a:path w="2381885" h="2181859">
                  <a:moveTo>
                    <a:pt x="800947" y="1787816"/>
                  </a:moveTo>
                  <a:lnTo>
                    <a:pt x="780224" y="1787816"/>
                  </a:lnTo>
                  <a:lnTo>
                    <a:pt x="783312" y="1775116"/>
                  </a:lnTo>
                  <a:lnTo>
                    <a:pt x="800548" y="1775116"/>
                  </a:lnTo>
                  <a:lnTo>
                    <a:pt x="800947" y="1787816"/>
                  </a:lnTo>
                  <a:close/>
                </a:path>
                <a:path w="2381885" h="2181859">
                  <a:moveTo>
                    <a:pt x="800655" y="1775295"/>
                  </a:moveTo>
                  <a:lnTo>
                    <a:pt x="800548" y="1775116"/>
                  </a:lnTo>
                  <a:lnTo>
                    <a:pt x="800655" y="1775295"/>
                  </a:lnTo>
                  <a:close/>
                </a:path>
                <a:path w="2381885" h="2181859">
                  <a:moveTo>
                    <a:pt x="803961" y="1780840"/>
                  </a:moveTo>
                  <a:lnTo>
                    <a:pt x="800699" y="1775369"/>
                  </a:lnTo>
                  <a:lnTo>
                    <a:pt x="800649" y="1775116"/>
                  </a:lnTo>
                  <a:lnTo>
                    <a:pt x="804634" y="1775116"/>
                  </a:lnTo>
                  <a:lnTo>
                    <a:pt x="803961" y="1780840"/>
                  </a:lnTo>
                  <a:close/>
                </a:path>
                <a:path w="2381885" h="2181859">
                  <a:moveTo>
                    <a:pt x="806094" y="1784417"/>
                  </a:moveTo>
                  <a:lnTo>
                    <a:pt x="804090" y="1781057"/>
                  </a:lnTo>
                  <a:lnTo>
                    <a:pt x="803993" y="1780566"/>
                  </a:lnTo>
                  <a:lnTo>
                    <a:pt x="804634" y="1775116"/>
                  </a:lnTo>
                  <a:lnTo>
                    <a:pt x="805729" y="1775116"/>
                  </a:lnTo>
                  <a:lnTo>
                    <a:pt x="806094" y="1784417"/>
                  </a:lnTo>
                  <a:close/>
                </a:path>
                <a:path w="2381885" h="2181859">
                  <a:moveTo>
                    <a:pt x="808120" y="1787816"/>
                  </a:moveTo>
                  <a:lnTo>
                    <a:pt x="806094" y="1784417"/>
                  </a:lnTo>
                  <a:lnTo>
                    <a:pt x="805729" y="1775116"/>
                  </a:lnTo>
                  <a:lnTo>
                    <a:pt x="806786" y="1779022"/>
                  </a:lnTo>
                  <a:lnTo>
                    <a:pt x="808120" y="1787816"/>
                  </a:lnTo>
                  <a:close/>
                </a:path>
                <a:path w="2381885" h="2181859">
                  <a:moveTo>
                    <a:pt x="813315" y="1787816"/>
                  </a:moveTo>
                  <a:lnTo>
                    <a:pt x="809163" y="1787816"/>
                  </a:lnTo>
                  <a:lnTo>
                    <a:pt x="806838" y="1779211"/>
                  </a:lnTo>
                  <a:lnTo>
                    <a:pt x="806227" y="1775116"/>
                  </a:lnTo>
                  <a:lnTo>
                    <a:pt x="815094" y="1775116"/>
                  </a:lnTo>
                  <a:lnTo>
                    <a:pt x="814988" y="1779649"/>
                  </a:lnTo>
                  <a:lnTo>
                    <a:pt x="813315" y="1787816"/>
                  </a:lnTo>
                  <a:close/>
                </a:path>
                <a:path w="2381885" h="2181859">
                  <a:moveTo>
                    <a:pt x="814988" y="1779649"/>
                  </a:moveTo>
                  <a:lnTo>
                    <a:pt x="815094" y="1775116"/>
                  </a:lnTo>
                  <a:lnTo>
                    <a:pt x="815792" y="1775116"/>
                  </a:lnTo>
                  <a:lnTo>
                    <a:pt x="815743" y="1775963"/>
                  </a:lnTo>
                  <a:lnTo>
                    <a:pt x="814988" y="1779649"/>
                  </a:lnTo>
                  <a:close/>
                </a:path>
                <a:path w="2381885" h="2181859">
                  <a:moveTo>
                    <a:pt x="827757" y="1787816"/>
                  </a:moveTo>
                  <a:lnTo>
                    <a:pt x="815593" y="1787816"/>
                  </a:lnTo>
                  <a:lnTo>
                    <a:pt x="815699" y="1781057"/>
                  </a:lnTo>
                  <a:lnTo>
                    <a:pt x="815823" y="1775569"/>
                  </a:lnTo>
                  <a:lnTo>
                    <a:pt x="815916" y="1775116"/>
                  </a:lnTo>
                  <a:lnTo>
                    <a:pt x="823577" y="1775116"/>
                  </a:lnTo>
                  <a:lnTo>
                    <a:pt x="827757" y="1787816"/>
                  </a:lnTo>
                  <a:close/>
                </a:path>
                <a:path w="2381885" h="2181859">
                  <a:moveTo>
                    <a:pt x="828003" y="1787254"/>
                  </a:moveTo>
                  <a:lnTo>
                    <a:pt x="823675" y="1775116"/>
                  </a:lnTo>
                  <a:lnTo>
                    <a:pt x="833328" y="1775116"/>
                  </a:lnTo>
                  <a:lnTo>
                    <a:pt x="828003" y="1787254"/>
                  </a:lnTo>
                  <a:close/>
                </a:path>
                <a:path w="2381885" h="2181859">
                  <a:moveTo>
                    <a:pt x="833753" y="1775912"/>
                  </a:moveTo>
                  <a:lnTo>
                    <a:pt x="833328" y="1775116"/>
                  </a:lnTo>
                  <a:lnTo>
                    <a:pt x="834124" y="1775116"/>
                  </a:lnTo>
                  <a:lnTo>
                    <a:pt x="833753" y="1775912"/>
                  </a:lnTo>
                  <a:close/>
                </a:path>
                <a:path w="2381885" h="2181859">
                  <a:moveTo>
                    <a:pt x="844906" y="1776884"/>
                  </a:moveTo>
                  <a:lnTo>
                    <a:pt x="845183" y="1775116"/>
                  </a:lnTo>
                  <a:lnTo>
                    <a:pt x="845272" y="1775569"/>
                  </a:lnTo>
                  <a:lnTo>
                    <a:pt x="845310" y="1775963"/>
                  </a:lnTo>
                  <a:lnTo>
                    <a:pt x="844906" y="1776884"/>
                  </a:lnTo>
                  <a:close/>
                </a:path>
                <a:path w="2381885" h="2181859">
                  <a:moveTo>
                    <a:pt x="846252" y="1780566"/>
                  </a:moveTo>
                  <a:lnTo>
                    <a:pt x="845512" y="1776792"/>
                  </a:lnTo>
                  <a:lnTo>
                    <a:pt x="845393" y="1775774"/>
                  </a:lnTo>
                  <a:lnTo>
                    <a:pt x="845682" y="1775116"/>
                  </a:lnTo>
                  <a:lnTo>
                    <a:pt x="845816" y="1775116"/>
                  </a:lnTo>
                  <a:lnTo>
                    <a:pt x="846024" y="1775963"/>
                  </a:lnTo>
                  <a:lnTo>
                    <a:pt x="846252" y="1780566"/>
                  </a:lnTo>
                  <a:close/>
                </a:path>
                <a:path w="2381885" h="2181859">
                  <a:moveTo>
                    <a:pt x="846023" y="1775952"/>
                  </a:moveTo>
                  <a:lnTo>
                    <a:pt x="845816" y="1775116"/>
                  </a:lnTo>
                  <a:lnTo>
                    <a:pt x="845982" y="1775116"/>
                  </a:lnTo>
                  <a:lnTo>
                    <a:pt x="846023" y="1775952"/>
                  </a:lnTo>
                  <a:close/>
                </a:path>
                <a:path w="2381885" h="2181859">
                  <a:moveTo>
                    <a:pt x="866305" y="1787816"/>
                  </a:moveTo>
                  <a:lnTo>
                    <a:pt x="848970" y="1787816"/>
                  </a:lnTo>
                  <a:lnTo>
                    <a:pt x="846026" y="1775963"/>
                  </a:lnTo>
                  <a:lnTo>
                    <a:pt x="845982" y="1775116"/>
                  </a:lnTo>
                  <a:lnTo>
                    <a:pt x="865010" y="1775116"/>
                  </a:lnTo>
                  <a:lnTo>
                    <a:pt x="866305" y="1787816"/>
                  </a:lnTo>
                  <a:close/>
                </a:path>
                <a:path w="2381885" h="2181859">
                  <a:moveTo>
                    <a:pt x="874183" y="1775569"/>
                  </a:moveTo>
                  <a:lnTo>
                    <a:pt x="874176" y="1775116"/>
                  </a:lnTo>
                  <a:lnTo>
                    <a:pt x="874475" y="1775116"/>
                  </a:lnTo>
                  <a:lnTo>
                    <a:pt x="874183" y="1775569"/>
                  </a:lnTo>
                  <a:close/>
                </a:path>
                <a:path w="2381885" h="2181859">
                  <a:moveTo>
                    <a:pt x="876467" y="1787816"/>
                  </a:moveTo>
                  <a:lnTo>
                    <a:pt x="875272" y="1787816"/>
                  </a:lnTo>
                  <a:lnTo>
                    <a:pt x="874774" y="1775116"/>
                  </a:lnTo>
                  <a:lnTo>
                    <a:pt x="875384" y="1776884"/>
                  </a:lnTo>
                  <a:lnTo>
                    <a:pt x="875488" y="1777240"/>
                  </a:lnTo>
                  <a:lnTo>
                    <a:pt x="876405" y="1786227"/>
                  </a:lnTo>
                  <a:lnTo>
                    <a:pt x="876467" y="1787816"/>
                  </a:lnTo>
                  <a:close/>
                </a:path>
                <a:path w="2381885" h="2181859">
                  <a:moveTo>
                    <a:pt x="876122" y="1779022"/>
                  </a:moveTo>
                  <a:lnTo>
                    <a:pt x="875480" y="1777162"/>
                  </a:lnTo>
                  <a:lnTo>
                    <a:pt x="875272" y="1775116"/>
                  </a:lnTo>
                  <a:lnTo>
                    <a:pt x="875969" y="1775116"/>
                  </a:lnTo>
                  <a:lnTo>
                    <a:pt x="876122" y="1779022"/>
                  </a:lnTo>
                  <a:close/>
                </a:path>
                <a:path w="2381885" h="2181859">
                  <a:moveTo>
                    <a:pt x="879856" y="1787816"/>
                  </a:moveTo>
                  <a:lnTo>
                    <a:pt x="879158" y="1787816"/>
                  </a:lnTo>
                  <a:lnTo>
                    <a:pt x="877014" y="1781604"/>
                  </a:lnTo>
                  <a:lnTo>
                    <a:pt x="877563" y="1775116"/>
                  </a:lnTo>
                  <a:lnTo>
                    <a:pt x="886829" y="1775116"/>
                  </a:lnTo>
                  <a:lnTo>
                    <a:pt x="882460" y="1783955"/>
                  </a:lnTo>
                  <a:lnTo>
                    <a:pt x="879856" y="1787816"/>
                  </a:lnTo>
                  <a:close/>
                </a:path>
                <a:path w="2381885" h="2181859">
                  <a:moveTo>
                    <a:pt x="891565" y="1787816"/>
                  </a:moveTo>
                  <a:lnTo>
                    <a:pt x="880552" y="1787816"/>
                  </a:lnTo>
                  <a:lnTo>
                    <a:pt x="882460" y="1783955"/>
                  </a:lnTo>
                  <a:lnTo>
                    <a:pt x="888424" y="1775116"/>
                  </a:lnTo>
                  <a:lnTo>
                    <a:pt x="891565" y="1787816"/>
                  </a:lnTo>
                  <a:close/>
                </a:path>
                <a:path w="2381885" h="2181859">
                  <a:moveTo>
                    <a:pt x="906058" y="1787816"/>
                  </a:moveTo>
                  <a:lnTo>
                    <a:pt x="891910" y="1787816"/>
                  </a:lnTo>
                  <a:lnTo>
                    <a:pt x="891412" y="1775116"/>
                  </a:lnTo>
                  <a:lnTo>
                    <a:pt x="904264" y="1775116"/>
                  </a:lnTo>
                  <a:lnTo>
                    <a:pt x="906058" y="1787816"/>
                  </a:lnTo>
                  <a:close/>
                </a:path>
                <a:path w="2381885" h="2181859">
                  <a:moveTo>
                    <a:pt x="906058" y="1787816"/>
                  </a:moveTo>
                  <a:lnTo>
                    <a:pt x="904862" y="1775116"/>
                  </a:lnTo>
                  <a:lnTo>
                    <a:pt x="907652" y="1775116"/>
                  </a:lnTo>
                  <a:lnTo>
                    <a:pt x="907458" y="1783353"/>
                  </a:lnTo>
                  <a:lnTo>
                    <a:pt x="906058" y="1787816"/>
                  </a:lnTo>
                  <a:close/>
                </a:path>
                <a:path w="2381885" h="2181859">
                  <a:moveTo>
                    <a:pt x="908007" y="1781604"/>
                  </a:moveTo>
                  <a:lnTo>
                    <a:pt x="907989" y="1775116"/>
                  </a:lnTo>
                  <a:lnTo>
                    <a:pt x="908179" y="1781057"/>
                  </a:lnTo>
                  <a:lnTo>
                    <a:pt x="908007" y="1781604"/>
                  </a:lnTo>
                  <a:close/>
                </a:path>
                <a:path w="2381885" h="2181859">
                  <a:moveTo>
                    <a:pt x="943309" y="1787816"/>
                  </a:moveTo>
                  <a:lnTo>
                    <a:pt x="908338" y="1787816"/>
                  </a:lnTo>
                  <a:lnTo>
                    <a:pt x="908247" y="1780840"/>
                  </a:lnTo>
                  <a:lnTo>
                    <a:pt x="910043" y="1775116"/>
                  </a:lnTo>
                  <a:lnTo>
                    <a:pt x="943419" y="1775116"/>
                  </a:lnTo>
                  <a:lnTo>
                    <a:pt x="943542" y="1779022"/>
                  </a:lnTo>
                  <a:lnTo>
                    <a:pt x="943435" y="1784417"/>
                  </a:lnTo>
                  <a:lnTo>
                    <a:pt x="943309" y="1787816"/>
                  </a:lnTo>
                  <a:close/>
                </a:path>
                <a:path w="2381885" h="2181859">
                  <a:moveTo>
                    <a:pt x="966305" y="1787816"/>
                  </a:moveTo>
                  <a:lnTo>
                    <a:pt x="943818" y="1787816"/>
                  </a:lnTo>
                  <a:lnTo>
                    <a:pt x="943701" y="1777240"/>
                  </a:lnTo>
                  <a:lnTo>
                    <a:pt x="943780" y="1775116"/>
                  </a:lnTo>
                  <a:lnTo>
                    <a:pt x="968327" y="1775116"/>
                  </a:lnTo>
                  <a:lnTo>
                    <a:pt x="966305" y="1787816"/>
                  </a:lnTo>
                  <a:close/>
                </a:path>
                <a:path w="2381885" h="2181859">
                  <a:moveTo>
                    <a:pt x="1014061" y="1787816"/>
                  </a:moveTo>
                  <a:lnTo>
                    <a:pt x="967530" y="1787816"/>
                  </a:lnTo>
                  <a:lnTo>
                    <a:pt x="968526" y="1775116"/>
                  </a:lnTo>
                  <a:lnTo>
                    <a:pt x="1015652" y="1775116"/>
                  </a:lnTo>
                  <a:lnTo>
                    <a:pt x="1014061" y="1787816"/>
                  </a:lnTo>
                  <a:close/>
                </a:path>
                <a:path w="2381885" h="2181859">
                  <a:moveTo>
                    <a:pt x="1029796" y="1787816"/>
                  </a:moveTo>
                  <a:lnTo>
                    <a:pt x="1014257" y="1787816"/>
                  </a:lnTo>
                  <a:lnTo>
                    <a:pt x="1019160" y="1775116"/>
                  </a:lnTo>
                  <a:lnTo>
                    <a:pt x="1024120" y="1775116"/>
                  </a:lnTo>
                  <a:lnTo>
                    <a:pt x="1029796" y="1787816"/>
                  </a:lnTo>
                  <a:close/>
                </a:path>
                <a:path w="2381885" h="2181859">
                  <a:moveTo>
                    <a:pt x="1034284" y="1787816"/>
                  </a:moveTo>
                  <a:lnTo>
                    <a:pt x="1030608" y="1787816"/>
                  </a:lnTo>
                  <a:lnTo>
                    <a:pt x="1026798" y="1775116"/>
                  </a:lnTo>
                  <a:lnTo>
                    <a:pt x="1034283" y="1775116"/>
                  </a:lnTo>
                  <a:lnTo>
                    <a:pt x="1034349" y="1775963"/>
                  </a:lnTo>
                  <a:lnTo>
                    <a:pt x="1034284" y="1787816"/>
                  </a:lnTo>
                  <a:close/>
                </a:path>
                <a:path w="2381885" h="2181859">
                  <a:moveTo>
                    <a:pt x="1041158" y="1787816"/>
                  </a:moveTo>
                  <a:lnTo>
                    <a:pt x="1035279" y="1787816"/>
                  </a:lnTo>
                  <a:lnTo>
                    <a:pt x="1034604" y="1779211"/>
                  </a:lnTo>
                  <a:lnTo>
                    <a:pt x="1034483" y="1775116"/>
                  </a:lnTo>
                  <a:lnTo>
                    <a:pt x="1042951" y="1775116"/>
                  </a:lnTo>
                  <a:lnTo>
                    <a:pt x="1041158" y="1787816"/>
                  </a:lnTo>
                  <a:close/>
                </a:path>
                <a:path w="2381885" h="2181859">
                  <a:moveTo>
                    <a:pt x="1049228" y="1787816"/>
                  </a:moveTo>
                  <a:lnTo>
                    <a:pt x="1041158" y="1787816"/>
                  </a:lnTo>
                  <a:lnTo>
                    <a:pt x="1042951" y="1775116"/>
                  </a:lnTo>
                  <a:lnTo>
                    <a:pt x="1048530" y="1775116"/>
                  </a:lnTo>
                  <a:lnTo>
                    <a:pt x="1049228" y="1787816"/>
                  </a:lnTo>
                  <a:close/>
                </a:path>
                <a:path w="2381885" h="2181859">
                  <a:moveTo>
                    <a:pt x="1054408" y="1787816"/>
                  </a:moveTo>
                  <a:lnTo>
                    <a:pt x="1049228" y="1787816"/>
                  </a:lnTo>
                  <a:lnTo>
                    <a:pt x="1048530" y="1775116"/>
                  </a:lnTo>
                  <a:lnTo>
                    <a:pt x="1054408" y="1787816"/>
                  </a:lnTo>
                  <a:close/>
                </a:path>
                <a:path w="2381885" h="2181859">
                  <a:moveTo>
                    <a:pt x="1054571" y="1787535"/>
                  </a:moveTo>
                  <a:lnTo>
                    <a:pt x="1048531" y="1775116"/>
                  </a:lnTo>
                  <a:lnTo>
                    <a:pt x="1061781" y="1775116"/>
                  </a:lnTo>
                  <a:lnTo>
                    <a:pt x="1054571" y="1787535"/>
                  </a:lnTo>
                  <a:close/>
                </a:path>
                <a:path w="2381885" h="2181859">
                  <a:moveTo>
                    <a:pt x="1054708" y="1787816"/>
                  </a:moveTo>
                  <a:lnTo>
                    <a:pt x="1054571" y="1787535"/>
                  </a:lnTo>
                  <a:lnTo>
                    <a:pt x="1061781" y="1775116"/>
                  </a:lnTo>
                  <a:lnTo>
                    <a:pt x="1062049" y="1775774"/>
                  </a:lnTo>
                  <a:lnTo>
                    <a:pt x="1062054" y="1775963"/>
                  </a:lnTo>
                  <a:lnTo>
                    <a:pt x="1054708" y="1787816"/>
                  </a:lnTo>
                  <a:close/>
                </a:path>
                <a:path w="2381885" h="2181859">
                  <a:moveTo>
                    <a:pt x="1062098" y="1775892"/>
                  </a:moveTo>
                  <a:lnTo>
                    <a:pt x="1061781" y="1775116"/>
                  </a:lnTo>
                  <a:lnTo>
                    <a:pt x="1062579" y="1775116"/>
                  </a:lnTo>
                  <a:lnTo>
                    <a:pt x="1062098" y="1775892"/>
                  </a:lnTo>
                  <a:close/>
                </a:path>
                <a:path w="2381885" h="2181859">
                  <a:moveTo>
                    <a:pt x="1089976" y="1787816"/>
                  </a:moveTo>
                  <a:lnTo>
                    <a:pt x="1067759" y="1787816"/>
                  </a:lnTo>
                  <a:lnTo>
                    <a:pt x="1062579" y="1775116"/>
                  </a:lnTo>
                  <a:lnTo>
                    <a:pt x="1089264" y="1775116"/>
                  </a:lnTo>
                  <a:lnTo>
                    <a:pt x="1089976" y="1787816"/>
                  </a:lnTo>
                  <a:close/>
                </a:path>
                <a:path w="2381885" h="2181859">
                  <a:moveTo>
                    <a:pt x="1108409" y="1787816"/>
                  </a:moveTo>
                  <a:lnTo>
                    <a:pt x="1091371" y="1787816"/>
                  </a:lnTo>
                  <a:lnTo>
                    <a:pt x="1091770" y="1775116"/>
                  </a:lnTo>
                  <a:lnTo>
                    <a:pt x="1108010" y="1775116"/>
                  </a:lnTo>
                  <a:lnTo>
                    <a:pt x="1108409" y="1787816"/>
                  </a:lnTo>
                  <a:close/>
                </a:path>
                <a:path w="2381885" h="2181859">
                  <a:moveTo>
                    <a:pt x="1117198" y="1787816"/>
                  </a:moveTo>
                  <a:lnTo>
                    <a:pt x="1108766" y="1787816"/>
                  </a:lnTo>
                  <a:lnTo>
                    <a:pt x="1108831" y="1775116"/>
                  </a:lnTo>
                  <a:lnTo>
                    <a:pt x="1118981" y="1775116"/>
                  </a:lnTo>
                  <a:lnTo>
                    <a:pt x="1117198" y="1787816"/>
                  </a:lnTo>
                  <a:close/>
                </a:path>
                <a:path w="2381885" h="2181859">
                  <a:moveTo>
                    <a:pt x="1117874" y="1787814"/>
                  </a:moveTo>
                  <a:lnTo>
                    <a:pt x="1119368" y="1775116"/>
                  </a:lnTo>
                  <a:lnTo>
                    <a:pt x="1122575" y="1775116"/>
                  </a:lnTo>
                  <a:lnTo>
                    <a:pt x="1117874" y="1787814"/>
                  </a:lnTo>
                  <a:close/>
                </a:path>
                <a:path w="2381885" h="2181859">
                  <a:moveTo>
                    <a:pt x="1129231" y="1787816"/>
                  </a:moveTo>
                  <a:lnTo>
                    <a:pt x="1117874" y="1787816"/>
                  </a:lnTo>
                  <a:lnTo>
                    <a:pt x="1122575" y="1775116"/>
                  </a:lnTo>
                  <a:lnTo>
                    <a:pt x="1131822" y="1775116"/>
                  </a:lnTo>
                  <a:lnTo>
                    <a:pt x="1129321" y="1787556"/>
                  </a:lnTo>
                  <a:lnTo>
                    <a:pt x="1129231" y="1787816"/>
                  </a:lnTo>
                  <a:close/>
                </a:path>
                <a:path w="2381885" h="2181859">
                  <a:moveTo>
                    <a:pt x="1146269" y="1787816"/>
                  </a:moveTo>
                  <a:lnTo>
                    <a:pt x="1129269" y="1787816"/>
                  </a:lnTo>
                  <a:lnTo>
                    <a:pt x="1129414" y="1787286"/>
                  </a:lnTo>
                  <a:lnTo>
                    <a:pt x="1133598" y="1775116"/>
                  </a:lnTo>
                  <a:lnTo>
                    <a:pt x="1142345" y="1775116"/>
                  </a:lnTo>
                  <a:lnTo>
                    <a:pt x="1146354" y="1786227"/>
                  </a:lnTo>
                  <a:lnTo>
                    <a:pt x="1146269" y="1787816"/>
                  </a:lnTo>
                  <a:close/>
                </a:path>
                <a:path w="2381885" h="2181859">
                  <a:moveTo>
                    <a:pt x="1147024" y="1780408"/>
                  </a:moveTo>
                  <a:lnTo>
                    <a:pt x="1146567" y="1775116"/>
                  </a:lnTo>
                  <a:lnTo>
                    <a:pt x="1147564" y="1775116"/>
                  </a:lnTo>
                  <a:lnTo>
                    <a:pt x="1147024" y="1780408"/>
                  </a:lnTo>
                  <a:close/>
                </a:path>
                <a:path w="2381885" h="2181859">
                  <a:moveTo>
                    <a:pt x="1147591" y="1786974"/>
                  </a:moveTo>
                  <a:lnTo>
                    <a:pt x="1147205" y="1782505"/>
                  </a:lnTo>
                  <a:lnTo>
                    <a:pt x="1147101" y="1779649"/>
                  </a:lnTo>
                  <a:lnTo>
                    <a:pt x="1147564" y="1775116"/>
                  </a:lnTo>
                  <a:lnTo>
                    <a:pt x="1147962" y="1775116"/>
                  </a:lnTo>
                  <a:lnTo>
                    <a:pt x="1147591" y="1786974"/>
                  </a:lnTo>
                  <a:close/>
                </a:path>
                <a:path w="2381885" h="2181859">
                  <a:moveTo>
                    <a:pt x="1147923" y="1776792"/>
                  </a:moveTo>
                  <a:lnTo>
                    <a:pt x="1147962" y="1775116"/>
                  </a:lnTo>
                  <a:lnTo>
                    <a:pt x="1147923" y="1776792"/>
                  </a:lnTo>
                  <a:close/>
                </a:path>
                <a:path w="2381885" h="2181859">
                  <a:moveTo>
                    <a:pt x="1156231" y="1787816"/>
                  </a:moveTo>
                  <a:lnTo>
                    <a:pt x="1147875" y="1787816"/>
                  </a:lnTo>
                  <a:lnTo>
                    <a:pt x="1150601" y="1775116"/>
                  </a:lnTo>
                  <a:lnTo>
                    <a:pt x="1156231" y="1787816"/>
                  </a:lnTo>
                  <a:close/>
                </a:path>
                <a:path w="2381885" h="2181859">
                  <a:moveTo>
                    <a:pt x="1213121" y="1787816"/>
                  </a:moveTo>
                  <a:lnTo>
                    <a:pt x="1200966" y="1787816"/>
                  </a:lnTo>
                  <a:lnTo>
                    <a:pt x="1189690" y="1775116"/>
                  </a:lnTo>
                  <a:lnTo>
                    <a:pt x="1215014" y="1775116"/>
                  </a:lnTo>
                  <a:lnTo>
                    <a:pt x="1215827" y="1783757"/>
                  </a:lnTo>
                  <a:lnTo>
                    <a:pt x="1213121" y="1787816"/>
                  </a:lnTo>
                  <a:close/>
                </a:path>
                <a:path w="2381885" h="2181859">
                  <a:moveTo>
                    <a:pt x="1215827" y="1783757"/>
                  </a:moveTo>
                  <a:lnTo>
                    <a:pt x="1215014" y="1775116"/>
                  </a:lnTo>
                  <a:lnTo>
                    <a:pt x="1221590" y="1775116"/>
                  </a:lnTo>
                  <a:lnTo>
                    <a:pt x="1215827" y="1783757"/>
                  </a:lnTo>
                  <a:close/>
                </a:path>
                <a:path w="2381885" h="2181859">
                  <a:moveTo>
                    <a:pt x="1223881" y="1787816"/>
                  </a:moveTo>
                  <a:lnTo>
                    <a:pt x="1216209" y="1787816"/>
                  </a:lnTo>
                  <a:lnTo>
                    <a:pt x="1215827" y="1783757"/>
                  </a:lnTo>
                  <a:lnTo>
                    <a:pt x="1221590" y="1775116"/>
                  </a:lnTo>
                  <a:lnTo>
                    <a:pt x="1228564" y="1775116"/>
                  </a:lnTo>
                  <a:lnTo>
                    <a:pt x="1223881" y="1787816"/>
                  </a:lnTo>
                  <a:close/>
                </a:path>
                <a:path w="2381885" h="2181859">
                  <a:moveTo>
                    <a:pt x="1238726" y="1787816"/>
                  </a:moveTo>
                  <a:lnTo>
                    <a:pt x="1226173" y="1787816"/>
                  </a:lnTo>
                  <a:lnTo>
                    <a:pt x="1228863" y="1775116"/>
                  </a:lnTo>
                  <a:lnTo>
                    <a:pt x="1243508" y="1775116"/>
                  </a:lnTo>
                  <a:lnTo>
                    <a:pt x="1238726" y="1787816"/>
                  </a:lnTo>
                  <a:close/>
                </a:path>
                <a:path w="2381885" h="2181859">
                  <a:moveTo>
                    <a:pt x="1238826" y="1787816"/>
                  </a:moveTo>
                  <a:lnTo>
                    <a:pt x="1243508" y="1775116"/>
                  </a:lnTo>
                  <a:lnTo>
                    <a:pt x="1238826" y="1787816"/>
                  </a:lnTo>
                  <a:close/>
                </a:path>
                <a:path w="2381885" h="2181859">
                  <a:moveTo>
                    <a:pt x="1241914" y="1787816"/>
                  </a:moveTo>
                  <a:lnTo>
                    <a:pt x="1238826" y="1787816"/>
                  </a:lnTo>
                  <a:lnTo>
                    <a:pt x="1243508" y="1775116"/>
                  </a:lnTo>
                  <a:lnTo>
                    <a:pt x="1244007" y="1775116"/>
                  </a:lnTo>
                  <a:lnTo>
                    <a:pt x="1241914" y="1787816"/>
                  </a:lnTo>
                  <a:close/>
                </a:path>
                <a:path w="2381885" h="2181859">
                  <a:moveTo>
                    <a:pt x="1245601" y="1787816"/>
                  </a:moveTo>
                  <a:lnTo>
                    <a:pt x="1242313" y="1787816"/>
                  </a:lnTo>
                  <a:lnTo>
                    <a:pt x="1244206" y="1775116"/>
                  </a:lnTo>
                  <a:lnTo>
                    <a:pt x="1245003" y="1775116"/>
                  </a:lnTo>
                  <a:lnTo>
                    <a:pt x="1245601" y="1787816"/>
                  </a:lnTo>
                  <a:close/>
                </a:path>
                <a:path w="2381885" h="2181859">
                  <a:moveTo>
                    <a:pt x="1248889" y="1787816"/>
                  </a:moveTo>
                  <a:lnTo>
                    <a:pt x="1246896" y="1787816"/>
                  </a:lnTo>
                  <a:lnTo>
                    <a:pt x="1245601" y="1775116"/>
                  </a:lnTo>
                  <a:lnTo>
                    <a:pt x="1247892" y="1775116"/>
                  </a:lnTo>
                  <a:lnTo>
                    <a:pt x="1248889" y="1787816"/>
                  </a:lnTo>
                  <a:close/>
                </a:path>
                <a:path w="2381885" h="2181859">
                  <a:moveTo>
                    <a:pt x="1248988" y="1787816"/>
                  </a:moveTo>
                  <a:lnTo>
                    <a:pt x="1247892" y="1775116"/>
                  </a:lnTo>
                  <a:lnTo>
                    <a:pt x="1248092" y="1775116"/>
                  </a:lnTo>
                  <a:lnTo>
                    <a:pt x="1248988" y="1787816"/>
                  </a:lnTo>
                  <a:close/>
                </a:path>
                <a:path w="2381885" h="2181859">
                  <a:moveTo>
                    <a:pt x="1256660" y="1787816"/>
                  </a:moveTo>
                  <a:lnTo>
                    <a:pt x="1248988" y="1787816"/>
                  </a:lnTo>
                  <a:lnTo>
                    <a:pt x="1248092" y="1775116"/>
                  </a:lnTo>
                  <a:lnTo>
                    <a:pt x="1255763" y="1775116"/>
                  </a:lnTo>
                  <a:lnTo>
                    <a:pt x="1256660" y="1787816"/>
                  </a:lnTo>
                  <a:close/>
                </a:path>
                <a:path w="2381885" h="2181859">
                  <a:moveTo>
                    <a:pt x="1266822" y="1787816"/>
                  </a:moveTo>
                  <a:lnTo>
                    <a:pt x="1255763" y="1775116"/>
                  </a:lnTo>
                  <a:lnTo>
                    <a:pt x="1269811" y="1775116"/>
                  </a:lnTo>
                  <a:lnTo>
                    <a:pt x="1266822" y="1787816"/>
                  </a:lnTo>
                  <a:close/>
                </a:path>
                <a:path w="2381885" h="2181859">
                  <a:moveTo>
                    <a:pt x="1269712" y="1787816"/>
                  </a:moveTo>
                  <a:lnTo>
                    <a:pt x="1268616" y="1787816"/>
                  </a:lnTo>
                  <a:lnTo>
                    <a:pt x="1269811" y="1775116"/>
                  </a:lnTo>
                  <a:lnTo>
                    <a:pt x="1269712" y="1787816"/>
                  </a:lnTo>
                  <a:close/>
                </a:path>
                <a:path w="2381885" h="2181859">
                  <a:moveTo>
                    <a:pt x="1280771" y="1787816"/>
                  </a:moveTo>
                  <a:lnTo>
                    <a:pt x="1270508" y="1787816"/>
                  </a:lnTo>
                  <a:lnTo>
                    <a:pt x="1269911" y="1775116"/>
                  </a:lnTo>
                  <a:lnTo>
                    <a:pt x="1283361" y="1775116"/>
                  </a:lnTo>
                  <a:lnTo>
                    <a:pt x="1280771" y="1787816"/>
                  </a:lnTo>
                  <a:close/>
                </a:path>
                <a:path w="2381885" h="2181859">
                  <a:moveTo>
                    <a:pt x="1282863" y="1787816"/>
                  </a:moveTo>
                  <a:lnTo>
                    <a:pt x="1281667" y="1787816"/>
                  </a:lnTo>
                  <a:lnTo>
                    <a:pt x="1284457" y="1775116"/>
                  </a:lnTo>
                  <a:lnTo>
                    <a:pt x="1289937" y="1775116"/>
                  </a:lnTo>
                  <a:lnTo>
                    <a:pt x="1282863" y="1787816"/>
                  </a:lnTo>
                  <a:close/>
                </a:path>
                <a:path w="2381885" h="2181859">
                  <a:moveTo>
                    <a:pt x="1316415" y="1787816"/>
                  </a:moveTo>
                  <a:lnTo>
                    <a:pt x="1313849" y="1787816"/>
                  </a:lnTo>
                  <a:lnTo>
                    <a:pt x="1318632" y="1775116"/>
                  </a:lnTo>
                  <a:lnTo>
                    <a:pt x="1324770" y="1775116"/>
                  </a:lnTo>
                  <a:lnTo>
                    <a:pt x="1316415" y="1787816"/>
                  </a:lnTo>
                  <a:close/>
                </a:path>
                <a:path w="2381885" h="2181859">
                  <a:moveTo>
                    <a:pt x="1349816" y="1787816"/>
                  </a:moveTo>
                  <a:lnTo>
                    <a:pt x="1339254" y="1787816"/>
                  </a:lnTo>
                  <a:lnTo>
                    <a:pt x="1338258" y="1775116"/>
                  </a:lnTo>
                  <a:lnTo>
                    <a:pt x="1350126" y="1775116"/>
                  </a:lnTo>
                  <a:lnTo>
                    <a:pt x="1349816" y="1787816"/>
                  </a:lnTo>
                  <a:close/>
                </a:path>
                <a:path w="2381885" h="2181859">
                  <a:moveTo>
                    <a:pt x="1366734" y="1787816"/>
                  </a:moveTo>
                  <a:lnTo>
                    <a:pt x="1351210" y="1787816"/>
                  </a:lnTo>
                  <a:lnTo>
                    <a:pt x="1352804" y="1775116"/>
                  </a:lnTo>
                  <a:lnTo>
                    <a:pt x="1364361" y="1775116"/>
                  </a:lnTo>
                  <a:lnTo>
                    <a:pt x="1366734" y="1787816"/>
                  </a:lnTo>
                  <a:close/>
                </a:path>
                <a:path w="2381885" h="2181859">
                  <a:moveTo>
                    <a:pt x="1369741" y="1787816"/>
                  </a:moveTo>
                  <a:lnTo>
                    <a:pt x="1366852" y="1787816"/>
                  </a:lnTo>
                  <a:lnTo>
                    <a:pt x="1365158" y="1775116"/>
                  </a:lnTo>
                  <a:lnTo>
                    <a:pt x="1374505" y="1775116"/>
                  </a:lnTo>
                  <a:lnTo>
                    <a:pt x="1373299" y="1779649"/>
                  </a:lnTo>
                  <a:lnTo>
                    <a:pt x="1369741" y="1787816"/>
                  </a:lnTo>
                  <a:close/>
                </a:path>
                <a:path w="2381885" h="2181859">
                  <a:moveTo>
                    <a:pt x="1373330" y="1779577"/>
                  </a:moveTo>
                  <a:lnTo>
                    <a:pt x="1374505" y="1775116"/>
                  </a:lnTo>
                  <a:lnTo>
                    <a:pt x="1375274" y="1775116"/>
                  </a:lnTo>
                  <a:lnTo>
                    <a:pt x="1373330" y="1779577"/>
                  </a:lnTo>
                  <a:close/>
                </a:path>
                <a:path w="2381885" h="2181859">
                  <a:moveTo>
                    <a:pt x="1388073" y="1787816"/>
                  </a:moveTo>
                  <a:lnTo>
                    <a:pt x="1371161" y="1787816"/>
                  </a:lnTo>
                  <a:lnTo>
                    <a:pt x="1373330" y="1779577"/>
                  </a:lnTo>
                  <a:lnTo>
                    <a:pt x="1375274" y="1775116"/>
                  </a:lnTo>
                  <a:lnTo>
                    <a:pt x="1380402" y="1775116"/>
                  </a:lnTo>
                  <a:lnTo>
                    <a:pt x="1388073" y="1787816"/>
                  </a:lnTo>
                  <a:close/>
                </a:path>
                <a:path w="2381885" h="2181859">
                  <a:moveTo>
                    <a:pt x="1407003" y="1787816"/>
                  </a:moveTo>
                  <a:lnTo>
                    <a:pt x="1403815" y="1775116"/>
                  </a:lnTo>
                  <a:lnTo>
                    <a:pt x="1409992" y="1775116"/>
                  </a:lnTo>
                  <a:lnTo>
                    <a:pt x="1407003" y="1787816"/>
                  </a:lnTo>
                  <a:close/>
                </a:path>
                <a:path w="2381885" h="2181859">
                  <a:moveTo>
                    <a:pt x="1472423" y="1787816"/>
                  </a:moveTo>
                  <a:lnTo>
                    <a:pt x="1454128" y="1787816"/>
                  </a:lnTo>
                  <a:lnTo>
                    <a:pt x="1448051" y="1775116"/>
                  </a:lnTo>
                  <a:lnTo>
                    <a:pt x="1470607" y="1775116"/>
                  </a:lnTo>
                  <a:lnTo>
                    <a:pt x="1472423" y="1787816"/>
                  </a:lnTo>
                  <a:close/>
                </a:path>
                <a:path w="2381885" h="2181859">
                  <a:moveTo>
                    <a:pt x="1490035" y="1787816"/>
                  </a:moveTo>
                  <a:lnTo>
                    <a:pt x="1485513" y="1775116"/>
                  </a:lnTo>
                  <a:lnTo>
                    <a:pt x="1495090" y="1775116"/>
                  </a:lnTo>
                  <a:lnTo>
                    <a:pt x="1490035" y="1787816"/>
                  </a:lnTo>
                  <a:close/>
                </a:path>
                <a:path w="2381885" h="2181859">
                  <a:moveTo>
                    <a:pt x="1509922" y="1787816"/>
                  </a:moveTo>
                  <a:lnTo>
                    <a:pt x="1496970" y="1787816"/>
                  </a:lnTo>
                  <a:lnTo>
                    <a:pt x="1496372" y="1775116"/>
                  </a:lnTo>
                  <a:lnTo>
                    <a:pt x="1508826" y="1775116"/>
                  </a:lnTo>
                  <a:lnTo>
                    <a:pt x="1509922" y="1787816"/>
                  </a:lnTo>
                  <a:close/>
                </a:path>
                <a:path w="2381885" h="2181859">
                  <a:moveTo>
                    <a:pt x="1533833" y="1787816"/>
                  </a:moveTo>
                  <a:lnTo>
                    <a:pt x="1510022" y="1787816"/>
                  </a:lnTo>
                  <a:lnTo>
                    <a:pt x="1508826" y="1775116"/>
                  </a:lnTo>
                  <a:lnTo>
                    <a:pt x="1534631" y="1775116"/>
                  </a:lnTo>
                  <a:lnTo>
                    <a:pt x="1533833" y="1787816"/>
                  </a:lnTo>
                  <a:close/>
                </a:path>
                <a:path w="2381885" h="2181859">
                  <a:moveTo>
                    <a:pt x="1533834" y="1787813"/>
                  </a:moveTo>
                  <a:lnTo>
                    <a:pt x="1534631" y="1775116"/>
                  </a:lnTo>
                  <a:lnTo>
                    <a:pt x="1536125" y="1775116"/>
                  </a:lnTo>
                  <a:lnTo>
                    <a:pt x="1533834" y="1787813"/>
                  </a:lnTo>
                  <a:close/>
                </a:path>
                <a:path w="2381885" h="2181859">
                  <a:moveTo>
                    <a:pt x="1573957" y="1787816"/>
                  </a:moveTo>
                  <a:lnTo>
                    <a:pt x="1569775" y="1787816"/>
                  </a:lnTo>
                  <a:lnTo>
                    <a:pt x="1568023" y="1775116"/>
                  </a:lnTo>
                  <a:lnTo>
                    <a:pt x="1577073" y="1775116"/>
                  </a:lnTo>
                  <a:lnTo>
                    <a:pt x="1573957" y="1787816"/>
                  </a:lnTo>
                  <a:close/>
                </a:path>
                <a:path w="2381885" h="2181859">
                  <a:moveTo>
                    <a:pt x="1793983" y="1787816"/>
                  </a:moveTo>
                  <a:lnTo>
                    <a:pt x="1777531" y="1787816"/>
                  </a:lnTo>
                  <a:lnTo>
                    <a:pt x="1775140" y="1775116"/>
                  </a:lnTo>
                  <a:lnTo>
                    <a:pt x="1792091" y="1775116"/>
                  </a:lnTo>
                  <a:lnTo>
                    <a:pt x="1793983" y="1787816"/>
                  </a:lnTo>
                  <a:close/>
                </a:path>
                <a:path w="2381885" h="2181859">
                  <a:moveTo>
                    <a:pt x="1907849" y="1787816"/>
                  </a:moveTo>
                  <a:lnTo>
                    <a:pt x="1893194" y="1787816"/>
                  </a:lnTo>
                  <a:lnTo>
                    <a:pt x="1899056" y="1775116"/>
                  </a:lnTo>
                  <a:lnTo>
                    <a:pt x="1904882" y="1775116"/>
                  </a:lnTo>
                  <a:lnTo>
                    <a:pt x="1907849" y="1787816"/>
                  </a:lnTo>
                  <a:close/>
                </a:path>
                <a:path w="2381885" h="2181859">
                  <a:moveTo>
                    <a:pt x="803140" y="1787816"/>
                  </a:moveTo>
                  <a:lnTo>
                    <a:pt x="801048" y="1787816"/>
                  </a:lnTo>
                  <a:lnTo>
                    <a:pt x="800655" y="1775295"/>
                  </a:lnTo>
                  <a:lnTo>
                    <a:pt x="800815" y="1775963"/>
                  </a:lnTo>
                  <a:lnTo>
                    <a:pt x="803140" y="1787816"/>
                  </a:lnTo>
                  <a:close/>
                </a:path>
                <a:path w="2381885" h="2181859">
                  <a:moveTo>
                    <a:pt x="874375" y="1787816"/>
                  </a:moveTo>
                  <a:lnTo>
                    <a:pt x="866305" y="1787816"/>
                  </a:lnTo>
                  <a:lnTo>
                    <a:pt x="874183" y="1775569"/>
                  </a:lnTo>
                  <a:lnTo>
                    <a:pt x="874375" y="1787816"/>
                  </a:lnTo>
                  <a:close/>
                </a:path>
                <a:path w="2381885" h="2181859">
                  <a:moveTo>
                    <a:pt x="1066962" y="1787816"/>
                  </a:moveTo>
                  <a:lnTo>
                    <a:pt x="1054708" y="1787816"/>
                  </a:lnTo>
                  <a:lnTo>
                    <a:pt x="1062098" y="1775892"/>
                  </a:lnTo>
                  <a:lnTo>
                    <a:pt x="1066962" y="1787816"/>
                  </a:lnTo>
                  <a:close/>
                </a:path>
                <a:path w="2381885" h="2181859">
                  <a:moveTo>
                    <a:pt x="840103" y="1787816"/>
                  </a:moveTo>
                  <a:lnTo>
                    <a:pt x="828204" y="1787816"/>
                  </a:lnTo>
                  <a:lnTo>
                    <a:pt x="833753" y="1775912"/>
                  </a:lnTo>
                  <a:lnTo>
                    <a:pt x="840103" y="1787816"/>
                  </a:lnTo>
                  <a:close/>
                </a:path>
                <a:path w="2381885" h="2181859">
                  <a:moveTo>
                    <a:pt x="1147663" y="1787816"/>
                  </a:moveTo>
                  <a:lnTo>
                    <a:pt x="1147674" y="1784417"/>
                  </a:lnTo>
                  <a:lnTo>
                    <a:pt x="1147923" y="1776792"/>
                  </a:lnTo>
                  <a:lnTo>
                    <a:pt x="1147663" y="1787816"/>
                  </a:lnTo>
                  <a:close/>
                </a:path>
                <a:path w="2381885" h="2181859">
                  <a:moveTo>
                    <a:pt x="843190" y="1787816"/>
                  </a:moveTo>
                  <a:lnTo>
                    <a:pt x="840103" y="1787816"/>
                  </a:lnTo>
                  <a:lnTo>
                    <a:pt x="844906" y="1776884"/>
                  </a:lnTo>
                  <a:lnTo>
                    <a:pt x="843190" y="1787816"/>
                  </a:lnTo>
                  <a:close/>
                </a:path>
                <a:path w="2381885" h="2181859">
                  <a:moveTo>
                    <a:pt x="876513" y="1787286"/>
                  </a:moveTo>
                  <a:lnTo>
                    <a:pt x="876422" y="1786393"/>
                  </a:lnTo>
                  <a:lnTo>
                    <a:pt x="876122" y="1779022"/>
                  </a:lnTo>
                  <a:lnTo>
                    <a:pt x="877005" y="1781580"/>
                  </a:lnTo>
                  <a:lnTo>
                    <a:pt x="876513" y="1787286"/>
                  </a:lnTo>
                  <a:close/>
                </a:path>
                <a:path w="2381885" h="2181859">
                  <a:moveTo>
                    <a:pt x="1146965" y="1800516"/>
                  </a:moveTo>
                  <a:lnTo>
                    <a:pt x="1144276" y="1800516"/>
                  </a:lnTo>
                  <a:lnTo>
                    <a:pt x="1146055" y="1789178"/>
                  </a:lnTo>
                  <a:lnTo>
                    <a:pt x="1146809" y="1788000"/>
                  </a:lnTo>
                  <a:lnTo>
                    <a:pt x="1146833" y="1787556"/>
                  </a:lnTo>
                  <a:lnTo>
                    <a:pt x="1146414" y="1786393"/>
                  </a:lnTo>
                  <a:lnTo>
                    <a:pt x="1147024" y="1780408"/>
                  </a:lnTo>
                  <a:lnTo>
                    <a:pt x="1147526" y="1786227"/>
                  </a:lnTo>
                  <a:lnTo>
                    <a:pt x="1147563" y="1787816"/>
                  </a:lnTo>
                  <a:lnTo>
                    <a:pt x="1149555" y="1787816"/>
                  </a:lnTo>
                  <a:lnTo>
                    <a:pt x="1146965" y="1800516"/>
                  </a:lnTo>
                  <a:close/>
                </a:path>
                <a:path w="2381885" h="2181859">
                  <a:moveTo>
                    <a:pt x="847674" y="1787816"/>
                  </a:moveTo>
                  <a:lnTo>
                    <a:pt x="846612" y="1787816"/>
                  </a:lnTo>
                  <a:lnTo>
                    <a:pt x="846252" y="1780566"/>
                  </a:lnTo>
                  <a:lnTo>
                    <a:pt x="847674" y="1787816"/>
                  </a:lnTo>
                  <a:close/>
                </a:path>
                <a:path w="2381885" h="2181859">
                  <a:moveTo>
                    <a:pt x="806227" y="1787816"/>
                  </a:moveTo>
                  <a:lnTo>
                    <a:pt x="803140" y="1787816"/>
                  </a:lnTo>
                  <a:lnTo>
                    <a:pt x="803961" y="1780840"/>
                  </a:lnTo>
                  <a:lnTo>
                    <a:pt x="806094" y="1784417"/>
                  </a:lnTo>
                  <a:lnTo>
                    <a:pt x="806227" y="1787816"/>
                  </a:lnTo>
                  <a:close/>
                </a:path>
                <a:path w="2381885" h="2181859">
                  <a:moveTo>
                    <a:pt x="908024" y="1787816"/>
                  </a:moveTo>
                  <a:lnTo>
                    <a:pt x="907353" y="1787816"/>
                  </a:lnTo>
                  <a:lnTo>
                    <a:pt x="907458" y="1783353"/>
                  </a:lnTo>
                  <a:lnTo>
                    <a:pt x="908007" y="1781604"/>
                  </a:lnTo>
                  <a:lnTo>
                    <a:pt x="908024" y="1787816"/>
                  </a:lnTo>
                  <a:close/>
                </a:path>
                <a:path w="2381885" h="2181859">
                  <a:moveTo>
                    <a:pt x="828204" y="1787816"/>
                  </a:moveTo>
                  <a:lnTo>
                    <a:pt x="827757" y="1787816"/>
                  </a:lnTo>
                  <a:lnTo>
                    <a:pt x="828003" y="1787254"/>
                  </a:lnTo>
                  <a:lnTo>
                    <a:pt x="828204" y="1787816"/>
                  </a:lnTo>
                  <a:close/>
                </a:path>
                <a:path w="2381885" h="2181859">
                  <a:moveTo>
                    <a:pt x="876567" y="1787816"/>
                  </a:moveTo>
                  <a:lnTo>
                    <a:pt x="876513" y="1787286"/>
                  </a:lnTo>
                  <a:lnTo>
                    <a:pt x="876567" y="1787816"/>
                  </a:lnTo>
                  <a:close/>
                </a:path>
                <a:path w="2381885" h="2181859">
                  <a:moveTo>
                    <a:pt x="1054708" y="1787816"/>
                  </a:moveTo>
                  <a:lnTo>
                    <a:pt x="1054408" y="1787816"/>
                  </a:lnTo>
                  <a:lnTo>
                    <a:pt x="1054571" y="1787535"/>
                  </a:lnTo>
                  <a:lnTo>
                    <a:pt x="1054708" y="1787816"/>
                  </a:lnTo>
                  <a:close/>
                </a:path>
                <a:path w="2381885" h="2181859">
                  <a:moveTo>
                    <a:pt x="1138796" y="1800516"/>
                  </a:moveTo>
                  <a:lnTo>
                    <a:pt x="1132046" y="1800516"/>
                  </a:lnTo>
                  <a:lnTo>
                    <a:pt x="1129422" y="1789178"/>
                  </a:lnTo>
                  <a:lnTo>
                    <a:pt x="1129321" y="1787556"/>
                  </a:lnTo>
                  <a:lnTo>
                    <a:pt x="1129269" y="1787816"/>
                  </a:lnTo>
                  <a:lnTo>
                    <a:pt x="1146268" y="1787816"/>
                  </a:lnTo>
                  <a:lnTo>
                    <a:pt x="1146055" y="1789178"/>
                  </a:lnTo>
                  <a:lnTo>
                    <a:pt x="1138796" y="1800516"/>
                  </a:lnTo>
                  <a:close/>
                </a:path>
                <a:path w="2381885" h="2181859">
                  <a:moveTo>
                    <a:pt x="766375" y="1787816"/>
                  </a:moveTo>
                  <a:close/>
                </a:path>
                <a:path w="2381885" h="2181859">
                  <a:moveTo>
                    <a:pt x="1533834" y="1787816"/>
                  </a:moveTo>
                  <a:close/>
                </a:path>
                <a:path w="2381885" h="2181859">
                  <a:moveTo>
                    <a:pt x="1117874" y="1787816"/>
                  </a:moveTo>
                  <a:close/>
                </a:path>
                <a:path w="2381885" h="2181859">
                  <a:moveTo>
                    <a:pt x="672622" y="1800516"/>
                  </a:moveTo>
                  <a:lnTo>
                    <a:pt x="669035" y="1800516"/>
                  </a:lnTo>
                  <a:lnTo>
                    <a:pt x="668437" y="1787816"/>
                  </a:lnTo>
                  <a:lnTo>
                    <a:pt x="671825" y="1787816"/>
                  </a:lnTo>
                  <a:lnTo>
                    <a:pt x="672622" y="1800516"/>
                  </a:lnTo>
                  <a:close/>
                </a:path>
                <a:path w="2381885" h="2181859">
                  <a:moveTo>
                    <a:pt x="706914" y="1800516"/>
                  </a:moveTo>
                  <a:lnTo>
                    <a:pt x="680891" y="1800516"/>
                  </a:lnTo>
                  <a:lnTo>
                    <a:pt x="685773" y="1787816"/>
                  </a:lnTo>
                  <a:lnTo>
                    <a:pt x="701415" y="1787816"/>
                  </a:lnTo>
                  <a:lnTo>
                    <a:pt x="706914" y="1800516"/>
                  </a:lnTo>
                  <a:close/>
                </a:path>
                <a:path w="2381885" h="2181859">
                  <a:moveTo>
                    <a:pt x="760198" y="1800516"/>
                  </a:moveTo>
                  <a:lnTo>
                    <a:pt x="757807" y="1800516"/>
                  </a:lnTo>
                  <a:lnTo>
                    <a:pt x="756511" y="1787816"/>
                  </a:lnTo>
                  <a:lnTo>
                    <a:pt x="760496" y="1787816"/>
                  </a:lnTo>
                  <a:lnTo>
                    <a:pt x="760198" y="1800516"/>
                  </a:lnTo>
                  <a:close/>
                </a:path>
                <a:path w="2381885" h="2181859">
                  <a:moveTo>
                    <a:pt x="764171" y="1800516"/>
                  </a:moveTo>
                  <a:lnTo>
                    <a:pt x="760198" y="1800516"/>
                  </a:lnTo>
                  <a:lnTo>
                    <a:pt x="760497" y="1787816"/>
                  </a:lnTo>
                  <a:lnTo>
                    <a:pt x="761062" y="1787816"/>
                  </a:lnTo>
                  <a:lnTo>
                    <a:pt x="764171" y="1800516"/>
                  </a:lnTo>
                  <a:close/>
                </a:path>
                <a:path w="2381885" h="2181859">
                  <a:moveTo>
                    <a:pt x="778730" y="1790994"/>
                  </a:moveTo>
                  <a:lnTo>
                    <a:pt x="778331" y="1787816"/>
                  </a:lnTo>
                  <a:lnTo>
                    <a:pt x="779428" y="1787816"/>
                  </a:lnTo>
                  <a:lnTo>
                    <a:pt x="778730" y="1790994"/>
                  </a:lnTo>
                  <a:close/>
                </a:path>
                <a:path w="2381885" h="2181859">
                  <a:moveTo>
                    <a:pt x="785922" y="1800516"/>
                  </a:moveTo>
                  <a:lnTo>
                    <a:pt x="779925" y="1800516"/>
                  </a:lnTo>
                  <a:lnTo>
                    <a:pt x="778730" y="1790994"/>
                  </a:lnTo>
                  <a:lnTo>
                    <a:pt x="779428" y="1787816"/>
                  </a:lnTo>
                  <a:lnTo>
                    <a:pt x="785922" y="1800516"/>
                  </a:lnTo>
                  <a:close/>
                </a:path>
                <a:path w="2381885" h="2181859">
                  <a:moveTo>
                    <a:pt x="801004" y="1800516"/>
                  </a:moveTo>
                  <a:lnTo>
                    <a:pt x="785922" y="1800516"/>
                  </a:lnTo>
                  <a:lnTo>
                    <a:pt x="779428" y="1787816"/>
                  </a:lnTo>
                  <a:lnTo>
                    <a:pt x="803139" y="1787816"/>
                  </a:lnTo>
                  <a:lnTo>
                    <a:pt x="803040" y="1788952"/>
                  </a:lnTo>
                  <a:lnTo>
                    <a:pt x="801004" y="1800516"/>
                  </a:lnTo>
                  <a:close/>
                </a:path>
                <a:path w="2381885" h="2181859">
                  <a:moveTo>
                    <a:pt x="825158" y="1800516"/>
                  </a:moveTo>
                  <a:lnTo>
                    <a:pt x="802564" y="1800516"/>
                  </a:lnTo>
                  <a:lnTo>
                    <a:pt x="803047" y="1789838"/>
                  </a:lnTo>
                  <a:lnTo>
                    <a:pt x="803155" y="1788300"/>
                  </a:lnTo>
                  <a:lnTo>
                    <a:pt x="803240" y="1787816"/>
                  </a:lnTo>
                  <a:lnTo>
                    <a:pt x="822367" y="1787816"/>
                  </a:lnTo>
                  <a:lnTo>
                    <a:pt x="824467" y="1794342"/>
                  </a:lnTo>
                  <a:lnTo>
                    <a:pt x="824572" y="1794761"/>
                  </a:lnTo>
                  <a:lnTo>
                    <a:pt x="825158" y="1800516"/>
                  </a:lnTo>
                  <a:close/>
                </a:path>
                <a:path w="2381885" h="2181859">
                  <a:moveTo>
                    <a:pt x="836217" y="1800516"/>
                  </a:moveTo>
                  <a:lnTo>
                    <a:pt x="826452" y="1800516"/>
                  </a:lnTo>
                  <a:lnTo>
                    <a:pt x="824601" y="1794761"/>
                  </a:lnTo>
                  <a:lnTo>
                    <a:pt x="824511" y="1794166"/>
                  </a:lnTo>
                  <a:lnTo>
                    <a:pt x="823863" y="1787816"/>
                  </a:lnTo>
                  <a:lnTo>
                    <a:pt x="834125" y="1787816"/>
                  </a:lnTo>
                  <a:lnTo>
                    <a:pt x="836217" y="1800516"/>
                  </a:lnTo>
                  <a:close/>
                </a:path>
                <a:path w="2381885" h="2181859">
                  <a:moveTo>
                    <a:pt x="841597" y="1800516"/>
                  </a:moveTo>
                  <a:lnTo>
                    <a:pt x="838408" y="1800516"/>
                  </a:lnTo>
                  <a:lnTo>
                    <a:pt x="842294" y="1787816"/>
                  </a:lnTo>
                  <a:lnTo>
                    <a:pt x="842793" y="1787816"/>
                  </a:lnTo>
                  <a:lnTo>
                    <a:pt x="841597" y="1800516"/>
                  </a:lnTo>
                  <a:close/>
                </a:path>
                <a:path w="2381885" h="2181859">
                  <a:moveTo>
                    <a:pt x="866205" y="1800516"/>
                  </a:moveTo>
                  <a:lnTo>
                    <a:pt x="841598" y="1800516"/>
                  </a:lnTo>
                  <a:lnTo>
                    <a:pt x="843091" y="1787816"/>
                  </a:lnTo>
                  <a:lnTo>
                    <a:pt x="859630" y="1787816"/>
                  </a:lnTo>
                  <a:lnTo>
                    <a:pt x="866205" y="1800516"/>
                  </a:lnTo>
                  <a:close/>
                </a:path>
                <a:path w="2381885" h="2181859">
                  <a:moveTo>
                    <a:pt x="874912" y="1800516"/>
                  </a:moveTo>
                  <a:lnTo>
                    <a:pt x="866205" y="1800516"/>
                  </a:lnTo>
                  <a:lnTo>
                    <a:pt x="859630" y="1787816"/>
                  </a:lnTo>
                  <a:lnTo>
                    <a:pt x="874893" y="1787816"/>
                  </a:lnTo>
                  <a:lnTo>
                    <a:pt x="875097" y="1790994"/>
                  </a:lnTo>
                  <a:lnTo>
                    <a:pt x="874993" y="1797340"/>
                  </a:lnTo>
                  <a:lnTo>
                    <a:pt x="874912" y="1800516"/>
                  </a:lnTo>
                  <a:close/>
                </a:path>
                <a:path w="2381885" h="2181859">
                  <a:moveTo>
                    <a:pt x="886468" y="1800516"/>
                  </a:moveTo>
                  <a:lnTo>
                    <a:pt x="875708" y="1800516"/>
                  </a:lnTo>
                  <a:lnTo>
                    <a:pt x="875354" y="1794994"/>
                  </a:lnTo>
                  <a:lnTo>
                    <a:pt x="875234" y="1787816"/>
                  </a:lnTo>
                  <a:lnTo>
                    <a:pt x="886132" y="1787816"/>
                  </a:lnTo>
                  <a:lnTo>
                    <a:pt x="886468" y="1800516"/>
                  </a:lnTo>
                  <a:close/>
                </a:path>
                <a:path w="2381885" h="2181859">
                  <a:moveTo>
                    <a:pt x="896692" y="1800516"/>
                  </a:moveTo>
                  <a:lnTo>
                    <a:pt x="886730" y="1800516"/>
                  </a:lnTo>
                  <a:lnTo>
                    <a:pt x="886331" y="1787816"/>
                  </a:lnTo>
                  <a:lnTo>
                    <a:pt x="894600" y="1787816"/>
                  </a:lnTo>
                  <a:lnTo>
                    <a:pt x="896692" y="1800516"/>
                  </a:lnTo>
                  <a:close/>
                </a:path>
                <a:path w="2381885" h="2181859">
                  <a:moveTo>
                    <a:pt x="896692" y="1800516"/>
                  </a:moveTo>
                  <a:lnTo>
                    <a:pt x="894600" y="1787816"/>
                  </a:lnTo>
                  <a:lnTo>
                    <a:pt x="896692" y="1800516"/>
                  </a:lnTo>
                  <a:close/>
                </a:path>
                <a:path w="2381885" h="2181859">
                  <a:moveTo>
                    <a:pt x="910044" y="1800516"/>
                  </a:moveTo>
                  <a:lnTo>
                    <a:pt x="896692" y="1800516"/>
                  </a:lnTo>
                  <a:lnTo>
                    <a:pt x="894700" y="1787816"/>
                  </a:lnTo>
                  <a:lnTo>
                    <a:pt x="908150" y="1787816"/>
                  </a:lnTo>
                  <a:lnTo>
                    <a:pt x="910044" y="1800516"/>
                  </a:lnTo>
                  <a:close/>
                </a:path>
                <a:path w="2381885" h="2181859">
                  <a:moveTo>
                    <a:pt x="921202" y="1800516"/>
                  </a:moveTo>
                  <a:lnTo>
                    <a:pt x="910142" y="1800516"/>
                  </a:lnTo>
                  <a:lnTo>
                    <a:pt x="908249" y="1787816"/>
                  </a:lnTo>
                  <a:lnTo>
                    <a:pt x="920903" y="1787816"/>
                  </a:lnTo>
                  <a:lnTo>
                    <a:pt x="921202" y="1800516"/>
                  </a:lnTo>
                  <a:close/>
                </a:path>
                <a:path w="2381885" h="2181859">
                  <a:moveTo>
                    <a:pt x="922696" y="1800516"/>
                  </a:moveTo>
                  <a:lnTo>
                    <a:pt x="921401" y="1800516"/>
                  </a:lnTo>
                  <a:lnTo>
                    <a:pt x="921202" y="1787816"/>
                  </a:lnTo>
                  <a:lnTo>
                    <a:pt x="922696" y="1800516"/>
                  </a:lnTo>
                  <a:close/>
                </a:path>
                <a:path w="2381885" h="2181859">
                  <a:moveTo>
                    <a:pt x="930169" y="1813216"/>
                  </a:moveTo>
                  <a:lnTo>
                    <a:pt x="924490" y="1800516"/>
                  </a:lnTo>
                  <a:lnTo>
                    <a:pt x="921202" y="1787816"/>
                  </a:lnTo>
                  <a:lnTo>
                    <a:pt x="931952" y="1787816"/>
                  </a:lnTo>
                  <a:lnTo>
                    <a:pt x="930672" y="1790411"/>
                  </a:lnTo>
                  <a:lnTo>
                    <a:pt x="925286" y="1800516"/>
                  </a:lnTo>
                  <a:lnTo>
                    <a:pt x="931265" y="1800516"/>
                  </a:lnTo>
                  <a:lnTo>
                    <a:pt x="930169" y="1813216"/>
                  </a:lnTo>
                  <a:close/>
                </a:path>
                <a:path w="2381885" h="2181859">
                  <a:moveTo>
                    <a:pt x="931989" y="1787939"/>
                  </a:moveTo>
                  <a:close/>
                </a:path>
                <a:path w="2381885" h="2181859">
                  <a:moveTo>
                    <a:pt x="932167" y="1788174"/>
                  </a:moveTo>
                  <a:lnTo>
                    <a:pt x="932055" y="1787816"/>
                  </a:lnTo>
                  <a:lnTo>
                    <a:pt x="932360" y="1787816"/>
                  </a:lnTo>
                  <a:lnTo>
                    <a:pt x="932167" y="1788174"/>
                  </a:lnTo>
                  <a:close/>
                </a:path>
                <a:path w="2381885" h="2181859">
                  <a:moveTo>
                    <a:pt x="932294" y="1788582"/>
                  </a:moveTo>
                  <a:lnTo>
                    <a:pt x="932261" y="1788000"/>
                  </a:lnTo>
                  <a:lnTo>
                    <a:pt x="932360" y="1787816"/>
                  </a:lnTo>
                  <a:lnTo>
                    <a:pt x="932294" y="1788582"/>
                  </a:lnTo>
                  <a:close/>
                </a:path>
                <a:path w="2381885" h="2181859">
                  <a:moveTo>
                    <a:pt x="943419" y="1800516"/>
                  </a:moveTo>
                  <a:lnTo>
                    <a:pt x="936021" y="1800516"/>
                  </a:lnTo>
                  <a:lnTo>
                    <a:pt x="932480" y="1789178"/>
                  </a:lnTo>
                  <a:lnTo>
                    <a:pt x="932360" y="1787816"/>
                  </a:lnTo>
                  <a:lnTo>
                    <a:pt x="940231" y="1787816"/>
                  </a:lnTo>
                  <a:lnTo>
                    <a:pt x="943569" y="1794166"/>
                  </a:lnTo>
                  <a:lnTo>
                    <a:pt x="943451" y="1799696"/>
                  </a:lnTo>
                  <a:lnTo>
                    <a:pt x="943419" y="1800516"/>
                  </a:lnTo>
                  <a:close/>
                </a:path>
                <a:path w="2381885" h="2181859">
                  <a:moveTo>
                    <a:pt x="946153" y="1799082"/>
                  </a:moveTo>
                  <a:lnTo>
                    <a:pt x="943661" y="1794342"/>
                  </a:lnTo>
                  <a:lnTo>
                    <a:pt x="943917" y="1787816"/>
                  </a:lnTo>
                  <a:lnTo>
                    <a:pt x="945711" y="1787816"/>
                  </a:lnTo>
                  <a:lnTo>
                    <a:pt x="946153" y="1799082"/>
                  </a:lnTo>
                  <a:close/>
                </a:path>
                <a:path w="2381885" h="2181859">
                  <a:moveTo>
                    <a:pt x="946906" y="1800516"/>
                  </a:moveTo>
                  <a:lnTo>
                    <a:pt x="946475" y="1799696"/>
                  </a:lnTo>
                  <a:lnTo>
                    <a:pt x="946010" y="1787816"/>
                  </a:lnTo>
                  <a:lnTo>
                    <a:pt x="947105" y="1787816"/>
                  </a:lnTo>
                  <a:lnTo>
                    <a:pt x="947861" y="1795225"/>
                  </a:lnTo>
                  <a:lnTo>
                    <a:pt x="946906" y="1800516"/>
                  </a:lnTo>
                  <a:close/>
                </a:path>
                <a:path w="2381885" h="2181859">
                  <a:moveTo>
                    <a:pt x="947861" y="1795225"/>
                  </a:moveTo>
                  <a:lnTo>
                    <a:pt x="947105" y="1787816"/>
                  </a:lnTo>
                  <a:lnTo>
                    <a:pt x="948052" y="1794166"/>
                  </a:lnTo>
                  <a:lnTo>
                    <a:pt x="947861" y="1795225"/>
                  </a:lnTo>
                  <a:close/>
                </a:path>
                <a:path w="2381885" h="2181859">
                  <a:moveTo>
                    <a:pt x="948052" y="1794166"/>
                  </a:moveTo>
                  <a:lnTo>
                    <a:pt x="947105" y="1787816"/>
                  </a:lnTo>
                  <a:lnTo>
                    <a:pt x="947404" y="1787816"/>
                  </a:lnTo>
                  <a:lnTo>
                    <a:pt x="948544" y="1791438"/>
                  </a:lnTo>
                  <a:lnTo>
                    <a:pt x="948052" y="1794166"/>
                  </a:lnTo>
                  <a:close/>
                </a:path>
                <a:path w="2381885" h="2181859">
                  <a:moveTo>
                    <a:pt x="964623" y="1800516"/>
                  </a:moveTo>
                  <a:lnTo>
                    <a:pt x="951400" y="1800516"/>
                  </a:lnTo>
                  <a:lnTo>
                    <a:pt x="948603" y="1791625"/>
                  </a:lnTo>
                  <a:lnTo>
                    <a:pt x="948624" y="1790994"/>
                  </a:lnTo>
                  <a:lnTo>
                    <a:pt x="949198" y="1787816"/>
                  </a:lnTo>
                  <a:lnTo>
                    <a:pt x="966347" y="1787816"/>
                  </a:lnTo>
                  <a:lnTo>
                    <a:pt x="966240" y="1789178"/>
                  </a:lnTo>
                  <a:lnTo>
                    <a:pt x="964623" y="1800516"/>
                  </a:lnTo>
                  <a:close/>
                </a:path>
                <a:path w="2381885" h="2181859">
                  <a:moveTo>
                    <a:pt x="971117" y="1800516"/>
                  </a:moveTo>
                  <a:lnTo>
                    <a:pt x="965511" y="1800516"/>
                  </a:lnTo>
                  <a:lnTo>
                    <a:pt x="966214" y="1789838"/>
                  </a:lnTo>
                  <a:lnTo>
                    <a:pt x="966324" y="1788590"/>
                  </a:lnTo>
                  <a:lnTo>
                    <a:pt x="966434" y="1787816"/>
                  </a:lnTo>
                  <a:lnTo>
                    <a:pt x="972910" y="1787816"/>
                  </a:lnTo>
                  <a:lnTo>
                    <a:pt x="971117" y="1800516"/>
                  </a:lnTo>
                  <a:close/>
                </a:path>
                <a:path w="2381885" h="2181859">
                  <a:moveTo>
                    <a:pt x="972984" y="1788000"/>
                  </a:moveTo>
                  <a:lnTo>
                    <a:pt x="972910" y="1787816"/>
                  </a:lnTo>
                  <a:lnTo>
                    <a:pt x="972984" y="1788000"/>
                  </a:lnTo>
                  <a:close/>
                </a:path>
                <a:path w="2381885" h="2181859">
                  <a:moveTo>
                    <a:pt x="982016" y="1800516"/>
                  </a:moveTo>
                  <a:lnTo>
                    <a:pt x="978091" y="1800516"/>
                  </a:lnTo>
                  <a:lnTo>
                    <a:pt x="973010" y="1787816"/>
                  </a:lnTo>
                  <a:lnTo>
                    <a:pt x="984368" y="1787816"/>
                  </a:lnTo>
                  <a:lnTo>
                    <a:pt x="983861" y="1794994"/>
                  </a:lnTo>
                  <a:lnTo>
                    <a:pt x="982463" y="1799575"/>
                  </a:lnTo>
                  <a:lnTo>
                    <a:pt x="982016" y="1800516"/>
                  </a:lnTo>
                  <a:close/>
                </a:path>
                <a:path w="2381885" h="2181859">
                  <a:moveTo>
                    <a:pt x="983932" y="1794761"/>
                  </a:moveTo>
                  <a:lnTo>
                    <a:pt x="984368" y="1787816"/>
                  </a:lnTo>
                  <a:lnTo>
                    <a:pt x="986052" y="1787816"/>
                  </a:lnTo>
                  <a:lnTo>
                    <a:pt x="983932" y="1794761"/>
                  </a:lnTo>
                  <a:close/>
                </a:path>
                <a:path w="2381885" h="2181859">
                  <a:moveTo>
                    <a:pt x="983807" y="1796747"/>
                  </a:moveTo>
                  <a:lnTo>
                    <a:pt x="983903" y="1795225"/>
                  </a:lnTo>
                  <a:lnTo>
                    <a:pt x="983973" y="1794626"/>
                  </a:lnTo>
                  <a:lnTo>
                    <a:pt x="986052" y="1787816"/>
                  </a:lnTo>
                  <a:lnTo>
                    <a:pt x="988054" y="1787816"/>
                  </a:lnTo>
                  <a:lnTo>
                    <a:pt x="983807" y="1796747"/>
                  </a:lnTo>
                  <a:close/>
                </a:path>
                <a:path w="2381885" h="2181859">
                  <a:moveTo>
                    <a:pt x="995830" y="1800516"/>
                  </a:moveTo>
                  <a:lnTo>
                    <a:pt x="983571" y="1800516"/>
                  </a:lnTo>
                  <a:lnTo>
                    <a:pt x="983807" y="1796747"/>
                  </a:lnTo>
                  <a:lnTo>
                    <a:pt x="988054" y="1787816"/>
                  </a:lnTo>
                  <a:lnTo>
                    <a:pt x="995710" y="1787816"/>
                  </a:lnTo>
                  <a:lnTo>
                    <a:pt x="995958" y="1789178"/>
                  </a:lnTo>
                  <a:lnTo>
                    <a:pt x="995830" y="1800516"/>
                  </a:lnTo>
                  <a:close/>
                </a:path>
                <a:path w="2381885" h="2181859">
                  <a:moveTo>
                    <a:pt x="1021032" y="1800516"/>
                  </a:moveTo>
                  <a:lnTo>
                    <a:pt x="998017" y="1800516"/>
                  </a:lnTo>
                  <a:lnTo>
                    <a:pt x="996181" y="1790411"/>
                  </a:lnTo>
                  <a:lnTo>
                    <a:pt x="996124" y="1787816"/>
                  </a:lnTo>
                  <a:lnTo>
                    <a:pt x="1023922" y="1787816"/>
                  </a:lnTo>
                  <a:lnTo>
                    <a:pt x="1021575" y="1798539"/>
                  </a:lnTo>
                  <a:lnTo>
                    <a:pt x="1021032" y="1800516"/>
                  </a:lnTo>
                  <a:close/>
                </a:path>
                <a:path w="2381885" h="2181859">
                  <a:moveTo>
                    <a:pt x="1040958" y="1800516"/>
                  </a:moveTo>
                  <a:lnTo>
                    <a:pt x="1021143" y="1800516"/>
                  </a:lnTo>
                  <a:lnTo>
                    <a:pt x="1021575" y="1798539"/>
                  </a:lnTo>
                  <a:lnTo>
                    <a:pt x="1024520" y="1787816"/>
                  </a:lnTo>
                  <a:lnTo>
                    <a:pt x="1031294" y="1787816"/>
                  </a:lnTo>
                  <a:lnTo>
                    <a:pt x="1040958" y="1800516"/>
                  </a:lnTo>
                  <a:close/>
                </a:path>
                <a:path w="2381885" h="2181859">
                  <a:moveTo>
                    <a:pt x="1045740" y="1800516"/>
                  </a:moveTo>
                  <a:lnTo>
                    <a:pt x="1042217" y="1800516"/>
                  </a:lnTo>
                  <a:lnTo>
                    <a:pt x="1037174" y="1787816"/>
                  </a:lnTo>
                  <a:lnTo>
                    <a:pt x="1044545" y="1787816"/>
                  </a:lnTo>
                  <a:lnTo>
                    <a:pt x="1045740" y="1800516"/>
                  </a:lnTo>
                  <a:close/>
                </a:path>
                <a:path w="2381885" h="2181859">
                  <a:moveTo>
                    <a:pt x="1075630" y="1800516"/>
                  </a:moveTo>
                  <a:lnTo>
                    <a:pt x="1045740" y="1800516"/>
                  </a:lnTo>
                  <a:lnTo>
                    <a:pt x="1044545" y="1787816"/>
                  </a:lnTo>
                  <a:lnTo>
                    <a:pt x="1075431" y="1787816"/>
                  </a:lnTo>
                  <a:lnTo>
                    <a:pt x="1075630" y="1800516"/>
                  </a:lnTo>
                  <a:close/>
                </a:path>
                <a:path w="2381885" h="2181859">
                  <a:moveTo>
                    <a:pt x="1075630" y="1800516"/>
                  </a:moveTo>
                  <a:lnTo>
                    <a:pt x="1075431" y="1787816"/>
                  </a:lnTo>
                  <a:lnTo>
                    <a:pt x="1075646" y="1795225"/>
                  </a:lnTo>
                  <a:lnTo>
                    <a:pt x="1075630" y="1800516"/>
                  </a:lnTo>
                  <a:close/>
                </a:path>
                <a:path w="2381885" h="2181859">
                  <a:moveTo>
                    <a:pt x="1075726" y="1800315"/>
                  </a:moveTo>
                  <a:lnTo>
                    <a:pt x="1075530" y="1787816"/>
                  </a:lnTo>
                  <a:lnTo>
                    <a:pt x="1076925" y="1787816"/>
                  </a:lnTo>
                  <a:lnTo>
                    <a:pt x="1076404" y="1798899"/>
                  </a:lnTo>
                  <a:lnTo>
                    <a:pt x="1075726" y="1800315"/>
                  </a:lnTo>
                  <a:close/>
                </a:path>
                <a:path w="2381885" h="2181859">
                  <a:moveTo>
                    <a:pt x="1077219" y="1797194"/>
                  </a:moveTo>
                  <a:lnTo>
                    <a:pt x="1076925" y="1787816"/>
                  </a:lnTo>
                  <a:lnTo>
                    <a:pt x="1081707" y="1787816"/>
                  </a:lnTo>
                  <a:lnTo>
                    <a:pt x="1077219" y="1797194"/>
                  </a:lnTo>
                  <a:close/>
                </a:path>
                <a:path w="2381885" h="2181859">
                  <a:moveTo>
                    <a:pt x="1091271" y="1800516"/>
                  </a:moveTo>
                  <a:lnTo>
                    <a:pt x="1082903" y="1800516"/>
                  </a:lnTo>
                  <a:lnTo>
                    <a:pt x="1081708" y="1787816"/>
                  </a:lnTo>
                  <a:lnTo>
                    <a:pt x="1094160" y="1787816"/>
                  </a:lnTo>
                  <a:lnTo>
                    <a:pt x="1091271" y="1800516"/>
                  </a:lnTo>
                  <a:close/>
                </a:path>
                <a:path w="2381885" h="2181859">
                  <a:moveTo>
                    <a:pt x="1095158" y="1800516"/>
                  </a:moveTo>
                  <a:lnTo>
                    <a:pt x="1092069" y="1800516"/>
                  </a:lnTo>
                  <a:lnTo>
                    <a:pt x="1094560" y="1787816"/>
                  </a:lnTo>
                  <a:lnTo>
                    <a:pt x="1099143" y="1787816"/>
                  </a:lnTo>
                  <a:lnTo>
                    <a:pt x="1095158" y="1800516"/>
                  </a:lnTo>
                  <a:close/>
                </a:path>
                <a:path w="2381885" h="2181859">
                  <a:moveTo>
                    <a:pt x="1117194" y="1800516"/>
                  </a:moveTo>
                  <a:lnTo>
                    <a:pt x="1100138" y="1800516"/>
                  </a:lnTo>
                  <a:lnTo>
                    <a:pt x="1099939" y="1787816"/>
                  </a:lnTo>
                  <a:lnTo>
                    <a:pt x="1112791" y="1787816"/>
                  </a:lnTo>
                  <a:lnTo>
                    <a:pt x="1117194" y="1800516"/>
                  </a:lnTo>
                  <a:close/>
                </a:path>
                <a:path w="2381885" h="2181859">
                  <a:moveTo>
                    <a:pt x="1128634" y="1800516"/>
                  </a:moveTo>
                  <a:lnTo>
                    <a:pt x="1118770" y="1800516"/>
                  </a:lnTo>
                  <a:lnTo>
                    <a:pt x="1116478" y="1787816"/>
                  </a:lnTo>
                  <a:lnTo>
                    <a:pt x="1129107" y="1787816"/>
                  </a:lnTo>
                  <a:lnTo>
                    <a:pt x="1129014" y="1792445"/>
                  </a:lnTo>
                  <a:lnTo>
                    <a:pt x="1128634" y="1800516"/>
                  </a:lnTo>
                  <a:close/>
                </a:path>
                <a:path w="2381885" h="2181859">
                  <a:moveTo>
                    <a:pt x="1146055" y="1789178"/>
                  </a:moveTo>
                  <a:lnTo>
                    <a:pt x="1146268" y="1787816"/>
                  </a:lnTo>
                  <a:lnTo>
                    <a:pt x="1146927" y="1787816"/>
                  </a:lnTo>
                  <a:lnTo>
                    <a:pt x="1146055" y="1789178"/>
                  </a:lnTo>
                  <a:close/>
                </a:path>
                <a:path w="2381885" h="2181859">
                  <a:moveTo>
                    <a:pt x="1164799" y="1800516"/>
                  </a:moveTo>
                  <a:lnTo>
                    <a:pt x="1163006" y="1787816"/>
                  </a:lnTo>
                  <a:lnTo>
                    <a:pt x="1164901" y="1787816"/>
                  </a:lnTo>
                  <a:lnTo>
                    <a:pt x="1166535" y="1792445"/>
                  </a:lnTo>
                  <a:lnTo>
                    <a:pt x="1164799" y="1800516"/>
                  </a:lnTo>
                  <a:close/>
                </a:path>
                <a:path w="2381885" h="2181859">
                  <a:moveTo>
                    <a:pt x="1182036" y="1800516"/>
                  </a:moveTo>
                  <a:lnTo>
                    <a:pt x="1169383" y="1800516"/>
                  </a:lnTo>
                  <a:lnTo>
                    <a:pt x="1166535" y="1792445"/>
                  </a:lnTo>
                  <a:lnTo>
                    <a:pt x="1167530" y="1787816"/>
                  </a:lnTo>
                  <a:lnTo>
                    <a:pt x="1180800" y="1787816"/>
                  </a:lnTo>
                  <a:lnTo>
                    <a:pt x="1180984" y="1789178"/>
                  </a:lnTo>
                  <a:lnTo>
                    <a:pt x="1182036" y="1800516"/>
                  </a:lnTo>
                  <a:close/>
                </a:path>
                <a:path w="2381885" h="2181859">
                  <a:moveTo>
                    <a:pt x="1206346" y="1800516"/>
                  </a:moveTo>
                  <a:lnTo>
                    <a:pt x="1182634" y="1800516"/>
                  </a:lnTo>
                  <a:lnTo>
                    <a:pt x="1180964" y="1788952"/>
                  </a:lnTo>
                  <a:lnTo>
                    <a:pt x="1180857" y="1787816"/>
                  </a:lnTo>
                  <a:lnTo>
                    <a:pt x="1207541" y="1787816"/>
                  </a:lnTo>
                  <a:lnTo>
                    <a:pt x="1206346" y="1800516"/>
                  </a:lnTo>
                  <a:close/>
                </a:path>
                <a:path w="2381885" h="2181859">
                  <a:moveTo>
                    <a:pt x="1215612" y="1800516"/>
                  </a:moveTo>
                  <a:lnTo>
                    <a:pt x="1207542" y="1800516"/>
                  </a:lnTo>
                  <a:lnTo>
                    <a:pt x="1208040" y="1787816"/>
                  </a:lnTo>
                  <a:lnTo>
                    <a:pt x="1219298" y="1787816"/>
                  </a:lnTo>
                  <a:lnTo>
                    <a:pt x="1215612" y="1800516"/>
                  </a:lnTo>
                  <a:close/>
                </a:path>
                <a:path w="2381885" h="2181859">
                  <a:moveTo>
                    <a:pt x="1241626" y="1800516"/>
                  </a:moveTo>
                  <a:lnTo>
                    <a:pt x="1216309" y="1800516"/>
                  </a:lnTo>
                  <a:lnTo>
                    <a:pt x="1221091" y="1787816"/>
                  </a:lnTo>
                  <a:lnTo>
                    <a:pt x="1233744" y="1787816"/>
                  </a:lnTo>
                  <a:lnTo>
                    <a:pt x="1240196" y="1796383"/>
                  </a:lnTo>
                  <a:lnTo>
                    <a:pt x="1241626" y="1800516"/>
                  </a:lnTo>
                  <a:close/>
                </a:path>
                <a:path w="2381885" h="2181859">
                  <a:moveTo>
                    <a:pt x="1253450" y="1800516"/>
                  </a:moveTo>
                  <a:lnTo>
                    <a:pt x="1243309" y="1800516"/>
                  </a:lnTo>
                  <a:lnTo>
                    <a:pt x="1240185" y="1796350"/>
                  </a:lnTo>
                  <a:lnTo>
                    <a:pt x="1237232" y="1787816"/>
                  </a:lnTo>
                  <a:lnTo>
                    <a:pt x="1255688" y="1787816"/>
                  </a:lnTo>
                  <a:lnTo>
                    <a:pt x="1253450" y="1800516"/>
                  </a:lnTo>
                  <a:close/>
                </a:path>
                <a:path w="2381885" h="2181859">
                  <a:moveTo>
                    <a:pt x="1259907" y="1800516"/>
                  </a:moveTo>
                  <a:lnTo>
                    <a:pt x="1254227" y="1800516"/>
                  </a:lnTo>
                  <a:lnTo>
                    <a:pt x="1256660" y="1787816"/>
                  </a:lnTo>
                  <a:lnTo>
                    <a:pt x="1264755" y="1787816"/>
                  </a:lnTo>
                  <a:lnTo>
                    <a:pt x="1259907" y="1800516"/>
                  </a:lnTo>
                  <a:close/>
                </a:path>
                <a:path w="2381885" h="2181859">
                  <a:moveTo>
                    <a:pt x="1288092" y="1800516"/>
                  </a:moveTo>
                  <a:lnTo>
                    <a:pt x="1260944" y="1800516"/>
                  </a:lnTo>
                  <a:lnTo>
                    <a:pt x="1268541" y="1787816"/>
                  </a:lnTo>
                  <a:lnTo>
                    <a:pt x="1285752" y="1787816"/>
                  </a:lnTo>
                  <a:lnTo>
                    <a:pt x="1288092" y="1800516"/>
                  </a:lnTo>
                  <a:close/>
                </a:path>
                <a:path w="2381885" h="2181859">
                  <a:moveTo>
                    <a:pt x="1307671" y="1800516"/>
                  </a:moveTo>
                  <a:lnTo>
                    <a:pt x="1288641" y="1800516"/>
                  </a:lnTo>
                  <a:lnTo>
                    <a:pt x="1286947" y="1787816"/>
                  </a:lnTo>
                  <a:lnTo>
                    <a:pt x="1306077" y="1787816"/>
                  </a:lnTo>
                  <a:lnTo>
                    <a:pt x="1307671" y="1800516"/>
                  </a:lnTo>
                  <a:close/>
                </a:path>
                <a:path w="2381885" h="2181859">
                  <a:moveTo>
                    <a:pt x="1312459" y="1813216"/>
                  </a:moveTo>
                  <a:lnTo>
                    <a:pt x="1301892" y="1813216"/>
                  </a:lnTo>
                  <a:lnTo>
                    <a:pt x="1301943" y="1812755"/>
                  </a:lnTo>
                  <a:lnTo>
                    <a:pt x="1308603" y="1800490"/>
                  </a:lnTo>
                  <a:lnTo>
                    <a:pt x="1320760" y="1787816"/>
                  </a:lnTo>
                  <a:lnTo>
                    <a:pt x="1334044" y="1787816"/>
                  </a:lnTo>
                  <a:lnTo>
                    <a:pt x="1344236" y="1800516"/>
                  </a:lnTo>
                  <a:lnTo>
                    <a:pt x="1323089" y="1800516"/>
                  </a:lnTo>
                  <a:lnTo>
                    <a:pt x="1312459" y="1813216"/>
                  </a:lnTo>
                  <a:close/>
                </a:path>
                <a:path w="2381885" h="2181859">
                  <a:moveTo>
                    <a:pt x="1352704" y="1800516"/>
                  </a:moveTo>
                  <a:lnTo>
                    <a:pt x="1351110" y="1800516"/>
                  </a:lnTo>
                  <a:lnTo>
                    <a:pt x="1346532" y="1787816"/>
                  </a:lnTo>
                  <a:lnTo>
                    <a:pt x="1353003" y="1787816"/>
                  </a:lnTo>
                  <a:lnTo>
                    <a:pt x="1353257" y="1792445"/>
                  </a:lnTo>
                  <a:lnTo>
                    <a:pt x="1353244" y="1795225"/>
                  </a:lnTo>
                  <a:lnTo>
                    <a:pt x="1352704" y="1800516"/>
                  </a:lnTo>
                  <a:close/>
                </a:path>
                <a:path w="2381885" h="2181859">
                  <a:moveTo>
                    <a:pt x="1362319" y="1800516"/>
                  </a:moveTo>
                  <a:lnTo>
                    <a:pt x="1353700" y="1800516"/>
                  </a:lnTo>
                  <a:lnTo>
                    <a:pt x="1353352" y="1794166"/>
                  </a:lnTo>
                  <a:lnTo>
                    <a:pt x="1354000" y="1787816"/>
                  </a:lnTo>
                  <a:lnTo>
                    <a:pt x="1370837" y="1787816"/>
                  </a:lnTo>
                  <a:lnTo>
                    <a:pt x="1362319" y="1800516"/>
                  </a:lnTo>
                  <a:close/>
                </a:path>
                <a:path w="2381885" h="2181859">
                  <a:moveTo>
                    <a:pt x="1578184" y="1813216"/>
                  </a:moveTo>
                  <a:lnTo>
                    <a:pt x="1571606" y="1800516"/>
                  </a:lnTo>
                  <a:lnTo>
                    <a:pt x="1568485" y="1787816"/>
                  </a:lnTo>
                  <a:lnTo>
                    <a:pt x="1577970" y="1787816"/>
                  </a:lnTo>
                  <a:lnTo>
                    <a:pt x="1583948" y="1800516"/>
                  </a:lnTo>
                  <a:lnTo>
                    <a:pt x="1583350" y="1800516"/>
                  </a:lnTo>
                  <a:lnTo>
                    <a:pt x="1578184" y="1813216"/>
                  </a:lnTo>
                  <a:close/>
                </a:path>
                <a:path w="2381885" h="2181859">
                  <a:moveTo>
                    <a:pt x="1605219" y="1800516"/>
                  </a:moveTo>
                  <a:lnTo>
                    <a:pt x="1594310" y="1800516"/>
                  </a:lnTo>
                  <a:lnTo>
                    <a:pt x="1599512" y="1787816"/>
                  </a:lnTo>
                  <a:lnTo>
                    <a:pt x="1605219" y="1800516"/>
                  </a:lnTo>
                  <a:close/>
                </a:path>
                <a:path w="2381885" h="2181859">
                  <a:moveTo>
                    <a:pt x="1641634" y="1800516"/>
                  </a:moveTo>
                  <a:lnTo>
                    <a:pt x="1627885" y="1800516"/>
                  </a:lnTo>
                  <a:lnTo>
                    <a:pt x="1625893" y="1787816"/>
                  </a:lnTo>
                  <a:lnTo>
                    <a:pt x="1636553" y="1787816"/>
                  </a:lnTo>
                  <a:lnTo>
                    <a:pt x="1641634" y="1800516"/>
                  </a:lnTo>
                  <a:close/>
                </a:path>
                <a:path w="2381885" h="2181859">
                  <a:moveTo>
                    <a:pt x="1657775" y="1800516"/>
                  </a:moveTo>
                  <a:lnTo>
                    <a:pt x="1649225" y="1800516"/>
                  </a:lnTo>
                  <a:lnTo>
                    <a:pt x="1643901" y="1787816"/>
                  </a:lnTo>
                  <a:lnTo>
                    <a:pt x="1656878" y="1787816"/>
                  </a:lnTo>
                  <a:lnTo>
                    <a:pt x="1657775" y="1800516"/>
                  </a:lnTo>
                  <a:close/>
                </a:path>
                <a:path w="2381885" h="2181859">
                  <a:moveTo>
                    <a:pt x="1757854" y="1800516"/>
                  </a:moveTo>
                  <a:lnTo>
                    <a:pt x="1742361" y="1800516"/>
                  </a:lnTo>
                  <a:lnTo>
                    <a:pt x="1735586" y="1787816"/>
                  </a:lnTo>
                  <a:lnTo>
                    <a:pt x="1758228" y="1787816"/>
                  </a:lnTo>
                  <a:lnTo>
                    <a:pt x="1757854" y="1800516"/>
                  </a:lnTo>
                  <a:close/>
                </a:path>
                <a:path w="2381885" h="2181859">
                  <a:moveTo>
                    <a:pt x="1778727" y="1800516"/>
                  </a:moveTo>
                  <a:lnTo>
                    <a:pt x="1768465" y="1800516"/>
                  </a:lnTo>
                  <a:lnTo>
                    <a:pt x="1768963" y="1787816"/>
                  </a:lnTo>
                  <a:lnTo>
                    <a:pt x="1783310" y="1787816"/>
                  </a:lnTo>
                  <a:lnTo>
                    <a:pt x="1778727" y="1800516"/>
                  </a:lnTo>
                  <a:close/>
                </a:path>
                <a:path w="2381885" h="2181859">
                  <a:moveTo>
                    <a:pt x="1880749" y="1800516"/>
                  </a:moveTo>
                  <a:lnTo>
                    <a:pt x="1870019" y="1800516"/>
                  </a:lnTo>
                  <a:lnTo>
                    <a:pt x="1870574" y="1787816"/>
                  </a:lnTo>
                  <a:lnTo>
                    <a:pt x="1883738" y="1787816"/>
                  </a:lnTo>
                  <a:lnTo>
                    <a:pt x="1880749" y="1800516"/>
                  </a:lnTo>
                  <a:close/>
                </a:path>
                <a:path w="2381885" h="2181859">
                  <a:moveTo>
                    <a:pt x="1903664" y="1800516"/>
                  </a:moveTo>
                  <a:lnTo>
                    <a:pt x="1891609" y="1800516"/>
                  </a:lnTo>
                  <a:lnTo>
                    <a:pt x="1893502" y="1787816"/>
                  </a:lnTo>
                  <a:lnTo>
                    <a:pt x="1899281" y="1787816"/>
                  </a:lnTo>
                  <a:lnTo>
                    <a:pt x="1903664" y="1800516"/>
                  </a:lnTo>
                  <a:close/>
                </a:path>
                <a:path w="2381885" h="2181859">
                  <a:moveTo>
                    <a:pt x="1082804" y="1800516"/>
                  </a:moveTo>
                  <a:lnTo>
                    <a:pt x="1077324" y="1800516"/>
                  </a:lnTo>
                  <a:lnTo>
                    <a:pt x="1077293" y="1797194"/>
                  </a:lnTo>
                  <a:lnTo>
                    <a:pt x="1081707" y="1787817"/>
                  </a:lnTo>
                  <a:lnTo>
                    <a:pt x="1082804" y="1800516"/>
                  </a:lnTo>
                  <a:close/>
                </a:path>
                <a:path w="2381885" h="2181859">
                  <a:moveTo>
                    <a:pt x="1082903" y="1800516"/>
                  </a:moveTo>
                  <a:lnTo>
                    <a:pt x="1081714" y="1787892"/>
                  </a:lnTo>
                  <a:lnTo>
                    <a:pt x="1082903" y="1800516"/>
                  </a:lnTo>
                  <a:close/>
                </a:path>
                <a:path w="2381885" h="2181859">
                  <a:moveTo>
                    <a:pt x="927741" y="1796350"/>
                  </a:moveTo>
                  <a:lnTo>
                    <a:pt x="930672" y="1790411"/>
                  </a:lnTo>
                  <a:lnTo>
                    <a:pt x="931989" y="1787939"/>
                  </a:lnTo>
                  <a:lnTo>
                    <a:pt x="932098" y="1788300"/>
                  </a:lnTo>
                  <a:lnTo>
                    <a:pt x="927741" y="1796350"/>
                  </a:lnTo>
                  <a:close/>
                </a:path>
                <a:path w="2381885" h="2181859">
                  <a:moveTo>
                    <a:pt x="977991" y="1800516"/>
                  </a:moveTo>
                  <a:lnTo>
                    <a:pt x="971217" y="1800516"/>
                  </a:lnTo>
                  <a:lnTo>
                    <a:pt x="972984" y="1788000"/>
                  </a:lnTo>
                  <a:lnTo>
                    <a:pt x="977991" y="1800516"/>
                  </a:lnTo>
                  <a:close/>
                </a:path>
                <a:path w="2381885" h="2181859">
                  <a:moveTo>
                    <a:pt x="932270" y="1788870"/>
                  </a:moveTo>
                  <a:lnTo>
                    <a:pt x="932167" y="1788174"/>
                  </a:lnTo>
                  <a:lnTo>
                    <a:pt x="932270" y="1788870"/>
                  </a:lnTo>
                  <a:close/>
                </a:path>
                <a:path w="2381885" h="2181859">
                  <a:moveTo>
                    <a:pt x="1132046" y="1800516"/>
                  </a:moveTo>
                  <a:lnTo>
                    <a:pt x="1128634" y="1800516"/>
                  </a:lnTo>
                  <a:lnTo>
                    <a:pt x="1129210" y="1788264"/>
                  </a:lnTo>
                  <a:lnTo>
                    <a:pt x="1132046" y="1800516"/>
                  </a:lnTo>
                  <a:close/>
                </a:path>
                <a:path w="2381885" h="2181859">
                  <a:moveTo>
                    <a:pt x="931265" y="1800516"/>
                  </a:moveTo>
                  <a:lnTo>
                    <a:pt x="925685" y="1800516"/>
                  </a:lnTo>
                  <a:lnTo>
                    <a:pt x="927741" y="1796350"/>
                  </a:lnTo>
                  <a:lnTo>
                    <a:pt x="932098" y="1788300"/>
                  </a:lnTo>
                  <a:lnTo>
                    <a:pt x="932185" y="1788590"/>
                  </a:lnTo>
                  <a:lnTo>
                    <a:pt x="932086" y="1790994"/>
                  </a:lnTo>
                  <a:lnTo>
                    <a:pt x="931265" y="1800516"/>
                  </a:lnTo>
                  <a:close/>
                </a:path>
                <a:path w="2381885" h="2181859">
                  <a:moveTo>
                    <a:pt x="936021" y="1800516"/>
                  </a:moveTo>
                  <a:lnTo>
                    <a:pt x="935773" y="1800516"/>
                  </a:lnTo>
                  <a:lnTo>
                    <a:pt x="932362" y="1789178"/>
                  </a:lnTo>
                  <a:lnTo>
                    <a:pt x="932294" y="1788582"/>
                  </a:lnTo>
                  <a:lnTo>
                    <a:pt x="936021" y="1800516"/>
                  </a:lnTo>
                  <a:close/>
                </a:path>
                <a:path w="2381885" h="2181859">
                  <a:moveTo>
                    <a:pt x="802564" y="1800516"/>
                  </a:moveTo>
                  <a:lnTo>
                    <a:pt x="801004" y="1800516"/>
                  </a:lnTo>
                  <a:lnTo>
                    <a:pt x="803104" y="1788590"/>
                  </a:lnTo>
                  <a:lnTo>
                    <a:pt x="802564" y="1800516"/>
                  </a:lnTo>
                  <a:close/>
                </a:path>
                <a:path w="2381885" h="2181859">
                  <a:moveTo>
                    <a:pt x="934751" y="1813216"/>
                  </a:moveTo>
                  <a:lnTo>
                    <a:pt x="930169" y="1813216"/>
                  </a:lnTo>
                  <a:lnTo>
                    <a:pt x="932270" y="1788870"/>
                  </a:lnTo>
                  <a:lnTo>
                    <a:pt x="935773" y="1800516"/>
                  </a:lnTo>
                  <a:lnTo>
                    <a:pt x="936246" y="1800516"/>
                  </a:lnTo>
                  <a:lnTo>
                    <a:pt x="934751" y="1813216"/>
                  </a:lnTo>
                  <a:close/>
                </a:path>
                <a:path w="2381885" h="2181859">
                  <a:moveTo>
                    <a:pt x="998017" y="1800516"/>
                  </a:moveTo>
                  <a:lnTo>
                    <a:pt x="995830" y="1800516"/>
                  </a:lnTo>
                  <a:lnTo>
                    <a:pt x="996077" y="1789838"/>
                  </a:lnTo>
                  <a:lnTo>
                    <a:pt x="998017" y="1800516"/>
                  </a:lnTo>
                  <a:close/>
                </a:path>
                <a:path w="2381885" h="2181859">
                  <a:moveTo>
                    <a:pt x="925486" y="1800516"/>
                  </a:moveTo>
                  <a:lnTo>
                    <a:pt x="925286" y="1800516"/>
                  </a:lnTo>
                  <a:lnTo>
                    <a:pt x="930672" y="1790411"/>
                  </a:lnTo>
                  <a:lnTo>
                    <a:pt x="927723" y="1796383"/>
                  </a:lnTo>
                  <a:lnTo>
                    <a:pt x="925486" y="1800516"/>
                  </a:lnTo>
                  <a:close/>
                </a:path>
                <a:path w="2381885" h="2181859">
                  <a:moveTo>
                    <a:pt x="779925" y="1800516"/>
                  </a:moveTo>
                  <a:lnTo>
                    <a:pt x="776638" y="1800516"/>
                  </a:lnTo>
                  <a:lnTo>
                    <a:pt x="778730" y="1790994"/>
                  </a:lnTo>
                  <a:lnTo>
                    <a:pt x="779925" y="1800516"/>
                  </a:lnTo>
                  <a:close/>
                </a:path>
                <a:path w="2381885" h="2181859">
                  <a:moveTo>
                    <a:pt x="948998" y="1800516"/>
                  </a:moveTo>
                  <a:lnTo>
                    <a:pt x="948400" y="1800516"/>
                  </a:lnTo>
                  <a:lnTo>
                    <a:pt x="948062" y="1797194"/>
                  </a:lnTo>
                  <a:lnTo>
                    <a:pt x="947944" y="1794761"/>
                  </a:lnTo>
                  <a:lnTo>
                    <a:pt x="948052" y="1794166"/>
                  </a:lnTo>
                  <a:lnTo>
                    <a:pt x="948998" y="1800516"/>
                  </a:lnTo>
                  <a:close/>
                </a:path>
                <a:path w="2381885" h="2181859">
                  <a:moveTo>
                    <a:pt x="1353700" y="1800516"/>
                  </a:moveTo>
                  <a:lnTo>
                    <a:pt x="1352704" y="1800516"/>
                  </a:lnTo>
                  <a:lnTo>
                    <a:pt x="1353352" y="1794167"/>
                  </a:lnTo>
                  <a:lnTo>
                    <a:pt x="1353700" y="1800516"/>
                  </a:lnTo>
                  <a:close/>
                </a:path>
                <a:path w="2381885" h="2181859">
                  <a:moveTo>
                    <a:pt x="983725" y="1796920"/>
                  </a:moveTo>
                  <a:lnTo>
                    <a:pt x="983845" y="1795225"/>
                  </a:lnTo>
                  <a:lnTo>
                    <a:pt x="983932" y="1794761"/>
                  </a:lnTo>
                  <a:lnTo>
                    <a:pt x="983807" y="1796747"/>
                  </a:lnTo>
                  <a:lnTo>
                    <a:pt x="983725" y="1796920"/>
                  </a:lnTo>
                  <a:close/>
                </a:path>
                <a:path w="2381885" h="2181859">
                  <a:moveTo>
                    <a:pt x="925685" y="1800516"/>
                  </a:moveTo>
                  <a:lnTo>
                    <a:pt x="925486" y="1800516"/>
                  </a:lnTo>
                  <a:lnTo>
                    <a:pt x="927741" y="1796350"/>
                  </a:lnTo>
                  <a:lnTo>
                    <a:pt x="925685" y="1800516"/>
                  </a:lnTo>
                  <a:close/>
                </a:path>
                <a:path w="2381885" h="2181859">
                  <a:moveTo>
                    <a:pt x="983471" y="1800516"/>
                  </a:moveTo>
                  <a:lnTo>
                    <a:pt x="982176" y="1800516"/>
                  </a:lnTo>
                  <a:lnTo>
                    <a:pt x="982463" y="1799575"/>
                  </a:lnTo>
                  <a:lnTo>
                    <a:pt x="983725" y="1796920"/>
                  </a:lnTo>
                  <a:lnTo>
                    <a:pt x="983471" y="1800516"/>
                  </a:lnTo>
                  <a:close/>
                </a:path>
                <a:path w="2381885" h="2181859">
                  <a:moveTo>
                    <a:pt x="1076394" y="1799103"/>
                  </a:moveTo>
                  <a:lnTo>
                    <a:pt x="1076404" y="1798899"/>
                  </a:lnTo>
                  <a:lnTo>
                    <a:pt x="1077219" y="1797194"/>
                  </a:lnTo>
                  <a:lnTo>
                    <a:pt x="1077224" y="1797340"/>
                  </a:lnTo>
                  <a:lnTo>
                    <a:pt x="1076394" y="1799103"/>
                  </a:lnTo>
                  <a:close/>
                </a:path>
                <a:path w="2381885" h="2181859">
                  <a:moveTo>
                    <a:pt x="946508" y="1800516"/>
                  </a:moveTo>
                  <a:lnTo>
                    <a:pt x="946209" y="1800516"/>
                  </a:lnTo>
                  <a:lnTo>
                    <a:pt x="946153" y="1799082"/>
                  </a:lnTo>
                  <a:lnTo>
                    <a:pt x="946412" y="1799575"/>
                  </a:lnTo>
                  <a:lnTo>
                    <a:pt x="946508" y="1800516"/>
                  </a:lnTo>
                  <a:close/>
                </a:path>
                <a:path w="2381885" h="2181859">
                  <a:moveTo>
                    <a:pt x="1076328" y="1800516"/>
                  </a:moveTo>
                  <a:lnTo>
                    <a:pt x="1075729" y="1800516"/>
                  </a:lnTo>
                  <a:lnTo>
                    <a:pt x="1076394" y="1799103"/>
                  </a:lnTo>
                  <a:lnTo>
                    <a:pt x="1076328" y="1800516"/>
                  </a:lnTo>
                  <a:close/>
                </a:path>
                <a:path w="2381885" h="2181859">
                  <a:moveTo>
                    <a:pt x="982176" y="1800516"/>
                  </a:moveTo>
                  <a:lnTo>
                    <a:pt x="982016" y="1800516"/>
                  </a:lnTo>
                  <a:lnTo>
                    <a:pt x="982463" y="1799575"/>
                  </a:lnTo>
                  <a:lnTo>
                    <a:pt x="982176" y="1800516"/>
                  </a:lnTo>
                  <a:close/>
                </a:path>
                <a:path w="2381885" h="2181859">
                  <a:moveTo>
                    <a:pt x="946906" y="1800516"/>
                  </a:moveTo>
                  <a:lnTo>
                    <a:pt x="946508" y="1800516"/>
                  </a:lnTo>
                  <a:lnTo>
                    <a:pt x="946475" y="1799696"/>
                  </a:lnTo>
                  <a:lnTo>
                    <a:pt x="946906" y="1800516"/>
                  </a:lnTo>
                  <a:close/>
                </a:path>
                <a:path w="2381885" h="2181859">
                  <a:moveTo>
                    <a:pt x="1075729" y="1800516"/>
                  </a:moveTo>
                  <a:lnTo>
                    <a:pt x="1075726" y="1800315"/>
                  </a:lnTo>
                  <a:lnTo>
                    <a:pt x="1075729" y="1800516"/>
                  </a:lnTo>
                  <a:close/>
                </a:path>
                <a:path w="2381885" h="2181859">
                  <a:moveTo>
                    <a:pt x="841598" y="1800516"/>
                  </a:moveTo>
                  <a:close/>
                </a:path>
                <a:path w="2381885" h="2181859">
                  <a:moveTo>
                    <a:pt x="706515" y="1813216"/>
                  </a:moveTo>
                  <a:lnTo>
                    <a:pt x="672821" y="1813216"/>
                  </a:lnTo>
                  <a:lnTo>
                    <a:pt x="671650" y="1800516"/>
                  </a:lnTo>
                  <a:lnTo>
                    <a:pt x="707966" y="1800516"/>
                  </a:lnTo>
                  <a:lnTo>
                    <a:pt x="706515" y="1813216"/>
                  </a:lnTo>
                  <a:close/>
                </a:path>
                <a:path w="2381885" h="2181859">
                  <a:moveTo>
                    <a:pt x="719749" y="1813216"/>
                  </a:moveTo>
                  <a:lnTo>
                    <a:pt x="707294" y="1813216"/>
                  </a:lnTo>
                  <a:lnTo>
                    <a:pt x="710681" y="1800516"/>
                  </a:lnTo>
                  <a:lnTo>
                    <a:pt x="719349" y="1800516"/>
                  </a:lnTo>
                  <a:lnTo>
                    <a:pt x="720002" y="1810918"/>
                  </a:lnTo>
                  <a:lnTo>
                    <a:pt x="720016" y="1811582"/>
                  </a:lnTo>
                  <a:lnTo>
                    <a:pt x="719749" y="1813216"/>
                  </a:lnTo>
                  <a:close/>
                </a:path>
                <a:path w="2381885" h="2181859">
                  <a:moveTo>
                    <a:pt x="780922" y="1813216"/>
                  </a:moveTo>
                  <a:lnTo>
                    <a:pt x="777734" y="1813216"/>
                  </a:lnTo>
                  <a:lnTo>
                    <a:pt x="773250" y="1800516"/>
                  </a:lnTo>
                  <a:lnTo>
                    <a:pt x="786701" y="1800516"/>
                  </a:lnTo>
                  <a:lnTo>
                    <a:pt x="780922" y="1813216"/>
                  </a:lnTo>
                  <a:close/>
                </a:path>
                <a:path w="2381885" h="2181859">
                  <a:moveTo>
                    <a:pt x="833426" y="1813216"/>
                  </a:moveTo>
                  <a:lnTo>
                    <a:pt x="790586" y="1813216"/>
                  </a:lnTo>
                  <a:lnTo>
                    <a:pt x="786701" y="1800516"/>
                  </a:lnTo>
                  <a:lnTo>
                    <a:pt x="826950" y="1800516"/>
                  </a:lnTo>
                  <a:lnTo>
                    <a:pt x="833426" y="1813216"/>
                  </a:lnTo>
                  <a:close/>
                </a:path>
                <a:path w="2381885" h="2181859">
                  <a:moveTo>
                    <a:pt x="844187" y="1813216"/>
                  </a:moveTo>
                  <a:lnTo>
                    <a:pt x="833426" y="1813216"/>
                  </a:lnTo>
                  <a:lnTo>
                    <a:pt x="834124" y="1800516"/>
                  </a:lnTo>
                  <a:lnTo>
                    <a:pt x="839007" y="1800516"/>
                  </a:lnTo>
                  <a:lnTo>
                    <a:pt x="840997" y="1805240"/>
                  </a:lnTo>
                  <a:lnTo>
                    <a:pt x="844187" y="1813216"/>
                  </a:lnTo>
                  <a:close/>
                </a:path>
                <a:path w="2381885" h="2181859">
                  <a:moveTo>
                    <a:pt x="896593" y="1813216"/>
                  </a:moveTo>
                  <a:lnTo>
                    <a:pt x="844387" y="1813216"/>
                  </a:lnTo>
                  <a:lnTo>
                    <a:pt x="840729" y="1804571"/>
                  </a:lnTo>
                  <a:lnTo>
                    <a:pt x="839106" y="1800516"/>
                  </a:lnTo>
                  <a:lnTo>
                    <a:pt x="898286" y="1800516"/>
                  </a:lnTo>
                  <a:lnTo>
                    <a:pt x="896593" y="1813216"/>
                  </a:lnTo>
                  <a:close/>
                </a:path>
                <a:path w="2381885" h="2181859">
                  <a:moveTo>
                    <a:pt x="904925" y="1813216"/>
                  </a:moveTo>
                  <a:lnTo>
                    <a:pt x="900418" y="1813216"/>
                  </a:lnTo>
                  <a:lnTo>
                    <a:pt x="898686" y="1800516"/>
                  </a:lnTo>
                  <a:lnTo>
                    <a:pt x="908927" y="1800516"/>
                  </a:lnTo>
                  <a:lnTo>
                    <a:pt x="904925" y="1813216"/>
                  </a:lnTo>
                  <a:close/>
                </a:path>
                <a:path w="2381885" h="2181859">
                  <a:moveTo>
                    <a:pt x="909146" y="1813216"/>
                  </a:moveTo>
                  <a:lnTo>
                    <a:pt x="905435" y="1813216"/>
                  </a:lnTo>
                  <a:lnTo>
                    <a:pt x="909047" y="1800516"/>
                  </a:lnTo>
                  <a:lnTo>
                    <a:pt x="913928" y="1800516"/>
                  </a:lnTo>
                  <a:lnTo>
                    <a:pt x="911201" y="1809627"/>
                  </a:lnTo>
                  <a:lnTo>
                    <a:pt x="909146" y="1813216"/>
                  </a:lnTo>
                  <a:close/>
                </a:path>
                <a:path w="2381885" h="2181859">
                  <a:moveTo>
                    <a:pt x="911224" y="1809588"/>
                  </a:moveTo>
                  <a:lnTo>
                    <a:pt x="913928" y="1800516"/>
                  </a:lnTo>
                  <a:lnTo>
                    <a:pt x="914824" y="1803301"/>
                  </a:lnTo>
                  <a:lnTo>
                    <a:pt x="911224" y="1809588"/>
                  </a:lnTo>
                  <a:close/>
                </a:path>
                <a:path w="2381885" h="2181859">
                  <a:moveTo>
                    <a:pt x="914824" y="1803301"/>
                  </a:moveTo>
                  <a:lnTo>
                    <a:pt x="913928" y="1800516"/>
                  </a:lnTo>
                  <a:lnTo>
                    <a:pt x="916419" y="1800516"/>
                  </a:lnTo>
                  <a:lnTo>
                    <a:pt x="914824" y="1803301"/>
                  </a:lnTo>
                  <a:close/>
                </a:path>
                <a:path w="2381885" h="2181859">
                  <a:moveTo>
                    <a:pt x="917480" y="1811559"/>
                  </a:moveTo>
                  <a:lnTo>
                    <a:pt x="915433" y="1805192"/>
                  </a:lnTo>
                  <a:lnTo>
                    <a:pt x="916718" y="1800516"/>
                  </a:lnTo>
                  <a:lnTo>
                    <a:pt x="919209" y="1800516"/>
                  </a:lnTo>
                  <a:lnTo>
                    <a:pt x="918686" y="1806073"/>
                  </a:lnTo>
                  <a:lnTo>
                    <a:pt x="917480" y="1811559"/>
                  </a:lnTo>
                  <a:close/>
                </a:path>
                <a:path w="2381885" h="2181859">
                  <a:moveTo>
                    <a:pt x="930169" y="1813216"/>
                  </a:moveTo>
                  <a:lnTo>
                    <a:pt x="918013" y="1813216"/>
                  </a:lnTo>
                  <a:lnTo>
                    <a:pt x="918686" y="1806073"/>
                  </a:lnTo>
                  <a:lnTo>
                    <a:pt x="919906" y="1800516"/>
                  </a:lnTo>
                  <a:lnTo>
                    <a:pt x="924490" y="1800516"/>
                  </a:lnTo>
                  <a:lnTo>
                    <a:pt x="930169" y="1813216"/>
                  </a:lnTo>
                  <a:close/>
                </a:path>
                <a:path w="2381885" h="2181859">
                  <a:moveTo>
                    <a:pt x="936844" y="1813216"/>
                  </a:moveTo>
                  <a:lnTo>
                    <a:pt x="934851" y="1813216"/>
                  </a:lnTo>
                  <a:lnTo>
                    <a:pt x="936346" y="1800516"/>
                  </a:lnTo>
                  <a:lnTo>
                    <a:pt x="937043" y="1800516"/>
                  </a:lnTo>
                  <a:lnTo>
                    <a:pt x="937958" y="1806073"/>
                  </a:lnTo>
                  <a:lnTo>
                    <a:pt x="938022" y="1806956"/>
                  </a:lnTo>
                  <a:lnTo>
                    <a:pt x="936844" y="1813216"/>
                  </a:lnTo>
                  <a:close/>
                </a:path>
                <a:path w="2381885" h="2181859">
                  <a:moveTo>
                    <a:pt x="938738" y="1803155"/>
                  </a:moveTo>
                  <a:lnTo>
                    <a:pt x="937640" y="1800516"/>
                  </a:lnTo>
                  <a:lnTo>
                    <a:pt x="938435" y="1800516"/>
                  </a:lnTo>
                  <a:lnTo>
                    <a:pt x="938850" y="1802403"/>
                  </a:lnTo>
                  <a:lnTo>
                    <a:pt x="938738" y="1803155"/>
                  </a:lnTo>
                  <a:close/>
                </a:path>
                <a:path w="2381885" h="2181859">
                  <a:moveTo>
                    <a:pt x="938866" y="1802476"/>
                  </a:moveTo>
                  <a:lnTo>
                    <a:pt x="938435" y="1800516"/>
                  </a:lnTo>
                  <a:lnTo>
                    <a:pt x="938905" y="1800516"/>
                  </a:lnTo>
                  <a:lnTo>
                    <a:pt x="939101" y="1801225"/>
                  </a:lnTo>
                  <a:lnTo>
                    <a:pt x="938866" y="1802476"/>
                  </a:lnTo>
                  <a:close/>
                </a:path>
                <a:path w="2381885" h="2181859">
                  <a:moveTo>
                    <a:pt x="939101" y="1801225"/>
                  </a:moveTo>
                  <a:lnTo>
                    <a:pt x="938905" y="1800516"/>
                  </a:lnTo>
                  <a:lnTo>
                    <a:pt x="939235" y="1800516"/>
                  </a:lnTo>
                  <a:lnTo>
                    <a:pt x="939101" y="1801225"/>
                  </a:lnTo>
                  <a:close/>
                </a:path>
                <a:path w="2381885" h="2181859">
                  <a:moveTo>
                    <a:pt x="941201" y="1808806"/>
                  </a:moveTo>
                  <a:lnTo>
                    <a:pt x="939101" y="1801225"/>
                  </a:lnTo>
                  <a:lnTo>
                    <a:pt x="939235" y="1800516"/>
                  </a:lnTo>
                  <a:lnTo>
                    <a:pt x="941526" y="1800516"/>
                  </a:lnTo>
                  <a:lnTo>
                    <a:pt x="941201" y="1808806"/>
                  </a:lnTo>
                  <a:close/>
                </a:path>
                <a:path w="2381885" h="2181859">
                  <a:moveTo>
                    <a:pt x="941376" y="1809436"/>
                  </a:moveTo>
                  <a:lnTo>
                    <a:pt x="941308" y="1806073"/>
                  </a:lnTo>
                  <a:lnTo>
                    <a:pt x="941526" y="1800516"/>
                  </a:lnTo>
                  <a:lnTo>
                    <a:pt x="941726" y="1800516"/>
                  </a:lnTo>
                  <a:lnTo>
                    <a:pt x="941376" y="1809436"/>
                  </a:lnTo>
                  <a:close/>
                </a:path>
                <a:path w="2381885" h="2181859">
                  <a:moveTo>
                    <a:pt x="943167" y="1805240"/>
                  </a:moveTo>
                  <a:lnTo>
                    <a:pt x="942722" y="1800516"/>
                  </a:lnTo>
                  <a:lnTo>
                    <a:pt x="943220" y="1800516"/>
                  </a:lnTo>
                  <a:lnTo>
                    <a:pt x="943857" y="1802403"/>
                  </a:lnTo>
                  <a:lnTo>
                    <a:pt x="943167" y="1805240"/>
                  </a:lnTo>
                  <a:close/>
                </a:path>
                <a:path w="2381885" h="2181859">
                  <a:moveTo>
                    <a:pt x="985663" y="1813216"/>
                  </a:moveTo>
                  <a:lnTo>
                    <a:pt x="947505" y="1813216"/>
                  </a:lnTo>
                  <a:lnTo>
                    <a:pt x="943857" y="1802403"/>
                  </a:lnTo>
                  <a:lnTo>
                    <a:pt x="944316" y="1800516"/>
                  </a:lnTo>
                  <a:lnTo>
                    <a:pt x="979486" y="1800516"/>
                  </a:lnTo>
                  <a:lnTo>
                    <a:pt x="985663" y="1813216"/>
                  </a:lnTo>
                  <a:close/>
                </a:path>
                <a:path w="2381885" h="2181859">
                  <a:moveTo>
                    <a:pt x="991939" y="1813216"/>
                  </a:moveTo>
                  <a:lnTo>
                    <a:pt x="985763" y="1813216"/>
                  </a:lnTo>
                  <a:lnTo>
                    <a:pt x="979586" y="1800516"/>
                  </a:lnTo>
                  <a:lnTo>
                    <a:pt x="990844" y="1800516"/>
                  </a:lnTo>
                  <a:lnTo>
                    <a:pt x="991939" y="1813216"/>
                  </a:lnTo>
                  <a:close/>
                </a:path>
                <a:path w="2381885" h="2181859">
                  <a:moveTo>
                    <a:pt x="1002799" y="1813216"/>
                  </a:moveTo>
                  <a:lnTo>
                    <a:pt x="991939" y="1813216"/>
                  </a:lnTo>
                  <a:lnTo>
                    <a:pt x="990844" y="1800516"/>
                  </a:lnTo>
                  <a:lnTo>
                    <a:pt x="993534" y="1800516"/>
                  </a:lnTo>
                  <a:lnTo>
                    <a:pt x="1000785" y="1809074"/>
                  </a:lnTo>
                  <a:lnTo>
                    <a:pt x="1002799" y="1813216"/>
                  </a:lnTo>
                  <a:close/>
                </a:path>
                <a:path w="2381885" h="2181859">
                  <a:moveTo>
                    <a:pt x="1000785" y="1809074"/>
                  </a:moveTo>
                  <a:lnTo>
                    <a:pt x="993534" y="1800516"/>
                  </a:lnTo>
                  <a:lnTo>
                    <a:pt x="996622" y="1800516"/>
                  </a:lnTo>
                  <a:lnTo>
                    <a:pt x="1000785" y="1809074"/>
                  </a:lnTo>
                  <a:close/>
                </a:path>
                <a:path w="2381885" h="2181859">
                  <a:moveTo>
                    <a:pt x="1007283" y="1813216"/>
                  </a:moveTo>
                  <a:lnTo>
                    <a:pt x="1004294" y="1813216"/>
                  </a:lnTo>
                  <a:lnTo>
                    <a:pt x="1000776" y="1809057"/>
                  </a:lnTo>
                  <a:lnTo>
                    <a:pt x="996622" y="1800516"/>
                  </a:lnTo>
                  <a:lnTo>
                    <a:pt x="1006984" y="1800516"/>
                  </a:lnTo>
                  <a:lnTo>
                    <a:pt x="1007283" y="1813216"/>
                  </a:lnTo>
                  <a:close/>
                </a:path>
                <a:path w="2381885" h="2181859">
                  <a:moveTo>
                    <a:pt x="1019139" y="1813216"/>
                  </a:moveTo>
                  <a:lnTo>
                    <a:pt x="1007283" y="1813216"/>
                  </a:lnTo>
                  <a:lnTo>
                    <a:pt x="1006984" y="1800516"/>
                  </a:lnTo>
                  <a:lnTo>
                    <a:pt x="1016033" y="1800516"/>
                  </a:lnTo>
                  <a:lnTo>
                    <a:pt x="1019139" y="1813216"/>
                  </a:lnTo>
                  <a:close/>
                </a:path>
                <a:path w="2381885" h="2181859">
                  <a:moveTo>
                    <a:pt x="1029501" y="1813216"/>
                  </a:moveTo>
                  <a:lnTo>
                    <a:pt x="1019912" y="1813216"/>
                  </a:lnTo>
                  <a:lnTo>
                    <a:pt x="1017047" y="1800516"/>
                  </a:lnTo>
                  <a:lnTo>
                    <a:pt x="1029675" y="1800516"/>
                  </a:lnTo>
                  <a:lnTo>
                    <a:pt x="1029552" y="1811582"/>
                  </a:lnTo>
                  <a:lnTo>
                    <a:pt x="1029501" y="1813216"/>
                  </a:lnTo>
                  <a:close/>
                </a:path>
                <a:path w="2381885" h="2181859">
                  <a:moveTo>
                    <a:pt x="1035541" y="1813216"/>
                  </a:moveTo>
                  <a:lnTo>
                    <a:pt x="1030114" y="1813216"/>
                  </a:lnTo>
                  <a:lnTo>
                    <a:pt x="1030025" y="1810646"/>
                  </a:lnTo>
                  <a:lnTo>
                    <a:pt x="1029899" y="1800516"/>
                  </a:lnTo>
                  <a:lnTo>
                    <a:pt x="1034957" y="1800516"/>
                  </a:lnTo>
                  <a:lnTo>
                    <a:pt x="1035541" y="1813216"/>
                  </a:lnTo>
                  <a:close/>
                </a:path>
                <a:path w="2381885" h="2181859">
                  <a:moveTo>
                    <a:pt x="1037272" y="1813216"/>
                  </a:moveTo>
                  <a:lnTo>
                    <a:pt x="1035678" y="1813216"/>
                  </a:lnTo>
                  <a:lnTo>
                    <a:pt x="1036575" y="1800516"/>
                  </a:lnTo>
                  <a:lnTo>
                    <a:pt x="1044961" y="1800516"/>
                  </a:lnTo>
                  <a:lnTo>
                    <a:pt x="1037272" y="1813216"/>
                  </a:lnTo>
                  <a:close/>
                </a:path>
                <a:path w="2381885" h="2181859">
                  <a:moveTo>
                    <a:pt x="1089280" y="1813216"/>
                  </a:moveTo>
                  <a:lnTo>
                    <a:pt x="1042253" y="1813216"/>
                  </a:lnTo>
                  <a:lnTo>
                    <a:pt x="1045940" y="1800516"/>
                  </a:lnTo>
                  <a:lnTo>
                    <a:pt x="1089777" y="1800516"/>
                  </a:lnTo>
                  <a:lnTo>
                    <a:pt x="1091293" y="1806956"/>
                  </a:lnTo>
                  <a:lnTo>
                    <a:pt x="1089280" y="1813216"/>
                  </a:lnTo>
                  <a:close/>
                </a:path>
                <a:path w="2381885" h="2181859">
                  <a:moveTo>
                    <a:pt x="1119069" y="1813216"/>
                  </a:moveTo>
                  <a:lnTo>
                    <a:pt x="1092766" y="1813216"/>
                  </a:lnTo>
                  <a:lnTo>
                    <a:pt x="1091293" y="1806956"/>
                  </a:lnTo>
                  <a:lnTo>
                    <a:pt x="1093364" y="1800516"/>
                  </a:lnTo>
                  <a:lnTo>
                    <a:pt x="1118172" y="1800516"/>
                  </a:lnTo>
                  <a:lnTo>
                    <a:pt x="1119339" y="1812903"/>
                  </a:lnTo>
                  <a:lnTo>
                    <a:pt x="1119069" y="1813216"/>
                  </a:lnTo>
                  <a:close/>
                </a:path>
                <a:path w="2381885" h="2181859">
                  <a:moveTo>
                    <a:pt x="1119447" y="1812777"/>
                  </a:moveTo>
                  <a:lnTo>
                    <a:pt x="1119093" y="1800516"/>
                  </a:lnTo>
                  <a:lnTo>
                    <a:pt x="1129530" y="1800516"/>
                  </a:lnTo>
                  <a:lnTo>
                    <a:pt x="1127838" y="1803053"/>
                  </a:lnTo>
                  <a:lnTo>
                    <a:pt x="1119447" y="1812777"/>
                  </a:lnTo>
                  <a:close/>
                </a:path>
                <a:path w="2381885" h="2181859">
                  <a:moveTo>
                    <a:pt x="1153640" y="1813216"/>
                  </a:moveTo>
                  <a:lnTo>
                    <a:pt x="1121062" y="1813216"/>
                  </a:lnTo>
                  <a:lnTo>
                    <a:pt x="1127838" y="1803053"/>
                  </a:lnTo>
                  <a:lnTo>
                    <a:pt x="1130028" y="1800516"/>
                  </a:lnTo>
                  <a:lnTo>
                    <a:pt x="1155334" y="1800516"/>
                  </a:lnTo>
                  <a:lnTo>
                    <a:pt x="1153640" y="1813216"/>
                  </a:lnTo>
                  <a:close/>
                </a:path>
                <a:path w="2381885" h="2181859">
                  <a:moveTo>
                    <a:pt x="1192522" y="1825916"/>
                  </a:moveTo>
                  <a:lnTo>
                    <a:pt x="1164538" y="1825916"/>
                  </a:lnTo>
                  <a:lnTo>
                    <a:pt x="1161899" y="1813625"/>
                  </a:lnTo>
                  <a:lnTo>
                    <a:pt x="1161913" y="1812903"/>
                  </a:lnTo>
                  <a:lnTo>
                    <a:pt x="1165952" y="1800516"/>
                  </a:lnTo>
                  <a:lnTo>
                    <a:pt x="1197180" y="1800516"/>
                  </a:lnTo>
                  <a:lnTo>
                    <a:pt x="1201472" y="1808806"/>
                  </a:lnTo>
                  <a:lnTo>
                    <a:pt x="1201596" y="1809436"/>
                  </a:lnTo>
                  <a:lnTo>
                    <a:pt x="1201863" y="1813216"/>
                  </a:lnTo>
                  <a:lnTo>
                    <a:pt x="1192522" y="1825916"/>
                  </a:lnTo>
                  <a:close/>
                </a:path>
                <a:path w="2381885" h="2181859">
                  <a:moveTo>
                    <a:pt x="1203755" y="1813216"/>
                  </a:moveTo>
                  <a:lnTo>
                    <a:pt x="1201611" y="1809074"/>
                  </a:lnTo>
                  <a:lnTo>
                    <a:pt x="1201522" y="1808390"/>
                  </a:lnTo>
                  <a:lnTo>
                    <a:pt x="1200966" y="1800516"/>
                  </a:lnTo>
                  <a:lnTo>
                    <a:pt x="1210929" y="1800516"/>
                  </a:lnTo>
                  <a:lnTo>
                    <a:pt x="1209790" y="1802821"/>
                  </a:lnTo>
                  <a:lnTo>
                    <a:pt x="1203755" y="1813216"/>
                  </a:lnTo>
                  <a:close/>
                </a:path>
                <a:path w="2381885" h="2181859">
                  <a:moveTo>
                    <a:pt x="1209790" y="1802821"/>
                  </a:moveTo>
                  <a:lnTo>
                    <a:pt x="1210929" y="1800516"/>
                  </a:lnTo>
                  <a:lnTo>
                    <a:pt x="1211128" y="1800516"/>
                  </a:lnTo>
                  <a:lnTo>
                    <a:pt x="1209790" y="1802821"/>
                  </a:lnTo>
                  <a:close/>
                </a:path>
                <a:path w="2381885" h="2181859">
                  <a:moveTo>
                    <a:pt x="1212025" y="1813216"/>
                  </a:moveTo>
                  <a:lnTo>
                    <a:pt x="1204652" y="1813216"/>
                  </a:lnTo>
                  <a:lnTo>
                    <a:pt x="1209790" y="1802821"/>
                  </a:lnTo>
                  <a:lnTo>
                    <a:pt x="1211128" y="1800516"/>
                  </a:lnTo>
                  <a:lnTo>
                    <a:pt x="1215911" y="1800516"/>
                  </a:lnTo>
                  <a:lnTo>
                    <a:pt x="1212025" y="1813216"/>
                  </a:lnTo>
                  <a:close/>
                </a:path>
                <a:path w="2381885" h="2181859">
                  <a:moveTo>
                    <a:pt x="1217007" y="1813216"/>
                  </a:moveTo>
                  <a:lnTo>
                    <a:pt x="1212324" y="1813216"/>
                  </a:lnTo>
                  <a:lnTo>
                    <a:pt x="1216210" y="1800516"/>
                  </a:lnTo>
                  <a:lnTo>
                    <a:pt x="1219398" y="1800516"/>
                  </a:lnTo>
                  <a:lnTo>
                    <a:pt x="1217007" y="1813216"/>
                  </a:lnTo>
                  <a:close/>
                </a:path>
                <a:path w="2381885" h="2181859">
                  <a:moveTo>
                    <a:pt x="1219465" y="1800685"/>
                  </a:moveTo>
                  <a:lnTo>
                    <a:pt x="1219398" y="1800516"/>
                  </a:lnTo>
                  <a:lnTo>
                    <a:pt x="1219465" y="1800685"/>
                  </a:lnTo>
                  <a:close/>
                </a:path>
                <a:path w="2381885" h="2181859">
                  <a:moveTo>
                    <a:pt x="1224464" y="1813178"/>
                  </a:moveTo>
                  <a:lnTo>
                    <a:pt x="1219465" y="1800685"/>
                  </a:lnTo>
                  <a:lnTo>
                    <a:pt x="1219497" y="1800516"/>
                  </a:lnTo>
                  <a:lnTo>
                    <a:pt x="1224464" y="1813178"/>
                  </a:lnTo>
                  <a:close/>
                </a:path>
                <a:path w="2381885" h="2181859">
                  <a:moveTo>
                    <a:pt x="1237431" y="1813216"/>
                  </a:moveTo>
                  <a:lnTo>
                    <a:pt x="1224479" y="1813216"/>
                  </a:lnTo>
                  <a:lnTo>
                    <a:pt x="1219497" y="1800516"/>
                  </a:lnTo>
                  <a:lnTo>
                    <a:pt x="1237867" y="1800516"/>
                  </a:lnTo>
                  <a:lnTo>
                    <a:pt x="1238103" y="1806956"/>
                  </a:lnTo>
                  <a:lnTo>
                    <a:pt x="1238051" y="1809627"/>
                  </a:lnTo>
                  <a:lnTo>
                    <a:pt x="1237431" y="1813216"/>
                  </a:lnTo>
                  <a:close/>
                </a:path>
                <a:path w="2381885" h="2181859">
                  <a:moveTo>
                    <a:pt x="1244605" y="1813216"/>
                  </a:moveTo>
                  <a:lnTo>
                    <a:pt x="1238332" y="1813216"/>
                  </a:lnTo>
                  <a:lnTo>
                    <a:pt x="1238264" y="1808390"/>
                  </a:lnTo>
                  <a:lnTo>
                    <a:pt x="1239623" y="1800516"/>
                  </a:lnTo>
                  <a:lnTo>
                    <a:pt x="1245302" y="1800516"/>
                  </a:lnTo>
                  <a:lnTo>
                    <a:pt x="1244605" y="1813216"/>
                  </a:lnTo>
                  <a:close/>
                </a:path>
                <a:path w="2381885" h="2181859">
                  <a:moveTo>
                    <a:pt x="1248135" y="1805206"/>
                  </a:moveTo>
                  <a:lnTo>
                    <a:pt x="1245302" y="1800516"/>
                  </a:lnTo>
                  <a:lnTo>
                    <a:pt x="1249387" y="1800516"/>
                  </a:lnTo>
                  <a:lnTo>
                    <a:pt x="1248135" y="1805206"/>
                  </a:lnTo>
                  <a:close/>
                </a:path>
                <a:path w="2381885" h="2181859">
                  <a:moveTo>
                    <a:pt x="1253563" y="1808390"/>
                  </a:moveTo>
                  <a:lnTo>
                    <a:pt x="1255663" y="1800516"/>
                  </a:lnTo>
                  <a:lnTo>
                    <a:pt x="1257452" y="1800516"/>
                  </a:lnTo>
                  <a:lnTo>
                    <a:pt x="1253563" y="1808390"/>
                  </a:lnTo>
                  <a:close/>
                </a:path>
                <a:path w="2381885" h="2181859">
                  <a:moveTo>
                    <a:pt x="1265064" y="1813216"/>
                  </a:moveTo>
                  <a:lnTo>
                    <a:pt x="1252974" y="1813216"/>
                  </a:lnTo>
                  <a:lnTo>
                    <a:pt x="1258354" y="1800516"/>
                  </a:lnTo>
                  <a:lnTo>
                    <a:pt x="1262874" y="1800516"/>
                  </a:lnTo>
                  <a:lnTo>
                    <a:pt x="1265064" y="1813216"/>
                  </a:lnTo>
                  <a:close/>
                </a:path>
                <a:path w="2381885" h="2181859">
                  <a:moveTo>
                    <a:pt x="1293423" y="1813216"/>
                  </a:moveTo>
                  <a:lnTo>
                    <a:pt x="1266722" y="1813216"/>
                  </a:lnTo>
                  <a:lnTo>
                    <a:pt x="1265427" y="1800516"/>
                  </a:lnTo>
                  <a:lnTo>
                    <a:pt x="1290435" y="1800516"/>
                  </a:lnTo>
                  <a:lnTo>
                    <a:pt x="1293423" y="1813216"/>
                  </a:lnTo>
                  <a:close/>
                </a:path>
                <a:path w="2381885" h="2181859">
                  <a:moveTo>
                    <a:pt x="1301693" y="1813216"/>
                  </a:moveTo>
                  <a:lnTo>
                    <a:pt x="1295125" y="1813216"/>
                  </a:lnTo>
                  <a:lnTo>
                    <a:pt x="1290870" y="1800516"/>
                  </a:lnTo>
                  <a:lnTo>
                    <a:pt x="1303287" y="1800516"/>
                  </a:lnTo>
                  <a:lnTo>
                    <a:pt x="1301976" y="1812447"/>
                  </a:lnTo>
                  <a:lnTo>
                    <a:pt x="1301863" y="1812903"/>
                  </a:lnTo>
                  <a:lnTo>
                    <a:pt x="1301693" y="1813216"/>
                  </a:lnTo>
                  <a:close/>
                </a:path>
                <a:path w="2381885" h="2181859">
                  <a:moveTo>
                    <a:pt x="1504214" y="1813216"/>
                  </a:moveTo>
                  <a:lnTo>
                    <a:pt x="1493881" y="1813216"/>
                  </a:lnTo>
                  <a:lnTo>
                    <a:pt x="1492586" y="1800516"/>
                  </a:lnTo>
                  <a:lnTo>
                    <a:pt x="1498265" y="1800516"/>
                  </a:lnTo>
                  <a:lnTo>
                    <a:pt x="1504214" y="1813216"/>
                  </a:lnTo>
                  <a:close/>
                </a:path>
                <a:path w="2381885" h="2181859">
                  <a:moveTo>
                    <a:pt x="1533245" y="1825916"/>
                  </a:moveTo>
                  <a:lnTo>
                    <a:pt x="1524269" y="1825916"/>
                  </a:lnTo>
                  <a:lnTo>
                    <a:pt x="1517609" y="1813216"/>
                  </a:lnTo>
                  <a:lnTo>
                    <a:pt x="1516797" y="1800516"/>
                  </a:lnTo>
                  <a:lnTo>
                    <a:pt x="1533647" y="1800516"/>
                  </a:lnTo>
                  <a:lnTo>
                    <a:pt x="1541329" y="1813216"/>
                  </a:lnTo>
                  <a:lnTo>
                    <a:pt x="1541007" y="1813216"/>
                  </a:lnTo>
                  <a:lnTo>
                    <a:pt x="1533245" y="1825916"/>
                  </a:lnTo>
                  <a:close/>
                </a:path>
                <a:path w="2381885" h="2181859">
                  <a:moveTo>
                    <a:pt x="1601682" y="1813216"/>
                  </a:moveTo>
                  <a:lnTo>
                    <a:pt x="1582852" y="1813216"/>
                  </a:lnTo>
                  <a:lnTo>
                    <a:pt x="1583848" y="1800516"/>
                  </a:lnTo>
                  <a:lnTo>
                    <a:pt x="1604173" y="1800516"/>
                  </a:lnTo>
                  <a:lnTo>
                    <a:pt x="1604427" y="1801150"/>
                  </a:lnTo>
                  <a:lnTo>
                    <a:pt x="1601682" y="1813216"/>
                  </a:lnTo>
                  <a:close/>
                </a:path>
                <a:path w="2381885" h="2181859">
                  <a:moveTo>
                    <a:pt x="1604427" y="1801150"/>
                  </a:moveTo>
                  <a:lnTo>
                    <a:pt x="1604173" y="1800516"/>
                  </a:lnTo>
                  <a:lnTo>
                    <a:pt x="1604572" y="1800516"/>
                  </a:lnTo>
                  <a:lnTo>
                    <a:pt x="1604427" y="1801150"/>
                  </a:lnTo>
                  <a:close/>
                </a:path>
                <a:path w="2381885" h="2181859">
                  <a:moveTo>
                    <a:pt x="1609254" y="1813216"/>
                  </a:moveTo>
                  <a:lnTo>
                    <a:pt x="1604457" y="1801225"/>
                  </a:lnTo>
                  <a:lnTo>
                    <a:pt x="1604572" y="1800516"/>
                  </a:lnTo>
                  <a:lnTo>
                    <a:pt x="1609852" y="1800516"/>
                  </a:lnTo>
                  <a:lnTo>
                    <a:pt x="1609254" y="1813216"/>
                  </a:lnTo>
                  <a:close/>
                </a:path>
                <a:path w="2381885" h="2181859">
                  <a:moveTo>
                    <a:pt x="1699259" y="1813216"/>
                  </a:moveTo>
                  <a:lnTo>
                    <a:pt x="1675908" y="1813216"/>
                  </a:lnTo>
                  <a:lnTo>
                    <a:pt x="1678274" y="1800516"/>
                  </a:lnTo>
                  <a:lnTo>
                    <a:pt x="1695016" y="1800516"/>
                  </a:lnTo>
                  <a:lnTo>
                    <a:pt x="1699259" y="1813216"/>
                  </a:lnTo>
                  <a:close/>
                </a:path>
                <a:path w="2381885" h="2181859">
                  <a:moveTo>
                    <a:pt x="1745164" y="1813216"/>
                  </a:moveTo>
                  <a:lnTo>
                    <a:pt x="1727417" y="1813216"/>
                  </a:lnTo>
                  <a:lnTo>
                    <a:pt x="1730904" y="1800516"/>
                  </a:lnTo>
                  <a:lnTo>
                    <a:pt x="1745536" y="1800516"/>
                  </a:lnTo>
                  <a:lnTo>
                    <a:pt x="1745164" y="1813216"/>
                  </a:lnTo>
                  <a:close/>
                </a:path>
                <a:path w="2381885" h="2181859">
                  <a:moveTo>
                    <a:pt x="1224479" y="1813216"/>
                  </a:moveTo>
                  <a:lnTo>
                    <a:pt x="1217106" y="1813216"/>
                  </a:lnTo>
                  <a:lnTo>
                    <a:pt x="1219465" y="1800685"/>
                  </a:lnTo>
                  <a:lnTo>
                    <a:pt x="1224479" y="1813216"/>
                  </a:lnTo>
                  <a:close/>
                </a:path>
                <a:path w="2381885" h="2181859">
                  <a:moveTo>
                    <a:pt x="941191" y="1809057"/>
                  </a:moveTo>
                  <a:lnTo>
                    <a:pt x="939327" y="1804571"/>
                  </a:lnTo>
                  <a:lnTo>
                    <a:pt x="938993" y="1803053"/>
                  </a:lnTo>
                  <a:lnTo>
                    <a:pt x="938879" y="1802403"/>
                  </a:lnTo>
                  <a:lnTo>
                    <a:pt x="939101" y="1801225"/>
                  </a:lnTo>
                  <a:lnTo>
                    <a:pt x="941086" y="1808390"/>
                  </a:lnTo>
                  <a:lnTo>
                    <a:pt x="941191" y="1809057"/>
                  </a:lnTo>
                  <a:close/>
                </a:path>
                <a:path w="2381885" h="2181859">
                  <a:moveTo>
                    <a:pt x="939327" y="1804571"/>
                  </a:moveTo>
                  <a:lnTo>
                    <a:pt x="938798" y="1803301"/>
                  </a:lnTo>
                  <a:lnTo>
                    <a:pt x="938757" y="1803053"/>
                  </a:lnTo>
                  <a:lnTo>
                    <a:pt x="938866" y="1802476"/>
                  </a:lnTo>
                  <a:lnTo>
                    <a:pt x="939327" y="1804571"/>
                  </a:lnTo>
                  <a:close/>
                </a:path>
                <a:path w="2381885" h="2181859">
                  <a:moveTo>
                    <a:pt x="1121062" y="1813216"/>
                  </a:moveTo>
                  <a:lnTo>
                    <a:pt x="1119460" y="1813216"/>
                  </a:lnTo>
                  <a:lnTo>
                    <a:pt x="1119466" y="1812755"/>
                  </a:lnTo>
                  <a:lnTo>
                    <a:pt x="1127838" y="1803053"/>
                  </a:lnTo>
                  <a:lnTo>
                    <a:pt x="1121062" y="1813216"/>
                  </a:lnTo>
                  <a:close/>
                </a:path>
                <a:path w="2381885" h="2181859">
                  <a:moveTo>
                    <a:pt x="941028" y="1813216"/>
                  </a:moveTo>
                  <a:lnTo>
                    <a:pt x="939135" y="1813216"/>
                  </a:lnTo>
                  <a:lnTo>
                    <a:pt x="938104" y="1806956"/>
                  </a:lnTo>
                  <a:lnTo>
                    <a:pt x="938189" y="1806073"/>
                  </a:lnTo>
                  <a:lnTo>
                    <a:pt x="938738" y="1803155"/>
                  </a:lnTo>
                  <a:lnTo>
                    <a:pt x="939327" y="1804571"/>
                  </a:lnTo>
                  <a:lnTo>
                    <a:pt x="941051" y="1812414"/>
                  </a:lnTo>
                  <a:lnTo>
                    <a:pt x="941028" y="1813216"/>
                  </a:lnTo>
                  <a:close/>
                </a:path>
                <a:path w="2381885" h="2181859">
                  <a:moveTo>
                    <a:pt x="913227" y="1813216"/>
                  </a:moveTo>
                  <a:lnTo>
                    <a:pt x="910142" y="1813216"/>
                  </a:lnTo>
                  <a:lnTo>
                    <a:pt x="911212" y="1809627"/>
                  </a:lnTo>
                  <a:lnTo>
                    <a:pt x="914824" y="1803301"/>
                  </a:lnTo>
                  <a:lnTo>
                    <a:pt x="915433" y="1805192"/>
                  </a:lnTo>
                  <a:lnTo>
                    <a:pt x="913227" y="1813216"/>
                  </a:lnTo>
                  <a:close/>
                </a:path>
                <a:path w="2381885" h="2181859">
                  <a:moveTo>
                    <a:pt x="941058" y="1812447"/>
                  </a:moveTo>
                  <a:lnTo>
                    <a:pt x="939327" y="1804571"/>
                  </a:lnTo>
                  <a:lnTo>
                    <a:pt x="941087" y="1808806"/>
                  </a:lnTo>
                  <a:lnTo>
                    <a:pt x="941058" y="1812447"/>
                  </a:lnTo>
                  <a:close/>
                </a:path>
                <a:path w="2381885" h="2181859">
                  <a:moveTo>
                    <a:pt x="844387" y="1813216"/>
                  </a:moveTo>
                  <a:lnTo>
                    <a:pt x="844187" y="1813216"/>
                  </a:lnTo>
                  <a:lnTo>
                    <a:pt x="840791" y="1804728"/>
                  </a:lnTo>
                  <a:lnTo>
                    <a:pt x="844387" y="1813216"/>
                  </a:lnTo>
                  <a:close/>
                </a:path>
                <a:path w="2381885" h="2181859">
                  <a:moveTo>
                    <a:pt x="1251180" y="1813216"/>
                  </a:moveTo>
                  <a:lnTo>
                    <a:pt x="1245999" y="1813216"/>
                  </a:lnTo>
                  <a:lnTo>
                    <a:pt x="1248135" y="1805206"/>
                  </a:lnTo>
                  <a:lnTo>
                    <a:pt x="1251987" y="1811582"/>
                  </a:lnTo>
                  <a:lnTo>
                    <a:pt x="1251180" y="1813216"/>
                  </a:lnTo>
                  <a:close/>
                </a:path>
                <a:path w="2381885" h="2181859">
                  <a:moveTo>
                    <a:pt x="943918" y="1813216"/>
                  </a:moveTo>
                  <a:lnTo>
                    <a:pt x="942921" y="1813216"/>
                  </a:lnTo>
                  <a:lnTo>
                    <a:pt x="941852" y="1810646"/>
                  </a:lnTo>
                  <a:lnTo>
                    <a:pt x="943167" y="1805240"/>
                  </a:lnTo>
                  <a:lnTo>
                    <a:pt x="943918" y="1813216"/>
                  </a:lnTo>
                  <a:close/>
                </a:path>
                <a:path w="2381885" h="2181859">
                  <a:moveTo>
                    <a:pt x="1092766" y="1813216"/>
                  </a:moveTo>
                  <a:lnTo>
                    <a:pt x="1089280" y="1813216"/>
                  </a:lnTo>
                  <a:lnTo>
                    <a:pt x="1091293" y="1806956"/>
                  </a:lnTo>
                  <a:lnTo>
                    <a:pt x="1092766" y="1813216"/>
                  </a:lnTo>
                  <a:close/>
                </a:path>
                <a:path w="2381885" h="2181859">
                  <a:moveTo>
                    <a:pt x="1252490" y="1812414"/>
                  </a:moveTo>
                  <a:lnTo>
                    <a:pt x="1251987" y="1811582"/>
                  </a:lnTo>
                  <a:lnTo>
                    <a:pt x="1253563" y="1808390"/>
                  </a:lnTo>
                  <a:lnTo>
                    <a:pt x="1252490" y="1812414"/>
                  </a:lnTo>
                  <a:close/>
                </a:path>
                <a:path w="2381885" h="2181859">
                  <a:moveTo>
                    <a:pt x="941373" y="1809494"/>
                  </a:moveTo>
                  <a:lnTo>
                    <a:pt x="941199" y="1809074"/>
                  </a:lnTo>
                  <a:lnTo>
                    <a:pt x="941201" y="1808806"/>
                  </a:lnTo>
                  <a:lnTo>
                    <a:pt x="941373" y="1809494"/>
                  </a:lnTo>
                  <a:close/>
                </a:path>
                <a:path w="2381885" h="2181859">
                  <a:moveTo>
                    <a:pt x="941227" y="1813216"/>
                  </a:moveTo>
                  <a:lnTo>
                    <a:pt x="941092" y="1811582"/>
                  </a:lnTo>
                  <a:lnTo>
                    <a:pt x="941191" y="1809057"/>
                  </a:lnTo>
                  <a:lnTo>
                    <a:pt x="941349" y="1809436"/>
                  </a:lnTo>
                  <a:lnTo>
                    <a:pt x="941227" y="1813216"/>
                  </a:lnTo>
                  <a:close/>
                </a:path>
                <a:path w="2381885" h="2181859">
                  <a:moveTo>
                    <a:pt x="1004294" y="1813216"/>
                  </a:moveTo>
                  <a:lnTo>
                    <a:pt x="1002799" y="1813216"/>
                  </a:lnTo>
                  <a:lnTo>
                    <a:pt x="1000785" y="1809074"/>
                  </a:lnTo>
                  <a:lnTo>
                    <a:pt x="1004294" y="1813216"/>
                  </a:lnTo>
                  <a:close/>
                </a:path>
                <a:path w="2381885" h="2181859">
                  <a:moveTo>
                    <a:pt x="941786" y="1810918"/>
                  </a:moveTo>
                  <a:lnTo>
                    <a:pt x="941429" y="1809627"/>
                  </a:lnTo>
                  <a:lnTo>
                    <a:pt x="941852" y="1810646"/>
                  </a:lnTo>
                  <a:lnTo>
                    <a:pt x="941786" y="1810918"/>
                  </a:lnTo>
                  <a:close/>
                </a:path>
                <a:path w="2381885" h="2181859">
                  <a:moveTo>
                    <a:pt x="942423" y="1813216"/>
                  </a:moveTo>
                  <a:lnTo>
                    <a:pt x="941227" y="1813216"/>
                  </a:lnTo>
                  <a:lnTo>
                    <a:pt x="941786" y="1810918"/>
                  </a:lnTo>
                  <a:lnTo>
                    <a:pt x="942423" y="1813216"/>
                  </a:lnTo>
                  <a:close/>
                </a:path>
                <a:path w="2381885" h="2181859">
                  <a:moveTo>
                    <a:pt x="918013" y="1813216"/>
                  </a:moveTo>
                  <a:lnTo>
                    <a:pt x="917117" y="1813216"/>
                  </a:lnTo>
                  <a:lnTo>
                    <a:pt x="917480" y="1811559"/>
                  </a:lnTo>
                  <a:lnTo>
                    <a:pt x="918013" y="1813216"/>
                  </a:lnTo>
                  <a:close/>
                </a:path>
                <a:path w="2381885" h="2181859">
                  <a:moveTo>
                    <a:pt x="1252276" y="1813216"/>
                  </a:moveTo>
                  <a:lnTo>
                    <a:pt x="1251180" y="1813216"/>
                  </a:lnTo>
                  <a:lnTo>
                    <a:pt x="1251987" y="1811582"/>
                  </a:lnTo>
                  <a:lnTo>
                    <a:pt x="1252490" y="1812414"/>
                  </a:lnTo>
                  <a:lnTo>
                    <a:pt x="1252276" y="1813216"/>
                  </a:lnTo>
                  <a:close/>
                </a:path>
                <a:path w="2381885" h="2181859">
                  <a:moveTo>
                    <a:pt x="1252974" y="1813216"/>
                  </a:moveTo>
                  <a:lnTo>
                    <a:pt x="1252276" y="1813216"/>
                  </a:lnTo>
                  <a:lnTo>
                    <a:pt x="1252490" y="1812414"/>
                  </a:lnTo>
                  <a:lnTo>
                    <a:pt x="1252974" y="1813216"/>
                  </a:lnTo>
                  <a:close/>
                </a:path>
                <a:path w="2381885" h="2181859">
                  <a:moveTo>
                    <a:pt x="1119460" y="1813216"/>
                  </a:moveTo>
                  <a:lnTo>
                    <a:pt x="1119447" y="1812777"/>
                  </a:lnTo>
                  <a:lnTo>
                    <a:pt x="1119460" y="1813216"/>
                  </a:lnTo>
                  <a:close/>
                </a:path>
                <a:path w="2381885" h="2181859">
                  <a:moveTo>
                    <a:pt x="685783" y="1826996"/>
                  </a:moveTo>
                  <a:lnTo>
                    <a:pt x="685515" y="1826426"/>
                  </a:lnTo>
                  <a:lnTo>
                    <a:pt x="685474" y="1825916"/>
                  </a:lnTo>
                  <a:lnTo>
                    <a:pt x="669876" y="1825916"/>
                  </a:lnTo>
                  <a:lnTo>
                    <a:pt x="670231" y="1813216"/>
                  </a:lnTo>
                  <a:lnTo>
                    <a:pt x="685138" y="1813216"/>
                  </a:lnTo>
                  <a:lnTo>
                    <a:pt x="686040" y="1823458"/>
                  </a:lnTo>
                  <a:lnTo>
                    <a:pt x="685962" y="1826426"/>
                  </a:lnTo>
                  <a:lnTo>
                    <a:pt x="685783" y="1826996"/>
                  </a:lnTo>
                  <a:close/>
                </a:path>
                <a:path w="2381885" h="2181859">
                  <a:moveTo>
                    <a:pt x="701116" y="1825916"/>
                  </a:moveTo>
                  <a:lnTo>
                    <a:pt x="686257" y="1825916"/>
                  </a:lnTo>
                  <a:lnTo>
                    <a:pt x="686158" y="1824797"/>
                  </a:lnTo>
                  <a:lnTo>
                    <a:pt x="686043" y="1822322"/>
                  </a:lnTo>
                  <a:lnTo>
                    <a:pt x="685845" y="1813216"/>
                  </a:lnTo>
                  <a:lnTo>
                    <a:pt x="704902" y="1813216"/>
                  </a:lnTo>
                  <a:lnTo>
                    <a:pt x="701116" y="1825916"/>
                  </a:lnTo>
                  <a:close/>
                </a:path>
                <a:path w="2381885" h="2181859">
                  <a:moveTo>
                    <a:pt x="719150" y="1825916"/>
                  </a:moveTo>
                  <a:lnTo>
                    <a:pt x="704504" y="1825916"/>
                  </a:lnTo>
                  <a:lnTo>
                    <a:pt x="706515" y="1813216"/>
                  </a:lnTo>
                  <a:lnTo>
                    <a:pt x="718851" y="1813216"/>
                  </a:lnTo>
                  <a:lnTo>
                    <a:pt x="719150" y="1825916"/>
                  </a:lnTo>
                  <a:close/>
                </a:path>
                <a:path w="2381885" h="2181859">
                  <a:moveTo>
                    <a:pt x="752526" y="1825916"/>
                  </a:moveTo>
                  <a:lnTo>
                    <a:pt x="724928" y="1825916"/>
                  </a:lnTo>
                  <a:lnTo>
                    <a:pt x="719749" y="1813216"/>
                  </a:lnTo>
                  <a:lnTo>
                    <a:pt x="753522" y="1813216"/>
                  </a:lnTo>
                  <a:lnTo>
                    <a:pt x="752526" y="1825916"/>
                  </a:lnTo>
                  <a:close/>
                </a:path>
                <a:path w="2381885" h="2181859">
                  <a:moveTo>
                    <a:pt x="763784" y="1825916"/>
                  </a:moveTo>
                  <a:lnTo>
                    <a:pt x="754519" y="1825916"/>
                  </a:lnTo>
                  <a:lnTo>
                    <a:pt x="753522" y="1813216"/>
                  </a:lnTo>
                  <a:lnTo>
                    <a:pt x="764539" y="1813216"/>
                  </a:lnTo>
                  <a:lnTo>
                    <a:pt x="763784" y="1825916"/>
                  </a:lnTo>
                  <a:close/>
                </a:path>
                <a:path w="2381885" h="2181859">
                  <a:moveTo>
                    <a:pt x="810142" y="1825916"/>
                  </a:moveTo>
                  <a:lnTo>
                    <a:pt x="776837" y="1825916"/>
                  </a:lnTo>
                  <a:lnTo>
                    <a:pt x="779428" y="1813216"/>
                  </a:lnTo>
                  <a:lnTo>
                    <a:pt x="814223" y="1813216"/>
                  </a:lnTo>
                  <a:lnTo>
                    <a:pt x="810142" y="1825916"/>
                  </a:lnTo>
                  <a:close/>
                </a:path>
                <a:path w="2381885" h="2181859">
                  <a:moveTo>
                    <a:pt x="815892" y="1816165"/>
                  </a:moveTo>
                  <a:lnTo>
                    <a:pt x="814223" y="1813216"/>
                  </a:lnTo>
                  <a:lnTo>
                    <a:pt x="816776" y="1813216"/>
                  </a:lnTo>
                  <a:lnTo>
                    <a:pt x="815892" y="1816165"/>
                  </a:lnTo>
                  <a:close/>
                </a:path>
                <a:path w="2381885" h="2181859">
                  <a:moveTo>
                    <a:pt x="823627" y="1825916"/>
                  </a:moveTo>
                  <a:lnTo>
                    <a:pt x="821406" y="1825916"/>
                  </a:lnTo>
                  <a:lnTo>
                    <a:pt x="815892" y="1816165"/>
                  </a:lnTo>
                  <a:lnTo>
                    <a:pt x="816776" y="1813216"/>
                  </a:lnTo>
                  <a:lnTo>
                    <a:pt x="823627" y="1825916"/>
                  </a:lnTo>
                  <a:close/>
                </a:path>
                <a:path w="2381885" h="2181859">
                  <a:moveTo>
                    <a:pt x="837013" y="1825916"/>
                  </a:moveTo>
                  <a:lnTo>
                    <a:pt x="823627" y="1825916"/>
                  </a:lnTo>
                  <a:lnTo>
                    <a:pt x="816776" y="1813216"/>
                  </a:lnTo>
                  <a:lnTo>
                    <a:pt x="830212" y="1813216"/>
                  </a:lnTo>
                  <a:lnTo>
                    <a:pt x="837013" y="1825916"/>
                  </a:lnTo>
                  <a:close/>
                </a:path>
                <a:path w="2381885" h="2181859">
                  <a:moveTo>
                    <a:pt x="841921" y="1825916"/>
                  </a:moveTo>
                  <a:lnTo>
                    <a:pt x="837014" y="1825916"/>
                  </a:lnTo>
                  <a:lnTo>
                    <a:pt x="830213" y="1813216"/>
                  </a:lnTo>
                  <a:lnTo>
                    <a:pt x="834622" y="1813216"/>
                  </a:lnTo>
                  <a:lnTo>
                    <a:pt x="840428" y="1822026"/>
                  </a:lnTo>
                  <a:lnTo>
                    <a:pt x="841921" y="1825916"/>
                  </a:lnTo>
                  <a:close/>
                </a:path>
                <a:path w="2381885" h="2181859">
                  <a:moveTo>
                    <a:pt x="857040" y="1825916"/>
                  </a:moveTo>
                  <a:lnTo>
                    <a:pt x="842991" y="1825916"/>
                  </a:lnTo>
                  <a:lnTo>
                    <a:pt x="840428" y="1822026"/>
                  </a:lnTo>
                  <a:lnTo>
                    <a:pt x="837045" y="1813216"/>
                  </a:lnTo>
                  <a:lnTo>
                    <a:pt x="855047" y="1813216"/>
                  </a:lnTo>
                  <a:lnTo>
                    <a:pt x="857040" y="1825916"/>
                  </a:lnTo>
                  <a:close/>
                </a:path>
                <a:path w="2381885" h="2181859">
                  <a:moveTo>
                    <a:pt x="857240" y="1825916"/>
                  </a:moveTo>
                  <a:lnTo>
                    <a:pt x="857040" y="1825916"/>
                  </a:lnTo>
                  <a:lnTo>
                    <a:pt x="855047" y="1813216"/>
                  </a:lnTo>
                  <a:lnTo>
                    <a:pt x="855247" y="1813216"/>
                  </a:lnTo>
                  <a:lnTo>
                    <a:pt x="857240" y="1825916"/>
                  </a:lnTo>
                  <a:close/>
                </a:path>
                <a:path w="2381885" h="2181859">
                  <a:moveTo>
                    <a:pt x="938699" y="1825916"/>
                  </a:moveTo>
                  <a:lnTo>
                    <a:pt x="857240" y="1825916"/>
                  </a:lnTo>
                  <a:lnTo>
                    <a:pt x="855247" y="1813216"/>
                  </a:lnTo>
                  <a:lnTo>
                    <a:pt x="938492" y="1813216"/>
                  </a:lnTo>
                  <a:lnTo>
                    <a:pt x="938699" y="1825916"/>
                  </a:lnTo>
                  <a:close/>
                </a:path>
                <a:path w="2381885" h="2181859">
                  <a:moveTo>
                    <a:pt x="938737" y="1825916"/>
                  </a:moveTo>
                  <a:lnTo>
                    <a:pt x="938492" y="1813216"/>
                  </a:lnTo>
                  <a:lnTo>
                    <a:pt x="938737" y="1825916"/>
                  </a:lnTo>
                  <a:close/>
                </a:path>
                <a:path w="2381885" h="2181859">
                  <a:moveTo>
                    <a:pt x="966733" y="1825916"/>
                  </a:moveTo>
                  <a:lnTo>
                    <a:pt x="938737" y="1825916"/>
                  </a:lnTo>
                  <a:lnTo>
                    <a:pt x="938534" y="1813216"/>
                  </a:lnTo>
                  <a:lnTo>
                    <a:pt x="967231" y="1813216"/>
                  </a:lnTo>
                  <a:lnTo>
                    <a:pt x="966733" y="1825916"/>
                  </a:lnTo>
                  <a:close/>
                </a:path>
                <a:path w="2381885" h="2181859">
                  <a:moveTo>
                    <a:pt x="972512" y="1825916"/>
                  </a:moveTo>
                  <a:lnTo>
                    <a:pt x="966832" y="1825916"/>
                  </a:lnTo>
                  <a:lnTo>
                    <a:pt x="967231" y="1813216"/>
                  </a:lnTo>
                  <a:lnTo>
                    <a:pt x="972512" y="1825916"/>
                  </a:lnTo>
                  <a:close/>
                </a:path>
                <a:path w="2381885" h="2181859">
                  <a:moveTo>
                    <a:pt x="972512" y="1825916"/>
                  </a:moveTo>
                  <a:lnTo>
                    <a:pt x="967231" y="1813216"/>
                  </a:lnTo>
                  <a:lnTo>
                    <a:pt x="972113" y="1813216"/>
                  </a:lnTo>
                  <a:lnTo>
                    <a:pt x="972512" y="1825916"/>
                  </a:lnTo>
                  <a:close/>
                </a:path>
                <a:path w="2381885" h="2181859">
                  <a:moveTo>
                    <a:pt x="972220" y="1813517"/>
                  </a:moveTo>
                  <a:lnTo>
                    <a:pt x="972113" y="1813216"/>
                  </a:lnTo>
                  <a:lnTo>
                    <a:pt x="972220" y="1813517"/>
                  </a:lnTo>
                  <a:close/>
                </a:path>
                <a:path w="2381885" h="2181859">
                  <a:moveTo>
                    <a:pt x="979187" y="1825916"/>
                  </a:moveTo>
                  <a:lnTo>
                    <a:pt x="976597" y="1825916"/>
                  </a:lnTo>
                  <a:lnTo>
                    <a:pt x="972258" y="1813625"/>
                  </a:lnTo>
                  <a:lnTo>
                    <a:pt x="972213" y="1813216"/>
                  </a:lnTo>
                  <a:lnTo>
                    <a:pt x="976696" y="1813216"/>
                  </a:lnTo>
                  <a:lnTo>
                    <a:pt x="979461" y="1822026"/>
                  </a:lnTo>
                  <a:lnTo>
                    <a:pt x="979343" y="1824384"/>
                  </a:lnTo>
                  <a:lnTo>
                    <a:pt x="979187" y="1825916"/>
                  </a:lnTo>
                  <a:close/>
                </a:path>
                <a:path w="2381885" h="2181859">
                  <a:moveTo>
                    <a:pt x="982276" y="1825916"/>
                  </a:moveTo>
                  <a:lnTo>
                    <a:pt x="980681" y="1825916"/>
                  </a:lnTo>
                  <a:lnTo>
                    <a:pt x="979553" y="1822322"/>
                  </a:lnTo>
                  <a:lnTo>
                    <a:pt x="980482" y="1813216"/>
                  </a:lnTo>
                  <a:lnTo>
                    <a:pt x="983969" y="1813216"/>
                  </a:lnTo>
                  <a:lnTo>
                    <a:pt x="984129" y="1820010"/>
                  </a:lnTo>
                  <a:lnTo>
                    <a:pt x="982276" y="1825916"/>
                  </a:lnTo>
                  <a:close/>
                </a:path>
                <a:path w="2381885" h="2181859">
                  <a:moveTo>
                    <a:pt x="1004660" y="1825916"/>
                  </a:moveTo>
                  <a:lnTo>
                    <a:pt x="984268" y="1825916"/>
                  </a:lnTo>
                  <a:lnTo>
                    <a:pt x="984163" y="1819903"/>
                  </a:lnTo>
                  <a:lnTo>
                    <a:pt x="986261" y="1813216"/>
                  </a:lnTo>
                  <a:lnTo>
                    <a:pt x="1001367" y="1813216"/>
                  </a:lnTo>
                  <a:lnTo>
                    <a:pt x="1004660" y="1825916"/>
                  </a:lnTo>
                  <a:close/>
                </a:path>
                <a:path w="2381885" h="2181859">
                  <a:moveTo>
                    <a:pt x="1017545" y="1825916"/>
                  </a:moveTo>
                  <a:lnTo>
                    <a:pt x="1005586" y="1825916"/>
                  </a:lnTo>
                  <a:lnTo>
                    <a:pt x="1002625" y="1813216"/>
                  </a:lnTo>
                  <a:lnTo>
                    <a:pt x="1020833" y="1813216"/>
                  </a:lnTo>
                  <a:lnTo>
                    <a:pt x="1020823" y="1813625"/>
                  </a:lnTo>
                  <a:lnTo>
                    <a:pt x="1017545" y="1825916"/>
                  </a:lnTo>
                  <a:close/>
                </a:path>
                <a:path w="2381885" h="2181859">
                  <a:moveTo>
                    <a:pt x="1038360" y="1825916"/>
                  </a:moveTo>
                  <a:lnTo>
                    <a:pt x="1020671" y="1825916"/>
                  </a:lnTo>
                  <a:lnTo>
                    <a:pt x="1020827" y="1813625"/>
                  </a:lnTo>
                  <a:lnTo>
                    <a:pt x="1020932" y="1813216"/>
                  </a:lnTo>
                  <a:lnTo>
                    <a:pt x="1036886" y="1813216"/>
                  </a:lnTo>
                  <a:lnTo>
                    <a:pt x="1038360" y="1825916"/>
                  </a:lnTo>
                  <a:close/>
                </a:path>
                <a:path w="2381885" h="2181859">
                  <a:moveTo>
                    <a:pt x="1061980" y="1825916"/>
                  </a:moveTo>
                  <a:lnTo>
                    <a:pt x="1038966" y="1825916"/>
                  </a:lnTo>
                  <a:lnTo>
                    <a:pt x="1038766" y="1813216"/>
                  </a:lnTo>
                  <a:lnTo>
                    <a:pt x="1061980" y="1813216"/>
                  </a:lnTo>
                  <a:lnTo>
                    <a:pt x="1061980" y="1825916"/>
                  </a:lnTo>
                  <a:close/>
                </a:path>
                <a:path w="2381885" h="2181859">
                  <a:moveTo>
                    <a:pt x="1079615" y="1825916"/>
                  </a:moveTo>
                  <a:lnTo>
                    <a:pt x="1062547" y="1825916"/>
                  </a:lnTo>
                  <a:lnTo>
                    <a:pt x="1064172" y="1813216"/>
                  </a:lnTo>
                  <a:lnTo>
                    <a:pt x="1077722" y="1813216"/>
                  </a:lnTo>
                  <a:lnTo>
                    <a:pt x="1079097" y="1820836"/>
                  </a:lnTo>
                  <a:lnTo>
                    <a:pt x="1079615" y="1825916"/>
                  </a:lnTo>
                  <a:close/>
                </a:path>
                <a:path w="2381885" h="2181859">
                  <a:moveTo>
                    <a:pt x="1100737" y="1825916"/>
                  </a:moveTo>
                  <a:lnTo>
                    <a:pt x="1080014" y="1825916"/>
                  </a:lnTo>
                  <a:lnTo>
                    <a:pt x="1079097" y="1820836"/>
                  </a:lnTo>
                  <a:lnTo>
                    <a:pt x="1078320" y="1813216"/>
                  </a:lnTo>
                  <a:lnTo>
                    <a:pt x="1101534" y="1813216"/>
                  </a:lnTo>
                  <a:lnTo>
                    <a:pt x="1101733" y="1815755"/>
                  </a:lnTo>
                  <a:lnTo>
                    <a:pt x="1101803" y="1817420"/>
                  </a:lnTo>
                  <a:lnTo>
                    <a:pt x="1100737" y="1825916"/>
                  </a:lnTo>
                  <a:close/>
                </a:path>
                <a:path w="2381885" h="2181859">
                  <a:moveTo>
                    <a:pt x="1130427" y="1825916"/>
                  </a:moveTo>
                  <a:lnTo>
                    <a:pt x="1102530" y="1825916"/>
                  </a:lnTo>
                  <a:lnTo>
                    <a:pt x="1102067" y="1820010"/>
                  </a:lnTo>
                  <a:lnTo>
                    <a:pt x="1101961" y="1816165"/>
                  </a:lnTo>
                  <a:lnTo>
                    <a:pt x="1102331" y="1813216"/>
                  </a:lnTo>
                  <a:lnTo>
                    <a:pt x="1128733" y="1813216"/>
                  </a:lnTo>
                  <a:lnTo>
                    <a:pt x="1130485" y="1824384"/>
                  </a:lnTo>
                  <a:lnTo>
                    <a:pt x="1130427" y="1825916"/>
                  </a:lnTo>
                  <a:close/>
                </a:path>
                <a:path w="2381885" h="2181859">
                  <a:moveTo>
                    <a:pt x="1130681" y="1824797"/>
                  </a:moveTo>
                  <a:lnTo>
                    <a:pt x="1130227" y="1813216"/>
                  </a:lnTo>
                  <a:lnTo>
                    <a:pt x="1133316" y="1813216"/>
                  </a:lnTo>
                  <a:lnTo>
                    <a:pt x="1130681" y="1824797"/>
                  </a:lnTo>
                  <a:close/>
                </a:path>
                <a:path w="2381885" h="2181859">
                  <a:moveTo>
                    <a:pt x="1147962" y="1825916"/>
                  </a:moveTo>
                  <a:lnTo>
                    <a:pt x="1144076" y="1813216"/>
                  </a:lnTo>
                  <a:lnTo>
                    <a:pt x="1152744" y="1813216"/>
                  </a:lnTo>
                  <a:lnTo>
                    <a:pt x="1147962" y="1825916"/>
                  </a:lnTo>
                  <a:close/>
                </a:path>
                <a:path w="2381885" h="2181859">
                  <a:moveTo>
                    <a:pt x="1265128" y="1825916"/>
                  </a:moveTo>
                  <a:lnTo>
                    <a:pt x="1201165" y="1825916"/>
                  </a:lnTo>
                  <a:lnTo>
                    <a:pt x="1203158" y="1813216"/>
                  </a:lnTo>
                  <a:lnTo>
                    <a:pt x="1263933" y="1813216"/>
                  </a:lnTo>
                  <a:lnTo>
                    <a:pt x="1265128" y="1825916"/>
                  </a:lnTo>
                  <a:close/>
                </a:path>
                <a:path w="2381885" h="2181859">
                  <a:moveTo>
                    <a:pt x="1268814" y="1825916"/>
                  </a:moveTo>
                  <a:lnTo>
                    <a:pt x="1267519" y="1825916"/>
                  </a:lnTo>
                  <a:lnTo>
                    <a:pt x="1266224" y="1813216"/>
                  </a:lnTo>
                  <a:lnTo>
                    <a:pt x="1271306" y="1813216"/>
                  </a:lnTo>
                  <a:lnTo>
                    <a:pt x="1269457" y="1823458"/>
                  </a:lnTo>
                  <a:lnTo>
                    <a:pt x="1269351" y="1823963"/>
                  </a:lnTo>
                  <a:lnTo>
                    <a:pt x="1268814" y="1825916"/>
                  </a:lnTo>
                  <a:close/>
                </a:path>
                <a:path w="2381885" h="2181859">
                  <a:moveTo>
                    <a:pt x="1269396" y="1823797"/>
                  </a:moveTo>
                  <a:lnTo>
                    <a:pt x="1271306" y="1813216"/>
                  </a:lnTo>
                  <a:lnTo>
                    <a:pt x="1272302" y="1813216"/>
                  </a:lnTo>
                  <a:lnTo>
                    <a:pt x="1269396" y="1823797"/>
                  </a:lnTo>
                  <a:close/>
                </a:path>
                <a:path w="2381885" h="2181859">
                  <a:moveTo>
                    <a:pt x="1269014" y="1825916"/>
                  </a:moveTo>
                  <a:lnTo>
                    <a:pt x="1269366" y="1823963"/>
                  </a:lnTo>
                  <a:lnTo>
                    <a:pt x="1272302" y="1813216"/>
                  </a:lnTo>
                  <a:lnTo>
                    <a:pt x="1273996" y="1813216"/>
                  </a:lnTo>
                  <a:lnTo>
                    <a:pt x="1269014" y="1825916"/>
                  </a:lnTo>
                  <a:close/>
                </a:path>
                <a:path w="2381885" h="2181859">
                  <a:moveTo>
                    <a:pt x="1583160" y="1825916"/>
                  </a:moveTo>
                  <a:lnTo>
                    <a:pt x="1567708" y="1825916"/>
                  </a:lnTo>
                  <a:lnTo>
                    <a:pt x="1564819" y="1813216"/>
                  </a:lnTo>
                  <a:lnTo>
                    <a:pt x="1580959" y="1813216"/>
                  </a:lnTo>
                  <a:lnTo>
                    <a:pt x="1583160" y="1825916"/>
                  </a:lnTo>
                  <a:close/>
                </a:path>
                <a:path w="2381885" h="2181859">
                  <a:moveTo>
                    <a:pt x="1595950" y="1824384"/>
                  </a:moveTo>
                  <a:lnTo>
                    <a:pt x="1594110" y="1813216"/>
                  </a:lnTo>
                  <a:lnTo>
                    <a:pt x="1599092" y="1813216"/>
                  </a:lnTo>
                  <a:lnTo>
                    <a:pt x="1597571" y="1819903"/>
                  </a:lnTo>
                  <a:lnTo>
                    <a:pt x="1595950" y="1824384"/>
                  </a:lnTo>
                  <a:close/>
                </a:path>
                <a:path w="2381885" h="2181859">
                  <a:moveTo>
                    <a:pt x="1608230" y="1825916"/>
                  </a:moveTo>
                  <a:lnTo>
                    <a:pt x="1596203" y="1825916"/>
                  </a:lnTo>
                  <a:lnTo>
                    <a:pt x="1597571" y="1819903"/>
                  </a:lnTo>
                  <a:lnTo>
                    <a:pt x="1599989" y="1813216"/>
                  </a:lnTo>
                  <a:lnTo>
                    <a:pt x="1608230" y="1825916"/>
                  </a:lnTo>
                  <a:close/>
                </a:path>
                <a:path w="2381885" h="2181859">
                  <a:moveTo>
                    <a:pt x="1696533" y="1825916"/>
                  </a:moveTo>
                  <a:lnTo>
                    <a:pt x="1685671" y="1825916"/>
                  </a:lnTo>
                  <a:lnTo>
                    <a:pt x="1678249" y="1813216"/>
                  </a:lnTo>
                  <a:lnTo>
                    <a:pt x="1698125" y="1813216"/>
                  </a:lnTo>
                  <a:lnTo>
                    <a:pt x="1698356" y="1817420"/>
                  </a:lnTo>
                  <a:lnTo>
                    <a:pt x="1696533" y="1825916"/>
                  </a:lnTo>
                  <a:close/>
                </a:path>
                <a:path w="2381885" h="2181859">
                  <a:moveTo>
                    <a:pt x="1708188" y="1825916"/>
                  </a:moveTo>
                  <a:lnTo>
                    <a:pt x="1698823" y="1825916"/>
                  </a:lnTo>
                  <a:lnTo>
                    <a:pt x="1698544" y="1820836"/>
                  </a:lnTo>
                  <a:lnTo>
                    <a:pt x="1698420" y="1817124"/>
                  </a:lnTo>
                  <a:lnTo>
                    <a:pt x="1699259" y="1813216"/>
                  </a:lnTo>
                  <a:lnTo>
                    <a:pt x="1712871" y="1813216"/>
                  </a:lnTo>
                  <a:lnTo>
                    <a:pt x="1708188" y="1825916"/>
                  </a:lnTo>
                  <a:close/>
                </a:path>
                <a:path w="2381885" h="2181859">
                  <a:moveTo>
                    <a:pt x="1784605" y="1838616"/>
                  </a:moveTo>
                  <a:lnTo>
                    <a:pt x="1732697" y="1838616"/>
                  </a:lnTo>
                  <a:lnTo>
                    <a:pt x="1734198" y="1825916"/>
                  </a:lnTo>
                  <a:lnTo>
                    <a:pt x="1741340" y="1813216"/>
                  </a:lnTo>
                  <a:lnTo>
                    <a:pt x="1750463" y="1813216"/>
                  </a:lnTo>
                  <a:lnTo>
                    <a:pt x="1757904" y="1825916"/>
                  </a:lnTo>
                  <a:lnTo>
                    <a:pt x="1784169" y="1825916"/>
                  </a:lnTo>
                  <a:lnTo>
                    <a:pt x="1784463" y="1830584"/>
                  </a:lnTo>
                  <a:lnTo>
                    <a:pt x="1784605" y="1838616"/>
                  </a:lnTo>
                  <a:close/>
                </a:path>
                <a:path w="2381885" h="2181859">
                  <a:moveTo>
                    <a:pt x="1758049" y="1825454"/>
                  </a:moveTo>
                  <a:lnTo>
                    <a:pt x="1756609" y="1813216"/>
                  </a:lnTo>
                  <a:lnTo>
                    <a:pt x="1760793" y="1813216"/>
                  </a:lnTo>
                  <a:lnTo>
                    <a:pt x="1758517" y="1823963"/>
                  </a:lnTo>
                  <a:lnTo>
                    <a:pt x="1758049" y="1825454"/>
                  </a:lnTo>
                  <a:close/>
                </a:path>
                <a:path w="2381885" h="2181859">
                  <a:moveTo>
                    <a:pt x="1761092" y="1815755"/>
                  </a:moveTo>
                  <a:lnTo>
                    <a:pt x="1760793" y="1813216"/>
                  </a:lnTo>
                  <a:lnTo>
                    <a:pt x="1761889" y="1813216"/>
                  </a:lnTo>
                  <a:lnTo>
                    <a:pt x="1761092" y="1815755"/>
                  </a:lnTo>
                  <a:close/>
                </a:path>
                <a:path w="2381885" h="2181859">
                  <a:moveTo>
                    <a:pt x="1763384" y="1825916"/>
                  </a:moveTo>
                  <a:lnTo>
                    <a:pt x="1762288" y="1825916"/>
                  </a:lnTo>
                  <a:lnTo>
                    <a:pt x="1761092" y="1815755"/>
                  </a:lnTo>
                  <a:lnTo>
                    <a:pt x="1761889" y="1813216"/>
                  </a:lnTo>
                  <a:lnTo>
                    <a:pt x="1763384" y="1825916"/>
                  </a:lnTo>
                  <a:close/>
                </a:path>
                <a:path w="2381885" h="2181859">
                  <a:moveTo>
                    <a:pt x="1763384" y="1825916"/>
                  </a:moveTo>
                  <a:lnTo>
                    <a:pt x="1761889" y="1813216"/>
                  </a:lnTo>
                  <a:lnTo>
                    <a:pt x="1767302" y="1813216"/>
                  </a:lnTo>
                  <a:lnTo>
                    <a:pt x="1764946" y="1823458"/>
                  </a:lnTo>
                  <a:lnTo>
                    <a:pt x="1763384" y="1825916"/>
                  </a:lnTo>
                  <a:close/>
                </a:path>
                <a:path w="2381885" h="2181859">
                  <a:moveTo>
                    <a:pt x="1772450" y="1825916"/>
                  </a:moveTo>
                  <a:lnTo>
                    <a:pt x="1764380" y="1825916"/>
                  </a:lnTo>
                  <a:lnTo>
                    <a:pt x="1764946" y="1823458"/>
                  </a:lnTo>
                  <a:lnTo>
                    <a:pt x="1771454" y="1813216"/>
                  </a:lnTo>
                  <a:lnTo>
                    <a:pt x="1772450" y="1825916"/>
                  </a:lnTo>
                  <a:close/>
                </a:path>
                <a:path w="2381885" h="2181859">
                  <a:moveTo>
                    <a:pt x="973608" y="1825916"/>
                  </a:moveTo>
                  <a:lnTo>
                    <a:pt x="972512" y="1825916"/>
                  </a:lnTo>
                  <a:lnTo>
                    <a:pt x="972220" y="1813517"/>
                  </a:lnTo>
                  <a:lnTo>
                    <a:pt x="973608" y="1825916"/>
                  </a:lnTo>
                  <a:close/>
                </a:path>
                <a:path w="2381885" h="2181859">
                  <a:moveTo>
                    <a:pt x="1762288" y="1825916"/>
                  </a:moveTo>
                  <a:lnTo>
                    <a:pt x="1758103" y="1825916"/>
                  </a:lnTo>
                  <a:lnTo>
                    <a:pt x="1758517" y="1823963"/>
                  </a:lnTo>
                  <a:lnTo>
                    <a:pt x="1761092" y="1815755"/>
                  </a:lnTo>
                  <a:lnTo>
                    <a:pt x="1762288" y="1825916"/>
                  </a:lnTo>
                  <a:close/>
                </a:path>
                <a:path w="2381885" h="2181859">
                  <a:moveTo>
                    <a:pt x="821406" y="1825916"/>
                  </a:moveTo>
                  <a:lnTo>
                    <a:pt x="812969" y="1825916"/>
                  </a:lnTo>
                  <a:lnTo>
                    <a:pt x="815892" y="1816165"/>
                  </a:lnTo>
                  <a:lnTo>
                    <a:pt x="821406" y="1825916"/>
                  </a:lnTo>
                  <a:close/>
                </a:path>
                <a:path w="2381885" h="2181859">
                  <a:moveTo>
                    <a:pt x="1596203" y="1825916"/>
                  </a:moveTo>
                  <a:lnTo>
                    <a:pt x="1595950" y="1824384"/>
                  </a:lnTo>
                  <a:lnTo>
                    <a:pt x="1597571" y="1819903"/>
                  </a:lnTo>
                  <a:lnTo>
                    <a:pt x="1596203" y="1825916"/>
                  </a:lnTo>
                  <a:close/>
                </a:path>
                <a:path w="2381885" h="2181859">
                  <a:moveTo>
                    <a:pt x="984268" y="1825916"/>
                  </a:moveTo>
                  <a:lnTo>
                    <a:pt x="982276" y="1825916"/>
                  </a:lnTo>
                  <a:lnTo>
                    <a:pt x="984129" y="1820010"/>
                  </a:lnTo>
                  <a:lnTo>
                    <a:pt x="984268" y="1825916"/>
                  </a:lnTo>
                  <a:close/>
                </a:path>
                <a:path w="2381885" h="2181859">
                  <a:moveTo>
                    <a:pt x="1080014" y="1825916"/>
                  </a:moveTo>
                  <a:lnTo>
                    <a:pt x="1079615" y="1825916"/>
                  </a:lnTo>
                  <a:lnTo>
                    <a:pt x="1079097" y="1820836"/>
                  </a:lnTo>
                  <a:lnTo>
                    <a:pt x="1080014" y="1825916"/>
                  </a:lnTo>
                  <a:close/>
                </a:path>
                <a:path w="2381885" h="2181859">
                  <a:moveTo>
                    <a:pt x="1764380" y="1825916"/>
                  </a:moveTo>
                  <a:lnTo>
                    <a:pt x="1763384" y="1825916"/>
                  </a:lnTo>
                  <a:lnTo>
                    <a:pt x="1764946" y="1823458"/>
                  </a:lnTo>
                  <a:lnTo>
                    <a:pt x="1764380" y="1825916"/>
                  </a:lnTo>
                  <a:close/>
                </a:path>
                <a:path w="2381885" h="2181859">
                  <a:moveTo>
                    <a:pt x="1758103" y="1825916"/>
                  </a:moveTo>
                  <a:lnTo>
                    <a:pt x="1758148" y="1825140"/>
                  </a:lnTo>
                  <a:lnTo>
                    <a:pt x="1758517" y="1823963"/>
                  </a:lnTo>
                  <a:lnTo>
                    <a:pt x="1758103" y="1825916"/>
                  </a:lnTo>
                  <a:close/>
                </a:path>
                <a:path w="2381885" h="2181859">
                  <a:moveTo>
                    <a:pt x="1603435" y="1851316"/>
                  </a:moveTo>
                  <a:lnTo>
                    <a:pt x="1597250" y="1838617"/>
                  </a:lnTo>
                  <a:lnTo>
                    <a:pt x="1595396" y="1825916"/>
                  </a:lnTo>
                  <a:lnTo>
                    <a:pt x="1595950" y="1824384"/>
                  </a:lnTo>
                  <a:lnTo>
                    <a:pt x="1596203" y="1825916"/>
                  </a:lnTo>
                  <a:lnTo>
                    <a:pt x="1612717" y="1825916"/>
                  </a:lnTo>
                  <a:lnTo>
                    <a:pt x="1613803" y="1838616"/>
                  </a:lnTo>
                  <a:lnTo>
                    <a:pt x="1611844" y="1838617"/>
                  </a:lnTo>
                  <a:lnTo>
                    <a:pt x="1603435" y="1851316"/>
                  </a:lnTo>
                  <a:close/>
                </a:path>
                <a:path w="2381885" h="2181859">
                  <a:moveTo>
                    <a:pt x="1758103" y="1825916"/>
                  </a:moveTo>
                  <a:lnTo>
                    <a:pt x="1757904" y="1825916"/>
                  </a:lnTo>
                  <a:lnTo>
                    <a:pt x="1758049" y="1825454"/>
                  </a:lnTo>
                  <a:lnTo>
                    <a:pt x="1758103" y="1825916"/>
                  </a:lnTo>
                  <a:close/>
                </a:path>
                <a:path w="2381885" h="2181859">
                  <a:moveTo>
                    <a:pt x="682140" y="1838616"/>
                  </a:moveTo>
                  <a:lnTo>
                    <a:pt x="668717" y="1838616"/>
                  </a:lnTo>
                  <a:lnTo>
                    <a:pt x="669334" y="1825916"/>
                  </a:lnTo>
                  <a:lnTo>
                    <a:pt x="685275" y="1825916"/>
                  </a:lnTo>
                  <a:lnTo>
                    <a:pt x="685351" y="1826079"/>
                  </a:lnTo>
                  <a:lnTo>
                    <a:pt x="685402" y="1828210"/>
                  </a:lnTo>
                  <a:lnTo>
                    <a:pt x="682140" y="1838616"/>
                  </a:lnTo>
                  <a:close/>
                </a:path>
                <a:path w="2381885" h="2181859">
                  <a:moveTo>
                    <a:pt x="710980" y="1838616"/>
                  </a:moveTo>
                  <a:lnTo>
                    <a:pt x="691253" y="1838616"/>
                  </a:lnTo>
                  <a:lnTo>
                    <a:pt x="689415" y="1834713"/>
                  </a:lnTo>
                  <a:lnTo>
                    <a:pt x="686172" y="1825916"/>
                  </a:lnTo>
                  <a:lnTo>
                    <a:pt x="706696" y="1825916"/>
                  </a:lnTo>
                  <a:lnTo>
                    <a:pt x="710836" y="1837909"/>
                  </a:lnTo>
                  <a:lnTo>
                    <a:pt x="710980" y="1838616"/>
                  </a:lnTo>
                  <a:close/>
                </a:path>
                <a:path w="2381885" h="2181859">
                  <a:moveTo>
                    <a:pt x="725127" y="1838616"/>
                  </a:moveTo>
                  <a:lnTo>
                    <a:pt x="711080" y="1838616"/>
                  </a:lnTo>
                  <a:lnTo>
                    <a:pt x="710860" y="1837980"/>
                  </a:lnTo>
                  <a:lnTo>
                    <a:pt x="708389" y="1825916"/>
                  </a:lnTo>
                  <a:lnTo>
                    <a:pt x="725028" y="1825916"/>
                  </a:lnTo>
                  <a:lnTo>
                    <a:pt x="725127" y="1838616"/>
                  </a:lnTo>
                  <a:close/>
                </a:path>
                <a:path w="2381885" h="2181859">
                  <a:moveTo>
                    <a:pt x="725227" y="1837980"/>
                  </a:moveTo>
                  <a:lnTo>
                    <a:pt x="725227" y="1825916"/>
                  </a:lnTo>
                  <a:lnTo>
                    <a:pt x="727120" y="1825916"/>
                  </a:lnTo>
                  <a:lnTo>
                    <a:pt x="725227" y="1837980"/>
                  </a:lnTo>
                  <a:close/>
                </a:path>
                <a:path w="2381885" h="2181859">
                  <a:moveTo>
                    <a:pt x="744118" y="1838616"/>
                  </a:moveTo>
                  <a:lnTo>
                    <a:pt x="728116" y="1838616"/>
                  </a:lnTo>
                  <a:lnTo>
                    <a:pt x="727120" y="1825916"/>
                  </a:lnTo>
                  <a:lnTo>
                    <a:pt x="744954" y="1825916"/>
                  </a:lnTo>
                  <a:lnTo>
                    <a:pt x="744885" y="1828210"/>
                  </a:lnTo>
                  <a:lnTo>
                    <a:pt x="744118" y="1838616"/>
                  </a:lnTo>
                  <a:close/>
                </a:path>
                <a:path w="2381885" h="2181859">
                  <a:moveTo>
                    <a:pt x="750171" y="1838616"/>
                  </a:moveTo>
                  <a:lnTo>
                    <a:pt x="744734" y="1838616"/>
                  </a:lnTo>
                  <a:lnTo>
                    <a:pt x="744865" y="1831068"/>
                  </a:lnTo>
                  <a:lnTo>
                    <a:pt x="744974" y="1826996"/>
                  </a:lnTo>
                  <a:lnTo>
                    <a:pt x="745054" y="1825916"/>
                  </a:lnTo>
                  <a:lnTo>
                    <a:pt x="750171" y="1838616"/>
                  </a:lnTo>
                  <a:close/>
                </a:path>
                <a:path w="2381885" h="2181859">
                  <a:moveTo>
                    <a:pt x="763482" y="1835861"/>
                  </a:moveTo>
                  <a:lnTo>
                    <a:pt x="755914" y="1825916"/>
                  </a:lnTo>
                  <a:lnTo>
                    <a:pt x="762389" y="1825916"/>
                  </a:lnTo>
                  <a:lnTo>
                    <a:pt x="763482" y="1835861"/>
                  </a:lnTo>
                  <a:close/>
                </a:path>
                <a:path w="2381885" h="2181859">
                  <a:moveTo>
                    <a:pt x="765578" y="1838616"/>
                  </a:moveTo>
                  <a:lnTo>
                    <a:pt x="763482" y="1835861"/>
                  </a:lnTo>
                  <a:lnTo>
                    <a:pt x="762389" y="1825916"/>
                  </a:lnTo>
                  <a:lnTo>
                    <a:pt x="763685" y="1825916"/>
                  </a:lnTo>
                  <a:lnTo>
                    <a:pt x="765578" y="1838616"/>
                  </a:lnTo>
                  <a:close/>
                </a:path>
                <a:path w="2381885" h="2181859">
                  <a:moveTo>
                    <a:pt x="771157" y="1838616"/>
                  </a:moveTo>
                  <a:lnTo>
                    <a:pt x="765578" y="1838616"/>
                  </a:lnTo>
                  <a:lnTo>
                    <a:pt x="763685" y="1825916"/>
                  </a:lnTo>
                  <a:lnTo>
                    <a:pt x="771755" y="1825916"/>
                  </a:lnTo>
                  <a:lnTo>
                    <a:pt x="771157" y="1838616"/>
                  </a:lnTo>
                  <a:close/>
                </a:path>
                <a:path w="2381885" h="2181859">
                  <a:moveTo>
                    <a:pt x="820594" y="1838616"/>
                  </a:moveTo>
                  <a:lnTo>
                    <a:pt x="777933" y="1838616"/>
                  </a:lnTo>
                  <a:lnTo>
                    <a:pt x="775841" y="1825916"/>
                  </a:lnTo>
                  <a:lnTo>
                    <a:pt x="816664" y="1825916"/>
                  </a:lnTo>
                  <a:lnTo>
                    <a:pt x="820594" y="1838616"/>
                  </a:lnTo>
                  <a:close/>
                </a:path>
                <a:path w="2381885" h="2181859">
                  <a:moveTo>
                    <a:pt x="844984" y="1838616"/>
                  </a:moveTo>
                  <a:lnTo>
                    <a:pt x="824460" y="1838616"/>
                  </a:lnTo>
                  <a:lnTo>
                    <a:pt x="818980" y="1825916"/>
                  </a:lnTo>
                  <a:lnTo>
                    <a:pt x="845084" y="1825916"/>
                  </a:lnTo>
                  <a:lnTo>
                    <a:pt x="844984" y="1838616"/>
                  </a:lnTo>
                  <a:close/>
                </a:path>
                <a:path w="2381885" h="2181859">
                  <a:moveTo>
                    <a:pt x="849069" y="1838616"/>
                  </a:moveTo>
                  <a:lnTo>
                    <a:pt x="844984" y="1838616"/>
                  </a:lnTo>
                  <a:lnTo>
                    <a:pt x="845283" y="1825916"/>
                  </a:lnTo>
                  <a:lnTo>
                    <a:pt x="847973" y="1825916"/>
                  </a:lnTo>
                  <a:lnTo>
                    <a:pt x="849069" y="1838616"/>
                  </a:lnTo>
                  <a:close/>
                </a:path>
                <a:path w="2381885" h="2181859">
                  <a:moveTo>
                    <a:pt x="854613" y="1838616"/>
                  </a:moveTo>
                  <a:lnTo>
                    <a:pt x="849069" y="1838616"/>
                  </a:lnTo>
                  <a:lnTo>
                    <a:pt x="850364" y="1825916"/>
                  </a:lnTo>
                  <a:lnTo>
                    <a:pt x="853851" y="1825916"/>
                  </a:lnTo>
                  <a:lnTo>
                    <a:pt x="854613" y="1838616"/>
                  </a:lnTo>
                  <a:close/>
                </a:path>
                <a:path w="2381885" h="2181859">
                  <a:moveTo>
                    <a:pt x="895597" y="1838616"/>
                  </a:moveTo>
                  <a:lnTo>
                    <a:pt x="855744" y="1838616"/>
                  </a:lnTo>
                  <a:lnTo>
                    <a:pt x="853950" y="1825916"/>
                  </a:lnTo>
                  <a:lnTo>
                    <a:pt x="897689" y="1825916"/>
                  </a:lnTo>
                  <a:lnTo>
                    <a:pt x="895597" y="1838616"/>
                  </a:lnTo>
                  <a:close/>
                </a:path>
                <a:path w="2381885" h="2181859">
                  <a:moveTo>
                    <a:pt x="901574" y="1838616"/>
                  </a:moveTo>
                  <a:lnTo>
                    <a:pt x="895696" y="1838616"/>
                  </a:lnTo>
                  <a:lnTo>
                    <a:pt x="897788" y="1825916"/>
                  </a:lnTo>
                  <a:lnTo>
                    <a:pt x="903467" y="1825916"/>
                  </a:lnTo>
                  <a:lnTo>
                    <a:pt x="901574" y="1838616"/>
                  </a:lnTo>
                  <a:close/>
                </a:path>
                <a:path w="2381885" h="2181859">
                  <a:moveTo>
                    <a:pt x="948401" y="1838616"/>
                  </a:moveTo>
                  <a:lnTo>
                    <a:pt x="901674" y="1838616"/>
                  </a:lnTo>
                  <a:lnTo>
                    <a:pt x="903567" y="1825916"/>
                  </a:lnTo>
                  <a:lnTo>
                    <a:pt x="947803" y="1825916"/>
                  </a:lnTo>
                  <a:lnTo>
                    <a:pt x="948401" y="1838616"/>
                  </a:lnTo>
                  <a:close/>
                </a:path>
                <a:path w="2381885" h="2181859">
                  <a:moveTo>
                    <a:pt x="994846" y="1838616"/>
                  </a:moveTo>
                  <a:lnTo>
                    <a:pt x="948401" y="1838616"/>
                  </a:lnTo>
                  <a:lnTo>
                    <a:pt x="947804" y="1825916"/>
                  </a:lnTo>
                  <a:lnTo>
                    <a:pt x="990146" y="1825916"/>
                  </a:lnTo>
                  <a:lnTo>
                    <a:pt x="994846" y="1838616"/>
                  </a:lnTo>
                  <a:close/>
                </a:path>
                <a:path w="2381885" h="2181859">
                  <a:moveTo>
                    <a:pt x="1009674" y="1838616"/>
                  </a:moveTo>
                  <a:lnTo>
                    <a:pt x="997083" y="1838616"/>
                  </a:lnTo>
                  <a:lnTo>
                    <a:pt x="993579" y="1825916"/>
                  </a:lnTo>
                  <a:lnTo>
                    <a:pt x="1014755" y="1825916"/>
                  </a:lnTo>
                  <a:lnTo>
                    <a:pt x="1012621" y="1833470"/>
                  </a:lnTo>
                  <a:lnTo>
                    <a:pt x="1009674" y="1838616"/>
                  </a:lnTo>
                  <a:close/>
                </a:path>
                <a:path w="2381885" h="2181859">
                  <a:moveTo>
                    <a:pt x="1025216" y="1838616"/>
                  </a:moveTo>
                  <a:lnTo>
                    <a:pt x="1011168" y="1838616"/>
                  </a:lnTo>
                  <a:lnTo>
                    <a:pt x="1012621" y="1833470"/>
                  </a:lnTo>
                  <a:lnTo>
                    <a:pt x="1016948" y="1825916"/>
                  </a:lnTo>
                  <a:lnTo>
                    <a:pt x="1020671" y="1825916"/>
                  </a:lnTo>
                  <a:lnTo>
                    <a:pt x="1025216" y="1838616"/>
                  </a:lnTo>
                  <a:close/>
                </a:path>
                <a:path w="2381885" h="2181859">
                  <a:moveTo>
                    <a:pt x="1026974" y="1837999"/>
                  </a:moveTo>
                  <a:lnTo>
                    <a:pt x="1022227" y="1825916"/>
                  </a:lnTo>
                  <a:lnTo>
                    <a:pt x="1031493" y="1825916"/>
                  </a:lnTo>
                  <a:lnTo>
                    <a:pt x="1032802" y="1828094"/>
                  </a:lnTo>
                  <a:lnTo>
                    <a:pt x="1026974" y="1837999"/>
                  </a:lnTo>
                  <a:close/>
                </a:path>
                <a:path w="2381885" h="2181859">
                  <a:moveTo>
                    <a:pt x="1034298" y="1830584"/>
                  </a:moveTo>
                  <a:lnTo>
                    <a:pt x="1032802" y="1828094"/>
                  </a:lnTo>
                  <a:lnTo>
                    <a:pt x="1034084" y="1825916"/>
                  </a:lnTo>
                  <a:lnTo>
                    <a:pt x="1038766" y="1825916"/>
                  </a:lnTo>
                  <a:lnTo>
                    <a:pt x="1034298" y="1830584"/>
                  </a:lnTo>
                  <a:close/>
                </a:path>
                <a:path w="2381885" h="2181859">
                  <a:moveTo>
                    <a:pt x="1040958" y="1838616"/>
                  </a:moveTo>
                  <a:lnTo>
                    <a:pt x="1038766" y="1825916"/>
                  </a:lnTo>
                  <a:lnTo>
                    <a:pt x="1042951" y="1825916"/>
                  </a:lnTo>
                  <a:lnTo>
                    <a:pt x="1040958" y="1838616"/>
                  </a:lnTo>
                  <a:close/>
                </a:path>
                <a:path w="2381885" h="2181859">
                  <a:moveTo>
                    <a:pt x="1056593" y="1838616"/>
                  </a:moveTo>
                  <a:lnTo>
                    <a:pt x="1040958" y="1838616"/>
                  </a:lnTo>
                  <a:lnTo>
                    <a:pt x="1042951" y="1825916"/>
                  </a:lnTo>
                  <a:lnTo>
                    <a:pt x="1061183" y="1825916"/>
                  </a:lnTo>
                  <a:lnTo>
                    <a:pt x="1056593" y="1838616"/>
                  </a:lnTo>
                  <a:close/>
                </a:path>
                <a:path w="2381885" h="2181859">
                  <a:moveTo>
                    <a:pt x="1067610" y="1838616"/>
                  </a:moveTo>
                  <a:lnTo>
                    <a:pt x="1056991" y="1838616"/>
                  </a:lnTo>
                  <a:lnTo>
                    <a:pt x="1061581" y="1825916"/>
                  </a:lnTo>
                  <a:lnTo>
                    <a:pt x="1063176" y="1825916"/>
                  </a:lnTo>
                  <a:lnTo>
                    <a:pt x="1065439" y="1831068"/>
                  </a:lnTo>
                  <a:lnTo>
                    <a:pt x="1067610" y="1838616"/>
                  </a:lnTo>
                  <a:close/>
                </a:path>
                <a:path w="2381885" h="2181859">
                  <a:moveTo>
                    <a:pt x="1064463" y="1827674"/>
                  </a:moveTo>
                  <a:lnTo>
                    <a:pt x="1063773" y="1825916"/>
                  </a:lnTo>
                  <a:lnTo>
                    <a:pt x="1063957" y="1825916"/>
                  </a:lnTo>
                  <a:lnTo>
                    <a:pt x="1064463" y="1827674"/>
                  </a:lnTo>
                  <a:close/>
                </a:path>
                <a:path w="2381885" h="2181859">
                  <a:moveTo>
                    <a:pt x="1080996" y="1838616"/>
                  </a:moveTo>
                  <a:lnTo>
                    <a:pt x="1068755" y="1838616"/>
                  </a:lnTo>
                  <a:lnTo>
                    <a:pt x="1068174" y="1837135"/>
                  </a:lnTo>
                  <a:lnTo>
                    <a:pt x="1066036" y="1825916"/>
                  </a:lnTo>
                  <a:lnTo>
                    <a:pt x="1071881" y="1825916"/>
                  </a:lnTo>
                  <a:lnTo>
                    <a:pt x="1080996" y="1838616"/>
                  </a:lnTo>
                  <a:close/>
                </a:path>
                <a:path w="2381885" h="2181859">
                  <a:moveTo>
                    <a:pt x="1083660" y="1834036"/>
                  </a:moveTo>
                  <a:lnTo>
                    <a:pt x="1079171" y="1825916"/>
                  </a:lnTo>
                  <a:lnTo>
                    <a:pt x="1088383" y="1825916"/>
                  </a:lnTo>
                  <a:lnTo>
                    <a:pt x="1083660" y="1834036"/>
                  </a:lnTo>
                  <a:close/>
                </a:path>
                <a:path w="2381885" h="2181859">
                  <a:moveTo>
                    <a:pt x="1087884" y="1838616"/>
                  </a:moveTo>
                  <a:lnTo>
                    <a:pt x="1086191" y="1838616"/>
                  </a:lnTo>
                  <a:lnTo>
                    <a:pt x="1083660" y="1834036"/>
                  </a:lnTo>
                  <a:lnTo>
                    <a:pt x="1088383" y="1825916"/>
                  </a:lnTo>
                  <a:lnTo>
                    <a:pt x="1087884" y="1838616"/>
                  </a:lnTo>
                  <a:close/>
                </a:path>
                <a:path w="2381885" h="2181859">
                  <a:moveTo>
                    <a:pt x="1087886" y="1838578"/>
                  </a:moveTo>
                  <a:lnTo>
                    <a:pt x="1088383" y="1825916"/>
                  </a:lnTo>
                  <a:lnTo>
                    <a:pt x="1087886" y="1838578"/>
                  </a:lnTo>
                  <a:close/>
                </a:path>
                <a:path w="2381885" h="2181859">
                  <a:moveTo>
                    <a:pt x="1087984" y="1838616"/>
                  </a:moveTo>
                  <a:lnTo>
                    <a:pt x="1088482" y="1825916"/>
                  </a:lnTo>
                  <a:lnTo>
                    <a:pt x="1089678" y="1825916"/>
                  </a:lnTo>
                  <a:lnTo>
                    <a:pt x="1087984" y="1838616"/>
                  </a:lnTo>
                  <a:close/>
                </a:path>
                <a:path w="2381885" h="2181859">
                  <a:moveTo>
                    <a:pt x="1094559" y="1851316"/>
                  </a:moveTo>
                  <a:lnTo>
                    <a:pt x="1086490" y="1851316"/>
                  </a:lnTo>
                  <a:lnTo>
                    <a:pt x="1084607" y="1844829"/>
                  </a:lnTo>
                  <a:lnTo>
                    <a:pt x="1084308" y="1842340"/>
                  </a:lnTo>
                  <a:lnTo>
                    <a:pt x="1083899" y="1838616"/>
                  </a:lnTo>
                  <a:lnTo>
                    <a:pt x="1087984" y="1838616"/>
                  </a:lnTo>
                  <a:lnTo>
                    <a:pt x="1089678" y="1825916"/>
                  </a:lnTo>
                  <a:lnTo>
                    <a:pt x="1100039" y="1825916"/>
                  </a:lnTo>
                  <a:lnTo>
                    <a:pt x="1096651" y="1838617"/>
                  </a:lnTo>
                  <a:lnTo>
                    <a:pt x="1094559" y="1851316"/>
                  </a:lnTo>
                  <a:close/>
                </a:path>
                <a:path w="2381885" h="2181859">
                  <a:moveTo>
                    <a:pt x="1139442" y="1851316"/>
                  </a:moveTo>
                  <a:lnTo>
                    <a:pt x="1094560" y="1851316"/>
                  </a:lnTo>
                  <a:lnTo>
                    <a:pt x="1096652" y="1838617"/>
                  </a:lnTo>
                  <a:lnTo>
                    <a:pt x="1100040" y="1825916"/>
                  </a:lnTo>
                  <a:lnTo>
                    <a:pt x="1111689" y="1825916"/>
                  </a:lnTo>
                  <a:lnTo>
                    <a:pt x="1118334" y="1838616"/>
                  </a:lnTo>
                  <a:lnTo>
                    <a:pt x="1137812" y="1838616"/>
                  </a:lnTo>
                  <a:lnTo>
                    <a:pt x="1139442" y="1851316"/>
                  </a:lnTo>
                  <a:close/>
                </a:path>
                <a:path w="2381885" h="2181859">
                  <a:moveTo>
                    <a:pt x="1122955" y="1838616"/>
                  </a:moveTo>
                  <a:lnTo>
                    <a:pt x="1118334" y="1838616"/>
                  </a:lnTo>
                  <a:lnTo>
                    <a:pt x="1111689" y="1825916"/>
                  </a:lnTo>
                  <a:lnTo>
                    <a:pt x="1115582" y="1825916"/>
                  </a:lnTo>
                  <a:lnTo>
                    <a:pt x="1122955" y="1838616"/>
                  </a:lnTo>
                  <a:close/>
                </a:path>
                <a:path w="2381885" h="2181859">
                  <a:moveTo>
                    <a:pt x="1124849" y="1838616"/>
                  </a:moveTo>
                  <a:lnTo>
                    <a:pt x="1122955" y="1838616"/>
                  </a:lnTo>
                  <a:lnTo>
                    <a:pt x="1115582" y="1825916"/>
                  </a:lnTo>
                  <a:lnTo>
                    <a:pt x="1126840" y="1825916"/>
                  </a:lnTo>
                  <a:lnTo>
                    <a:pt x="1126105" y="1836328"/>
                  </a:lnTo>
                  <a:lnTo>
                    <a:pt x="1124849" y="1838616"/>
                  </a:lnTo>
                  <a:close/>
                </a:path>
                <a:path w="2381885" h="2181859">
                  <a:moveTo>
                    <a:pt x="1126105" y="1836328"/>
                  </a:moveTo>
                  <a:lnTo>
                    <a:pt x="1126840" y="1825916"/>
                  </a:lnTo>
                  <a:lnTo>
                    <a:pt x="1127720" y="1833388"/>
                  </a:lnTo>
                  <a:lnTo>
                    <a:pt x="1126105" y="1836328"/>
                  </a:lnTo>
                  <a:close/>
                </a:path>
                <a:path w="2381885" h="2181859">
                  <a:moveTo>
                    <a:pt x="1127720" y="1833388"/>
                  </a:moveTo>
                  <a:lnTo>
                    <a:pt x="1126840" y="1825916"/>
                  </a:lnTo>
                  <a:lnTo>
                    <a:pt x="1131822" y="1825916"/>
                  </a:lnTo>
                  <a:lnTo>
                    <a:pt x="1127720" y="1833388"/>
                  </a:lnTo>
                  <a:close/>
                </a:path>
                <a:path w="2381885" h="2181859">
                  <a:moveTo>
                    <a:pt x="1138398" y="1838616"/>
                  </a:moveTo>
                  <a:lnTo>
                    <a:pt x="1129331" y="1838616"/>
                  </a:lnTo>
                  <a:lnTo>
                    <a:pt x="1133117" y="1825916"/>
                  </a:lnTo>
                  <a:lnTo>
                    <a:pt x="1143479" y="1825916"/>
                  </a:lnTo>
                  <a:lnTo>
                    <a:pt x="1143398" y="1826426"/>
                  </a:lnTo>
                  <a:lnTo>
                    <a:pt x="1138398" y="1838616"/>
                  </a:lnTo>
                  <a:close/>
                </a:path>
                <a:path w="2381885" h="2181859">
                  <a:moveTo>
                    <a:pt x="1143541" y="1826079"/>
                  </a:moveTo>
                  <a:lnTo>
                    <a:pt x="1143479" y="1825916"/>
                  </a:lnTo>
                  <a:lnTo>
                    <a:pt x="1143608" y="1825916"/>
                  </a:lnTo>
                  <a:lnTo>
                    <a:pt x="1143541" y="1826079"/>
                  </a:lnTo>
                  <a:close/>
                </a:path>
                <a:path w="2381885" h="2181859">
                  <a:moveTo>
                    <a:pt x="1185722" y="1838616"/>
                  </a:moveTo>
                  <a:lnTo>
                    <a:pt x="1184029" y="1838616"/>
                  </a:lnTo>
                  <a:lnTo>
                    <a:pt x="1183431" y="1825916"/>
                  </a:lnTo>
                  <a:lnTo>
                    <a:pt x="1185424" y="1825916"/>
                  </a:lnTo>
                  <a:lnTo>
                    <a:pt x="1185722" y="1838616"/>
                  </a:lnTo>
                  <a:close/>
                </a:path>
                <a:path w="2381885" h="2181859">
                  <a:moveTo>
                    <a:pt x="1202859" y="1838616"/>
                  </a:moveTo>
                  <a:lnTo>
                    <a:pt x="1195685" y="1838616"/>
                  </a:lnTo>
                  <a:lnTo>
                    <a:pt x="1194689" y="1825916"/>
                  </a:lnTo>
                  <a:lnTo>
                    <a:pt x="1203357" y="1825916"/>
                  </a:lnTo>
                  <a:lnTo>
                    <a:pt x="1202859" y="1838616"/>
                  </a:lnTo>
                  <a:close/>
                </a:path>
                <a:path w="2381885" h="2181859">
                  <a:moveTo>
                    <a:pt x="1202958" y="1838616"/>
                  </a:moveTo>
                  <a:lnTo>
                    <a:pt x="1203656" y="1825916"/>
                  </a:lnTo>
                  <a:lnTo>
                    <a:pt x="1218501" y="1825916"/>
                  </a:lnTo>
                  <a:lnTo>
                    <a:pt x="1202958" y="1838616"/>
                  </a:lnTo>
                  <a:close/>
                </a:path>
                <a:path w="2381885" h="2181859">
                  <a:moveTo>
                    <a:pt x="1543996" y="1838616"/>
                  </a:moveTo>
                  <a:lnTo>
                    <a:pt x="1536021" y="1838616"/>
                  </a:lnTo>
                  <a:lnTo>
                    <a:pt x="1535590" y="1825916"/>
                  </a:lnTo>
                  <a:lnTo>
                    <a:pt x="1549675" y="1825916"/>
                  </a:lnTo>
                  <a:lnTo>
                    <a:pt x="1543996" y="1838616"/>
                  </a:lnTo>
                  <a:close/>
                </a:path>
                <a:path w="2381885" h="2181859">
                  <a:moveTo>
                    <a:pt x="1552266" y="1838616"/>
                  </a:moveTo>
                  <a:lnTo>
                    <a:pt x="1549675" y="1825916"/>
                  </a:lnTo>
                  <a:lnTo>
                    <a:pt x="1552820" y="1825916"/>
                  </a:lnTo>
                  <a:lnTo>
                    <a:pt x="1552266" y="1838616"/>
                  </a:lnTo>
                  <a:close/>
                </a:path>
                <a:path w="2381885" h="2181859">
                  <a:moveTo>
                    <a:pt x="1581258" y="1838616"/>
                  </a:moveTo>
                  <a:lnTo>
                    <a:pt x="1572853" y="1838616"/>
                  </a:lnTo>
                  <a:lnTo>
                    <a:pt x="1572092" y="1825916"/>
                  </a:lnTo>
                  <a:lnTo>
                    <a:pt x="1582354" y="1825916"/>
                  </a:lnTo>
                  <a:lnTo>
                    <a:pt x="1581258" y="1838616"/>
                  </a:lnTo>
                  <a:close/>
                </a:path>
                <a:path w="2381885" h="2181859">
                  <a:moveTo>
                    <a:pt x="1663753" y="1838616"/>
                  </a:moveTo>
                  <a:lnTo>
                    <a:pt x="1666144" y="1825916"/>
                  </a:lnTo>
                  <a:lnTo>
                    <a:pt x="1671823" y="1825916"/>
                  </a:lnTo>
                  <a:lnTo>
                    <a:pt x="1663753" y="1838616"/>
                  </a:lnTo>
                  <a:close/>
                </a:path>
                <a:path w="2381885" h="2181859">
                  <a:moveTo>
                    <a:pt x="1695834" y="1838616"/>
                  </a:moveTo>
                  <a:lnTo>
                    <a:pt x="1671125" y="1838616"/>
                  </a:lnTo>
                  <a:lnTo>
                    <a:pt x="1671823" y="1825916"/>
                  </a:lnTo>
                  <a:lnTo>
                    <a:pt x="1694690" y="1825916"/>
                  </a:lnTo>
                  <a:lnTo>
                    <a:pt x="1695834" y="1838616"/>
                  </a:lnTo>
                  <a:close/>
                </a:path>
                <a:path w="2381885" h="2181859">
                  <a:moveTo>
                    <a:pt x="1711974" y="1838616"/>
                  </a:moveTo>
                  <a:lnTo>
                    <a:pt x="1695834" y="1838616"/>
                  </a:lnTo>
                  <a:lnTo>
                    <a:pt x="1698723" y="1825916"/>
                  </a:lnTo>
                  <a:lnTo>
                    <a:pt x="1714365" y="1825916"/>
                  </a:lnTo>
                  <a:lnTo>
                    <a:pt x="1711974" y="1838616"/>
                  </a:lnTo>
                  <a:close/>
                </a:path>
                <a:path w="2381885" h="2181859">
                  <a:moveTo>
                    <a:pt x="1797856" y="1838616"/>
                  </a:moveTo>
                  <a:lnTo>
                    <a:pt x="1784968" y="1838616"/>
                  </a:lnTo>
                  <a:lnTo>
                    <a:pt x="1784493" y="1831068"/>
                  </a:lnTo>
                  <a:lnTo>
                    <a:pt x="1784406" y="1825916"/>
                  </a:lnTo>
                  <a:lnTo>
                    <a:pt x="1800347" y="1825916"/>
                  </a:lnTo>
                  <a:lnTo>
                    <a:pt x="1797856" y="1838616"/>
                  </a:lnTo>
                  <a:close/>
                </a:path>
                <a:path w="2381885" h="2181859">
                  <a:moveTo>
                    <a:pt x="1148360" y="1838616"/>
                  </a:moveTo>
                  <a:lnTo>
                    <a:pt x="1141486" y="1838616"/>
                  </a:lnTo>
                  <a:lnTo>
                    <a:pt x="1143398" y="1826426"/>
                  </a:lnTo>
                  <a:lnTo>
                    <a:pt x="1143541" y="1826079"/>
                  </a:lnTo>
                  <a:lnTo>
                    <a:pt x="1148360" y="1838616"/>
                  </a:lnTo>
                  <a:close/>
                </a:path>
                <a:path w="2381885" h="2181859">
                  <a:moveTo>
                    <a:pt x="685402" y="1828210"/>
                  </a:moveTo>
                  <a:lnTo>
                    <a:pt x="685462" y="1826313"/>
                  </a:lnTo>
                  <a:lnTo>
                    <a:pt x="685783" y="1826996"/>
                  </a:lnTo>
                  <a:lnTo>
                    <a:pt x="685402" y="1828210"/>
                  </a:lnTo>
                  <a:close/>
                </a:path>
                <a:path w="2381885" h="2181859">
                  <a:moveTo>
                    <a:pt x="690854" y="1838616"/>
                  </a:moveTo>
                  <a:lnTo>
                    <a:pt x="685076" y="1838616"/>
                  </a:lnTo>
                  <a:lnTo>
                    <a:pt x="685313" y="1831068"/>
                  </a:lnTo>
                  <a:lnTo>
                    <a:pt x="685439" y="1828094"/>
                  </a:lnTo>
                  <a:lnTo>
                    <a:pt x="685783" y="1826996"/>
                  </a:lnTo>
                  <a:lnTo>
                    <a:pt x="689415" y="1834713"/>
                  </a:lnTo>
                  <a:lnTo>
                    <a:pt x="690854" y="1838616"/>
                  </a:lnTo>
                  <a:close/>
                </a:path>
                <a:path w="2381885" h="2181859">
                  <a:moveTo>
                    <a:pt x="1068228" y="1837415"/>
                  </a:moveTo>
                  <a:lnTo>
                    <a:pt x="1065439" y="1831068"/>
                  </a:lnTo>
                  <a:lnTo>
                    <a:pt x="1064463" y="1827674"/>
                  </a:lnTo>
                  <a:lnTo>
                    <a:pt x="1068174" y="1837135"/>
                  </a:lnTo>
                  <a:lnTo>
                    <a:pt x="1068228" y="1837415"/>
                  </a:lnTo>
                  <a:close/>
                </a:path>
                <a:path w="2381885" h="2181859">
                  <a:moveTo>
                    <a:pt x="744734" y="1838616"/>
                  </a:moveTo>
                  <a:lnTo>
                    <a:pt x="744118" y="1838616"/>
                  </a:lnTo>
                  <a:lnTo>
                    <a:pt x="744923" y="1827690"/>
                  </a:lnTo>
                  <a:lnTo>
                    <a:pt x="744734" y="1838616"/>
                  </a:lnTo>
                  <a:close/>
                </a:path>
                <a:path w="2381885" h="2181859">
                  <a:moveTo>
                    <a:pt x="1027041" y="1838167"/>
                  </a:moveTo>
                  <a:lnTo>
                    <a:pt x="1027027" y="1837909"/>
                  </a:lnTo>
                  <a:lnTo>
                    <a:pt x="1032802" y="1828094"/>
                  </a:lnTo>
                  <a:lnTo>
                    <a:pt x="1034298" y="1830584"/>
                  </a:lnTo>
                  <a:lnTo>
                    <a:pt x="1027041" y="1838167"/>
                  </a:lnTo>
                  <a:close/>
                </a:path>
                <a:path w="2381885" h="2181859">
                  <a:moveTo>
                    <a:pt x="1048202" y="1864016"/>
                  </a:moveTo>
                  <a:lnTo>
                    <a:pt x="1019088" y="1864016"/>
                  </a:lnTo>
                  <a:lnTo>
                    <a:pt x="1016748" y="1851316"/>
                  </a:lnTo>
                  <a:lnTo>
                    <a:pt x="1021567" y="1851316"/>
                  </a:lnTo>
                  <a:lnTo>
                    <a:pt x="1027216" y="1838617"/>
                  </a:lnTo>
                  <a:lnTo>
                    <a:pt x="1027041" y="1838167"/>
                  </a:lnTo>
                  <a:lnTo>
                    <a:pt x="1034298" y="1830584"/>
                  </a:lnTo>
                  <a:lnTo>
                    <a:pt x="1039123" y="1838616"/>
                  </a:lnTo>
                  <a:lnTo>
                    <a:pt x="1048929" y="1838617"/>
                  </a:lnTo>
                  <a:lnTo>
                    <a:pt x="1050010" y="1842340"/>
                  </a:lnTo>
                  <a:lnTo>
                    <a:pt x="1051670" y="1851062"/>
                  </a:lnTo>
                  <a:lnTo>
                    <a:pt x="1051581" y="1851812"/>
                  </a:lnTo>
                  <a:lnTo>
                    <a:pt x="1048202" y="1864016"/>
                  </a:lnTo>
                  <a:close/>
                </a:path>
                <a:path w="2381885" h="2181859">
                  <a:moveTo>
                    <a:pt x="1784968" y="1838616"/>
                  </a:moveTo>
                  <a:lnTo>
                    <a:pt x="1784605" y="1838616"/>
                  </a:lnTo>
                  <a:lnTo>
                    <a:pt x="1784485" y="1830932"/>
                  </a:lnTo>
                  <a:lnTo>
                    <a:pt x="1784968" y="1838616"/>
                  </a:lnTo>
                  <a:close/>
                </a:path>
                <a:path w="2381885" h="2181859">
                  <a:moveTo>
                    <a:pt x="1128335" y="1838616"/>
                  </a:moveTo>
                  <a:lnTo>
                    <a:pt x="1125944" y="1838616"/>
                  </a:lnTo>
                  <a:lnTo>
                    <a:pt x="1126105" y="1836328"/>
                  </a:lnTo>
                  <a:lnTo>
                    <a:pt x="1127720" y="1833388"/>
                  </a:lnTo>
                  <a:lnTo>
                    <a:pt x="1128335" y="1838616"/>
                  </a:lnTo>
                  <a:close/>
                </a:path>
                <a:path w="2381885" h="2181859">
                  <a:moveTo>
                    <a:pt x="1086191" y="1838616"/>
                  </a:moveTo>
                  <a:lnTo>
                    <a:pt x="1080996" y="1838616"/>
                  </a:lnTo>
                  <a:lnTo>
                    <a:pt x="1083660" y="1834036"/>
                  </a:lnTo>
                  <a:lnTo>
                    <a:pt x="1086191" y="1838616"/>
                  </a:lnTo>
                  <a:close/>
                </a:path>
                <a:path w="2381885" h="2181859">
                  <a:moveTo>
                    <a:pt x="765578" y="1838616"/>
                  </a:moveTo>
                  <a:lnTo>
                    <a:pt x="763784" y="1838616"/>
                  </a:lnTo>
                  <a:lnTo>
                    <a:pt x="763482" y="1835861"/>
                  </a:lnTo>
                  <a:lnTo>
                    <a:pt x="765578" y="1838616"/>
                  </a:lnTo>
                  <a:close/>
                </a:path>
                <a:path w="2381885" h="2181859">
                  <a:moveTo>
                    <a:pt x="1068755" y="1838616"/>
                  </a:moveTo>
                  <a:lnTo>
                    <a:pt x="1068456" y="1838616"/>
                  </a:lnTo>
                  <a:lnTo>
                    <a:pt x="1068228" y="1837415"/>
                  </a:lnTo>
                  <a:lnTo>
                    <a:pt x="1068755" y="1838616"/>
                  </a:lnTo>
                  <a:close/>
                </a:path>
                <a:path w="2381885" h="2181859">
                  <a:moveTo>
                    <a:pt x="725227" y="1838616"/>
                  </a:moveTo>
                  <a:lnTo>
                    <a:pt x="725227" y="1837980"/>
                  </a:lnTo>
                  <a:lnTo>
                    <a:pt x="725227" y="1838616"/>
                  </a:lnTo>
                  <a:close/>
                </a:path>
                <a:path w="2381885" h="2181859">
                  <a:moveTo>
                    <a:pt x="1026611" y="1838616"/>
                  </a:moveTo>
                  <a:lnTo>
                    <a:pt x="1026974" y="1837999"/>
                  </a:lnTo>
                  <a:lnTo>
                    <a:pt x="1027041" y="1838167"/>
                  </a:lnTo>
                  <a:lnTo>
                    <a:pt x="1026611" y="1838616"/>
                  </a:lnTo>
                  <a:close/>
                </a:path>
                <a:path w="2381885" h="2181859">
                  <a:moveTo>
                    <a:pt x="1087885" y="1838616"/>
                  </a:moveTo>
                  <a:close/>
                </a:path>
                <a:path w="2381885" h="2181859">
                  <a:moveTo>
                    <a:pt x="688264" y="1902116"/>
                  </a:moveTo>
                  <a:lnTo>
                    <a:pt x="664352" y="1902116"/>
                  </a:lnTo>
                  <a:lnTo>
                    <a:pt x="666284" y="1875255"/>
                  </a:lnTo>
                  <a:lnTo>
                    <a:pt x="668100" y="1851812"/>
                  </a:lnTo>
                  <a:lnTo>
                    <a:pt x="668180" y="1851062"/>
                  </a:lnTo>
                  <a:lnTo>
                    <a:pt x="670231" y="1838616"/>
                  </a:lnTo>
                  <a:lnTo>
                    <a:pt x="674415" y="1838616"/>
                  </a:lnTo>
                  <a:lnTo>
                    <a:pt x="676254" y="1851316"/>
                  </a:lnTo>
                  <a:lnTo>
                    <a:pt x="672721" y="1851316"/>
                  </a:lnTo>
                  <a:lnTo>
                    <a:pt x="670828" y="1864016"/>
                  </a:lnTo>
                  <a:lnTo>
                    <a:pt x="668935" y="1864016"/>
                  </a:lnTo>
                  <a:lnTo>
                    <a:pt x="669472" y="1872559"/>
                  </a:lnTo>
                  <a:lnTo>
                    <a:pt x="669486" y="1876716"/>
                  </a:lnTo>
                  <a:lnTo>
                    <a:pt x="716061" y="1876716"/>
                  </a:lnTo>
                  <a:lnTo>
                    <a:pt x="717100" y="1879726"/>
                  </a:lnTo>
                  <a:lnTo>
                    <a:pt x="718362" y="1889416"/>
                  </a:lnTo>
                  <a:lnTo>
                    <a:pt x="692761" y="1889416"/>
                  </a:lnTo>
                  <a:lnTo>
                    <a:pt x="689903" y="1899601"/>
                  </a:lnTo>
                  <a:lnTo>
                    <a:pt x="688264" y="1902116"/>
                  </a:lnTo>
                  <a:close/>
                </a:path>
                <a:path w="2381885" h="2181859">
                  <a:moveTo>
                    <a:pt x="676632" y="1848143"/>
                  </a:moveTo>
                  <a:lnTo>
                    <a:pt x="677006" y="1838616"/>
                  </a:lnTo>
                  <a:lnTo>
                    <a:pt x="677305" y="1838616"/>
                  </a:lnTo>
                  <a:lnTo>
                    <a:pt x="676632" y="1848143"/>
                  </a:lnTo>
                  <a:close/>
                </a:path>
                <a:path w="2381885" h="2181859">
                  <a:moveTo>
                    <a:pt x="676906" y="1851316"/>
                  </a:moveTo>
                  <a:lnTo>
                    <a:pt x="676507" y="1851316"/>
                  </a:lnTo>
                  <a:lnTo>
                    <a:pt x="676630" y="1848178"/>
                  </a:lnTo>
                  <a:lnTo>
                    <a:pt x="677305" y="1838616"/>
                  </a:lnTo>
                  <a:lnTo>
                    <a:pt x="677504" y="1838616"/>
                  </a:lnTo>
                  <a:lnTo>
                    <a:pt x="676906" y="1851316"/>
                  </a:lnTo>
                  <a:close/>
                </a:path>
                <a:path w="2381885" h="2181859">
                  <a:moveTo>
                    <a:pt x="677902" y="1851316"/>
                  </a:moveTo>
                  <a:lnTo>
                    <a:pt x="676906" y="1851316"/>
                  </a:lnTo>
                  <a:lnTo>
                    <a:pt x="677504" y="1838616"/>
                  </a:lnTo>
                  <a:lnTo>
                    <a:pt x="678002" y="1838616"/>
                  </a:lnTo>
                  <a:lnTo>
                    <a:pt x="677902" y="1851316"/>
                  </a:lnTo>
                  <a:close/>
                </a:path>
                <a:path w="2381885" h="2181859">
                  <a:moveTo>
                    <a:pt x="678002" y="1851316"/>
                  </a:moveTo>
                  <a:lnTo>
                    <a:pt x="678002" y="1838616"/>
                  </a:lnTo>
                  <a:lnTo>
                    <a:pt x="678002" y="1851316"/>
                  </a:lnTo>
                  <a:close/>
                </a:path>
                <a:path w="2381885" h="2181859">
                  <a:moveTo>
                    <a:pt x="678400" y="1851316"/>
                  </a:moveTo>
                  <a:lnTo>
                    <a:pt x="678002" y="1851316"/>
                  </a:lnTo>
                  <a:lnTo>
                    <a:pt x="678102" y="1838616"/>
                  </a:lnTo>
                  <a:lnTo>
                    <a:pt x="678899" y="1838616"/>
                  </a:lnTo>
                  <a:lnTo>
                    <a:pt x="678400" y="1851316"/>
                  </a:lnTo>
                  <a:close/>
                </a:path>
                <a:path w="2381885" h="2181859">
                  <a:moveTo>
                    <a:pt x="680293" y="1851316"/>
                  </a:moveTo>
                  <a:lnTo>
                    <a:pt x="678400" y="1851316"/>
                  </a:lnTo>
                  <a:lnTo>
                    <a:pt x="678998" y="1838616"/>
                  </a:lnTo>
                  <a:lnTo>
                    <a:pt x="680293" y="1851316"/>
                  </a:lnTo>
                  <a:close/>
                </a:path>
                <a:path w="2381885" h="2181859">
                  <a:moveTo>
                    <a:pt x="684279" y="1851316"/>
                  </a:moveTo>
                  <a:lnTo>
                    <a:pt x="680294" y="1851316"/>
                  </a:lnTo>
                  <a:lnTo>
                    <a:pt x="678998" y="1838616"/>
                  </a:lnTo>
                  <a:lnTo>
                    <a:pt x="681788" y="1838616"/>
                  </a:lnTo>
                  <a:lnTo>
                    <a:pt x="684279" y="1851316"/>
                  </a:lnTo>
                  <a:close/>
                </a:path>
                <a:path w="2381885" h="2181859">
                  <a:moveTo>
                    <a:pt x="685275" y="1851316"/>
                  </a:moveTo>
                  <a:lnTo>
                    <a:pt x="684279" y="1851316"/>
                  </a:lnTo>
                  <a:lnTo>
                    <a:pt x="681788" y="1838616"/>
                  </a:lnTo>
                  <a:lnTo>
                    <a:pt x="683980" y="1838616"/>
                  </a:lnTo>
                  <a:lnTo>
                    <a:pt x="685275" y="1851316"/>
                  </a:lnTo>
                  <a:close/>
                </a:path>
                <a:path w="2381885" h="2181859">
                  <a:moveTo>
                    <a:pt x="685873" y="1851316"/>
                  </a:moveTo>
                  <a:lnTo>
                    <a:pt x="685275" y="1851316"/>
                  </a:lnTo>
                  <a:lnTo>
                    <a:pt x="683980" y="1838616"/>
                  </a:lnTo>
                  <a:lnTo>
                    <a:pt x="685275" y="1838616"/>
                  </a:lnTo>
                  <a:lnTo>
                    <a:pt x="685873" y="1851316"/>
                  </a:lnTo>
                  <a:close/>
                </a:path>
                <a:path w="2381885" h="2181859">
                  <a:moveTo>
                    <a:pt x="685972" y="1851316"/>
                  </a:moveTo>
                  <a:lnTo>
                    <a:pt x="685275" y="1838616"/>
                  </a:lnTo>
                  <a:lnTo>
                    <a:pt x="685972" y="1851316"/>
                  </a:lnTo>
                  <a:close/>
                </a:path>
                <a:path w="2381885" h="2181859">
                  <a:moveTo>
                    <a:pt x="723223" y="1851316"/>
                  </a:moveTo>
                  <a:lnTo>
                    <a:pt x="691851" y="1851316"/>
                  </a:lnTo>
                  <a:lnTo>
                    <a:pt x="688065" y="1838616"/>
                  </a:lnTo>
                  <a:lnTo>
                    <a:pt x="728116" y="1838616"/>
                  </a:lnTo>
                  <a:lnTo>
                    <a:pt x="723223" y="1851316"/>
                  </a:lnTo>
                  <a:close/>
                </a:path>
                <a:path w="2381885" h="2181859">
                  <a:moveTo>
                    <a:pt x="756221" y="1851316"/>
                  </a:moveTo>
                  <a:lnTo>
                    <a:pt x="723423" y="1851316"/>
                  </a:lnTo>
                  <a:lnTo>
                    <a:pt x="728316" y="1838616"/>
                  </a:lnTo>
                  <a:lnTo>
                    <a:pt x="752888" y="1838616"/>
                  </a:lnTo>
                  <a:lnTo>
                    <a:pt x="756221" y="1851316"/>
                  </a:lnTo>
                  <a:close/>
                </a:path>
                <a:path w="2381885" h="2181859">
                  <a:moveTo>
                    <a:pt x="793275" y="1851316"/>
                  </a:moveTo>
                  <a:lnTo>
                    <a:pt x="762738" y="1851316"/>
                  </a:lnTo>
                  <a:lnTo>
                    <a:pt x="767271" y="1838616"/>
                  </a:lnTo>
                  <a:lnTo>
                    <a:pt x="789041" y="1838617"/>
                  </a:lnTo>
                  <a:lnTo>
                    <a:pt x="792281" y="1847890"/>
                  </a:lnTo>
                  <a:lnTo>
                    <a:pt x="793275" y="1851316"/>
                  </a:lnTo>
                  <a:close/>
                </a:path>
                <a:path w="2381885" h="2181859">
                  <a:moveTo>
                    <a:pt x="795070" y="1851316"/>
                  </a:moveTo>
                  <a:lnTo>
                    <a:pt x="793484" y="1851316"/>
                  </a:lnTo>
                  <a:lnTo>
                    <a:pt x="792230" y="1847716"/>
                  </a:lnTo>
                  <a:lnTo>
                    <a:pt x="789589" y="1838616"/>
                  </a:lnTo>
                  <a:lnTo>
                    <a:pt x="796066" y="1838616"/>
                  </a:lnTo>
                  <a:lnTo>
                    <a:pt x="795070" y="1851316"/>
                  </a:lnTo>
                  <a:close/>
                </a:path>
                <a:path w="2381885" h="2181859">
                  <a:moveTo>
                    <a:pt x="818183" y="1851316"/>
                  </a:moveTo>
                  <a:lnTo>
                    <a:pt x="795168" y="1851316"/>
                  </a:lnTo>
                  <a:lnTo>
                    <a:pt x="796165" y="1838616"/>
                  </a:lnTo>
                  <a:lnTo>
                    <a:pt x="812108" y="1838617"/>
                  </a:lnTo>
                  <a:lnTo>
                    <a:pt x="817206" y="1843988"/>
                  </a:lnTo>
                  <a:lnTo>
                    <a:pt x="818183" y="1851316"/>
                  </a:lnTo>
                  <a:close/>
                </a:path>
                <a:path w="2381885" h="2181859">
                  <a:moveTo>
                    <a:pt x="823663" y="1850791"/>
                  </a:moveTo>
                  <a:lnTo>
                    <a:pt x="817206" y="1843988"/>
                  </a:lnTo>
                  <a:lnTo>
                    <a:pt x="816489" y="1838616"/>
                  </a:lnTo>
                  <a:lnTo>
                    <a:pt x="821371" y="1838616"/>
                  </a:lnTo>
                  <a:lnTo>
                    <a:pt x="823663" y="1850791"/>
                  </a:lnTo>
                  <a:close/>
                </a:path>
                <a:path w="2381885" h="2181859">
                  <a:moveTo>
                    <a:pt x="823834" y="1850970"/>
                  </a:moveTo>
                  <a:lnTo>
                    <a:pt x="823664" y="1850791"/>
                  </a:lnTo>
                  <a:lnTo>
                    <a:pt x="821371" y="1838616"/>
                  </a:lnTo>
                  <a:lnTo>
                    <a:pt x="824560" y="1838616"/>
                  </a:lnTo>
                  <a:lnTo>
                    <a:pt x="824260" y="1848178"/>
                  </a:lnTo>
                  <a:lnTo>
                    <a:pt x="824214" y="1849143"/>
                  </a:lnTo>
                  <a:lnTo>
                    <a:pt x="823834" y="1850970"/>
                  </a:lnTo>
                  <a:close/>
                </a:path>
                <a:path w="2381885" h="2181859">
                  <a:moveTo>
                    <a:pt x="824233" y="1849055"/>
                  </a:moveTo>
                  <a:lnTo>
                    <a:pt x="824560" y="1838616"/>
                  </a:lnTo>
                  <a:lnTo>
                    <a:pt x="826406" y="1838616"/>
                  </a:lnTo>
                  <a:lnTo>
                    <a:pt x="824233" y="1849055"/>
                  </a:lnTo>
                  <a:close/>
                </a:path>
                <a:path w="2381885" h="2181859">
                  <a:moveTo>
                    <a:pt x="830438" y="1851316"/>
                  </a:moveTo>
                  <a:lnTo>
                    <a:pt x="824162" y="1851316"/>
                  </a:lnTo>
                  <a:lnTo>
                    <a:pt x="824233" y="1849055"/>
                  </a:lnTo>
                  <a:lnTo>
                    <a:pt x="826406" y="1838616"/>
                  </a:lnTo>
                  <a:lnTo>
                    <a:pt x="831932" y="1838616"/>
                  </a:lnTo>
                  <a:lnTo>
                    <a:pt x="830438" y="1851316"/>
                  </a:lnTo>
                  <a:close/>
                </a:path>
                <a:path w="2381885" h="2181859">
                  <a:moveTo>
                    <a:pt x="848670" y="1851316"/>
                  </a:moveTo>
                  <a:lnTo>
                    <a:pt x="832032" y="1851316"/>
                  </a:lnTo>
                  <a:lnTo>
                    <a:pt x="832851" y="1838616"/>
                  </a:lnTo>
                  <a:lnTo>
                    <a:pt x="848570" y="1838616"/>
                  </a:lnTo>
                  <a:lnTo>
                    <a:pt x="848670" y="1851316"/>
                  </a:lnTo>
                  <a:close/>
                </a:path>
                <a:path w="2381885" h="2181859">
                  <a:moveTo>
                    <a:pt x="855981" y="1851316"/>
                  </a:moveTo>
                  <a:lnTo>
                    <a:pt x="849069" y="1851316"/>
                  </a:lnTo>
                  <a:lnTo>
                    <a:pt x="848571" y="1838616"/>
                  </a:lnTo>
                  <a:lnTo>
                    <a:pt x="852358" y="1838617"/>
                  </a:lnTo>
                  <a:lnTo>
                    <a:pt x="855282" y="1844829"/>
                  </a:lnTo>
                  <a:lnTo>
                    <a:pt x="855981" y="1851316"/>
                  </a:lnTo>
                  <a:close/>
                </a:path>
                <a:path w="2381885" h="2181859">
                  <a:moveTo>
                    <a:pt x="872817" y="1851316"/>
                  </a:moveTo>
                  <a:lnTo>
                    <a:pt x="858335" y="1851316"/>
                  </a:lnTo>
                  <a:lnTo>
                    <a:pt x="855282" y="1844829"/>
                  </a:lnTo>
                  <a:lnTo>
                    <a:pt x="854613" y="1838616"/>
                  </a:lnTo>
                  <a:lnTo>
                    <a:pt x="875421" y="1838616"/>
                  </a:lnTo>
                  <a:lnTo>
                    <a:pt x="872817" y="1851316"/>
                  </a:lnTo>
                  <a:close/>
                </a:path>
                <a:path w="2381885" h="2181859">
                  <a:moveTo>
                    <a:pt x="906998" y="1851316"/>
                  </a:moveTo>
                  <a:lnTo>
                    <a:pt x="873180" y="1851316"/>
                  </a:lnTo>
                  <a:lnTo>
                    <a:pt x="878610" y="1838616"/>
                  </a:lnTo>
                  <a:lnTo>
                    <a:pt x="902970" y="1838617"/>
                  </a:lnTo>
                  <a:lnTo>
                    <a:pt x="906998" y="1851316"/>
                  </a:lnTo>
                  <a:close/>
                </a:path>
                <a:path w="2381885" h="2181859">
                  <a:moveTo>
                    <a:pt x="947903" y="1851316"/>
                  </a:moveTo>
                  <a:lnTo>
                    <a:pt x="907652" y="1851316"/>
                  </a:lnTo>
                  <a:lnTo>
                    <a:pt x="905759" y="1838616"/>
                  </a:lnTo>
                  <a:lnTo>
                    <a:pt x="948600" y="1838616"/>
                  </a:lnTo>
                  <a:lnTo>
                    <a:pt x="947903" y="1851316"/>
                  </a:lnTo>
                  <a:close/>
                </a:path>
                <a:path w="2381885" h="2181859">
                  <a:moveTo>
                    <a:pt x="948600" y="1851316"/>
                  </a:moveTo>
                  <a:lnTo>
                    <a:pt x="947903" y="1851316"/>
                  </a:lnTo>
                  <a:lnTo>
                    <a:pt x="948600" y="1838616"/>
                  </a:lnTo>
                  <a:lnTo>
                    <a:pt x="948999" y="1838616"/>
                  </a:lnTo>
                  <a:lnTo>
                    <a:pt x="948600" y="1851316"/>
                  </a:lnTo>
                  <a:close/>
                </a:path>
                <a:path w="2381885" h="2181859">
                  <a:moveTo>
                    <a:pt x="1016748" y="1851316"/>
                  </a:moveTo>
                  <a:lnTo>
                    <a:pt x="948600" y="1851316"/>
                  </a:lnTo>
                  <a:lnTo>
                    <a:pt x="948999" y="1838616"/>
                  </a:lnTo>
                  <a:lnTo>
                    <a:pt x="1026549" y="1838616"/>
                  </a:lnTo>
                  <a:lnTo>
                    <a:pt x="1016748" y="1851316"/>
                  </a:lnTo>
                  <a:close/>
                </a:path>
                <a:path w="2381885" h="2181859">
                  <a:moveTo>
                    <a:pt x="1055206" y="1851316"/>
                  </a:moveTo>
                  <a:lnTo>
                    <a:pt x="1052615" y="1851316"/>
                  </a:lnTo>
                  <a:lnTo>
                    <a:pt x="1050010" y="1842340"/>
                  </a:lnTo>
                  <a:lnTo>
                    <a:pt x="1049301" y="1838616"/>
                  </a:lnTo>
                  <a:lnTo>
                    <a:pt x="1051558" y="1838617"/>
                  </a:lnTo>
                  <a:lnTo>
                    <a:pt x="1055206" y="1851316"/>
                  </a:lnTo>
                  <a:close/>
                </a:path>
                <a:path w="2381885" h="2181859">
                  <a:moveTo>
                    <a:pt x="1055363" y="1850479"/>
                  </a:moveTo>
                  <a:lnTo>
                    <a:pt x="1051956" y="1838616"/>
                  </a:lnTo>
                  <a:lnTo>
                    <a:pt x="1057597" y="1838616"/>
                  </a:lnTo>
                  <a:lnTo>
                    <a:pt x="1055363" y="1850479"/>
                  </a:lnTo>
                  <a:close/>
                </a:path>
                <a:path w="2381885" h="2181859">
                  <a:moveTo>
                    <a:pt x="1066065" y="1851316"/>
                  </a:moveTo>
                  <a:lnTo>
                    <a:pt x="1057796" y="1851316"/>
                  </a:lnTo>
                  <a:lnTo>
                    <a:pt x="1063559" y="1838616"/>
                  </a:lnTo>
                  <a:lnTo>
                    <a:pt x="1065993" y="1850479"/>
                  </a:lnTo>
                  <a:lnTo>
                    <a:pt x="1066065" y="1851316"/>
                  </a:lnTo>
                  <a:close/>
                </a:path>
                <a:path w="2381885" h="2181859">
                  <a:moveTo>
                    <a:pt x="1070150" y="1851316"/>
                  </a:moveTo>
                  <a:lnTo>
                    <a:pt x="1066165" y="1851316"/>
                  </a:lnTo>
                  <a:lnTo>
                    <a:pt x="1066223" y="1850479"/>
                  </a:lnTo>
                  <a:lnTo>
                    <a:pt x="1068456" y="1838616"/>
                  </a:lnTo>
                  <a:lnTo>
                    <a:pt x="1068675" y="1839195"/>
                  </a:lnTo>
                  <a:lnTo>
                    <a:pt x="1070201" y="1846681"/>
                  </a:lnTo>
                  <a:lnTo>
                    <a:pt x="1070150" y="1851316"/>
                  </a:lnTo>
                  <a:close/>
                </a:path>
                <a:path w="2381885" h="2181859">
                  <a:moveTo>
                    <a:pt x="1068675" y="1839195"/>
                  </a:moveTo>
                  <a:lnTo>
                    <a:pt x="1068456" y="1838616"/>
                  </a:lnTo>
                  <a:lnTo>
                    <a:pt x="1068675" y="1839195"/>
                  </a:lnTo>
                  <a:close/>
                </a:path>
                <a:path w="2381885" h="2181859">
                  <a:moveTo>
                    <a:pt x="1070238" y="1843347"/>
                  </a:moveTo>
                  <a:lnTo>
                    <a:pt x="1068675" y="1839195"/>
                  </a:lnTo>
                  <a:lnTo>
                    <a:pt x="1068556" y="1838616"/>
                  </a:lnTo>
                  <a:lnTo>
                    <a:pt x="1070241" y="1843089"/>
                  </a:lnTo>
                  <a:lnTo>
                    <a:pt x="1070238" y="1843347"/>
                  </a:lnTo>
                  <a:close/>
                </a:path>
                <a:path w="2381885" h="2181859">
                  <a:moveTo>
                    <a:pt x="1070241" y="1843089"/>
                  </a:moveTo>
                  <a:lnTo>
                    <a:pt x="1068556" y="1838616"/>
                  </a:lnTo>
                  <a:lnTo>
                    <a:pt x="1070290" y="1838616"/>
                  </a:lnTo>
                  <a:lnTo>
                    <a:pt x="1070241" y="1843089"/>
                  </a:lnTo>
                  <a:close/>
                </a:path>
                <a:path w="2381885" h="2181859">
                  <a:moveTo>
                    <a:pt x="1076377" y="1851316"/>
                  </a:moveTo>
                  <a:lnTo>
                    <a:pt x="1073338" y="1851316"/>
                  </a:lnTo>
                  <a:lnTo>
                    <a:pt x="1070338" y="1843347"/>
                  </a:lnTo>
                  <a:lnTo>
                    <a:pt x="1070290" y="1838616"/>
                  </a:lnTo>
                  <a:lnTo>
                    <a:pt x="1074210" y="1838616"/>
                  </a:lnTo>
                  <a:lnTo>
                    <a:pt x="1076377" y="1851316"/>
                  </a:lnTo>
                  <a:close/>
                </a:path>
                <a:path w="2381885" h="2181859">
                  <a:moveTo>
                    <a:pt x="1076747" y="1850585"/>
                  </a:moveTo>
                  <a:lnTo>
                    <a:pt x="1074235" y="1838616"/>
                  </a:lnTo>
                  <a:lnTo>
                    <a:pt x="1081209" y="1838616"/>
                  </a:lnTo>
                  <a:lnTo>
                    <a:pt x="1077965" y="1848178"/>
                  </a:lnTo>
                  <a:lnTo>
                    <a:pt x="1076747" y="1850585"/>
                  </a:lnTo>
                  <a:close/>
                </a:path>
                <a:path w="2381885" h="2181859">
                  <a:moveTo>
                    <a:pt x="1085294" y="1851316"/>
                  </a:moveTo>
                  <a:lnTo>
                    <a:pt x="1076900" y="1851316"/>
                  </a:lnTo>
                  <a:lnTo>
                    <a:pt x="1077982" y="1848143"/>
                  </a:lnTo>
                  <a:lnTo>
                    <a:pt x="1082803" y="1838616"/>
                  </a:lnTo>
                  <a:lnTo>
                    <a:pt x="1084566" y="1844689"/>
                  </a:lnTo>
                  <a:lnTo>
                    <a:pt x="1085294" y="1851316"/>
                  </a:lnTo>
                  <a:close/>
                </a:path>
                <a:path w="2381885" h="2181859">
                  <a:moveTo>
                    <a:pt x="1154637" y="1851316"/>
                  </a:moveTo>
                  <a:lnTo>
                    <a:pt x="1142081" y="1851316"/>
                  </a:lnTo>
                  <a:lnTo>
                    <a:pt x="1138547" y="1838616"/>
                  </a:lnTo>
                  <a:lnTo>
                    <a:pt x="1156530" y="1838616"/>
                  </a:lnTo>
                  <a:lnTo>
                    <a:pt x="1154637" y="1851316"/>
                  </a:lnTo>
                  <a:close/>
                </a:path>
                <a:path w="2381885" h="2181859">
                  <a:moveTo>
                    <a:pt x="1583699" y="1851316"/>
                  </a:moveTo>
                  <a:lnTo>
                    <a:pt x="1572391" y="1851316"/>
                  </a:lnTo>
                  <a:lnTo>
                    <a:pt x="1567539" y="1838616"/>
                  </a:lnTo>
                  <a:lnTo>
                    <a:pt x="1586177" y="1838616"/>
                  </a:lnTo>
                  <a:lnTo>
                    <a:pt x="1583699" y="1851316"/>
                  </a:lnTo>
                  <a:close/>
                </a:path>
                <a:path w="2381885" h="2181859">
                  <a:moveTo>
                    <a:pt x="1622107" y="1851316"/>
                  </a:moveTo>
                  <a:lnTo>
                    <a:pt x="1611147" y="1851316"/>
                  </a:lnTo>
                  <a:lnTo>
                    <a:pt x="1611845" y="1838616"/>
                  </a:lnTo>
                  <a:lnTo>
                    <a:pt x="1624598" y="1838616"/>
                  </a:lnTo>
                  <a:lnTo>
                    <a:pt x="1622107" y="1851316"/>
                  </a:lnTo>
                  <a:close/>
                </a:path>
                <a:path w="2381885" h="2181859">
                  <a:moveTo>
                    <a:pt x="1671026" y="1851316"/>
                  </a:moveTo>
                  <a:lnTo>
                    <a:pt x="1648873" y="1851316"/>
                  </a:lnTo>
                  <a:lnTo>
                    <a:pt x="1649879" y="1838616"/>
                  </a:lnTo>
                  <a:lnTo>
                    <a:pt x="1669232" y="1838616"/>
                  </a:lnTo>
                  <a:lnTo>
                    <a:pt x="1671026" y="1851316"/>
                  </a:lnTo>
                  <a:close/>
                </a:path>
                <a:path w="2381885" h="2181859">
                  <a:moveTo>
                    <a:pt x="1686107" y="1851316"/>
                  </a:moveTo>
                  <a:lnTo>
                    <a:pt x="1672321" y="1851316"/>
                  </a:lnTo>
                  <a:lnTo>
                    <a:pt x="1674513" y="1838616"/>
                  </a:lnTo>
                  <a:lnTo>
                    <a:pt x="1685970" y="1838616"/>
                  </a:lnTo>
                  <a:lnTo>
                    <a:pt x="1687612" y="1847716"/>
                  </a:lnTo>
                  <a:lnTo>
                    <a:pt x="1687514" y="1848178"/>
                  </a:lnTo>
                  <a:lnTo>
                    <a:pt x="1686107" y="1851316"/>
                  </a:lnTo>
                  <a:close/>
                </a:path>
                <a:path w="2381885" h="2181859">
                  <a:moveTo>
                    <a:pt x="1687644" y="1847890"/>
                  </a:moveTo>
                  <a:lnTo>
                    <a:pt x="1685970" y="1838616"/>
                  </a:lnTo>
                  <a:lnTo>
                    <a:pt x="1691803" y="1838616"/>
                  </a:lnTo>
                  <a:lnTo>
                    <a:pt x="1687644" y="1847890"/>
                  </a:lnTo>
                  <a:close/>
                </a:path>
                <a:path w="2381885" h="2181859">
                  <a:moveTo>
                    <a:pt x="1690254" y="1851316"/>
                  </a:moveTo>
                  <a:lnTo>
                    <a:pt x="1688262" y="1851316"/>
                  </a:lnTo>
                  <a:lnTo>
                    <a:pt x="1687696" y="1848178"/>
                  </a:lnTo>
                  <a:lnTo>
                    <a:pt x="1687722" y="1847716"/>
                  </a:lnTo>
                  <a:lnTo>
                    <a:pt x="1691803" y="1838616"/>
                  </a:lnTo>
                  <a:lnTo>
                    <a:pt x="1692173" y="1839089"/>
                  </a:lnTo>
                  <a:lnTo>
                    <a:pt x="1690254" y="1851316"/>
                  </a:lnTo>
                  <a:close/>
                </a:path>
                <a:path w="2381885" h="2181859">
                  <a:moveTo>
                    <a:pt x="1692173" y="1839089"/>
                  </a:moveTo>
                  <a:lnTo>
                    <a:pt x="1691803" y="1838616"/>
                  </a:lnTo>
                  <a:lnTo>
                    <a:pt x="1692247" y="1838616"/>
                  </a:lnTo>
                  <a:lnTo>
                    <a:pt x="1692173" y="1839089"/>
                  </a:lnTo>
                  <a:close/>
                </a:path>
                <a:path w="2381885" h="2181859">
                  <a:moveTo>
                    <a:pt x="1698903" y="1847716"/>
                  </a:moveTo>
                  <a:lnTo>
                    <a:pt x="1695308" y="1843107"/>
                  </a:lnTo>
                  <a:lnTo>
                    <a:pt x="1694638" y="1838616"/>
                  </a:lnTo>
                  <a:lnTo>
                    <a:pt x="1696631" y="1838617"/>
                  </a:lnTo>
                  <a:lnTo>
                    <a:pt x="1699343" y="1847048"/>
                  </a:lnTo>
                  <a:lnTo>
                    <a:pt x="1698903" y="1847716"/>
                  </a:lnTo>
                  <a:close/>
                </a:path>
                <a:path w="2381885" h="2181859">
                  <a:moveTo>
                    <a:pt x="1705647" y="1851316"/>
                  </a:moveTo>
                  <a:lnTo>
                    <a:pt x="1701711" y="1851315"/>
                  </a:lnTo>
                  <a:lnTo>
                    <a:pt x="1700017" y="1849143"/>
                  </a:lnTo>
                  <a:lnTo>
                    <a:pt x="1699343" y="1847048"/>
                  </a:lnTo>
                  <a:lnTo>
                    <a:pt x="1704900" y="1838616"/>
                  </a:lnTo>
                  <a:lnTo>
                    <a:pt x="1707989" y="1838616"/>
                  </a:lnTo>
                  <a:lnTo>
                    <a:pt x="1705647" y="1851316"/>
                  </a:lnTo>
                  <a:close/>
                </a:path>
                <a:path w="2381885" h="2181859">
                  <a:moveTo>
                    <a:pt x="1730804" y="1851316"/>
                  </a:moveTo>
                  <a:lnTo>
                    <a:pt x="1705647" y="1851316"/>
                  </a:lnTo>
                  <a:lnTo>
                    <a:pt x="1707989" y="1838616"/>
                  </a:lnTo>
                  <a:lnTo>
                    <a:pt x="1724927" y="1838617"/>
                  </a:lnTo>
                  <a:lnTo>
                    <a:pt x="1730804" y="1851316"/>
                  </a:lnTo>
                  <a:close/>
                </a:path>
                <a:path w="2381885" h="2181859">
                  <a:moveTo>
                    <a:pt x="1762088" y="1851316"/>
                  </a:moveTo>
                  <a:lnTo>
                    <a:pt x="1735836" y="1851316"/>
                  </a:lnTo>
                  <a:lnTo>
                    <a:pt x="1731950" y="1838616"/>
                  </a:lnTo>
                  <a:lnTo>
                    <a:pt x="1762587" y="1838616"/>
                  </a:lnTo>
                  <a:lnTo>
                    <a:pt x="1762088" y="1851316"/>
                  </a:lnTo>
                  <a:close/>
                </a:path>
                <a:path w="2381885" h="2181859">
                  <a:moveTo>
                    <a:pt x="1814893" y="1851316"/>
                  </a:moveTo>
                  <a:lnTo>
                    <a:pt x="1768066" y="1851316"/>
                  </a:lnTo>
                  <a:lnTo>
                    <a:pt x="1762587" y="1838616"/>
                  </a:lnTo>
                  <a:lnTo>
                    <a:pt x="1810388" y="1838617"/>
                  </a:lnTo>
                  <a:lnTo>
                    <a:pt x="1814893" y="1851316"/>
                  </a:lnTo>
                  <a:close/>
                </a:path>
                <a:path w="2381885" h="2181859">
                  <a:moveTo>
                    <a:pt x="688810" y="1851316"/>
                  </a:moveTo>
                  <a:lnTo>
                    <a:pt x="685972" y="1851316"/>
                  </a:lnTo>
                  <a:lnTo>
                    <a:pt x="685375" y="1838617"/>
                  </a:lnTo>
                  <a:lnTo>
                    <a:pt x="688810" y="1851316"/>
                  </a:lnTo>
                  <a:close/>
                </a:path>
                <a:path w="2381885" h="2181859">
                  <a:moveTo>
                    <a:pt x="1696531" y="1851316"/>
                  </a:moveTo>
                  <a:lnTo>
                    <a:pt x="1690254" y="1851316"/>
                  </a:lnTo>
                  <a:lnTo>
                    <a:pt x="1692173" y="1839089"/>
                  </a:lnTo>
                  <a:lnTo>
                    <a:pt x="1695294" y="1843089"/>
                  </a:lnTo>
                  <a:lnTo>
                    <a:pt x="1696531" y="1851316"/>
                  </a:lnTo>
                  <a:close/>
                </a:path>
                <a:path w="2381885" h="2181859">
                  <a:moveTo>
                    <a:pt x="1070201" y="1846681"/>
                  </a:moveTo>
                  <a:lnTo>
                    <a:pt x="1068675" y="1839195"/>
                  </a:lnTo>
                  <a:lnTo>
                    <a:pt x="1070141" y="1843089"/>
                  </a:lnTo>
                  <a:lnTo>
                    <a:pt x="1070201" y="1846681"/>
                  </a:lnTo>
                  <a:close/>
                </a:path>
                <a:path w="2381885" h="2181859">
                  <a:moveTo>
                    <a:pt x="1073338" y="1851316"/>
                  </a:moveTo>
                  <a:lnTo>
                    <a:pt x="1070238" y="1843347"/>
                  </a:lnTo>
                  <a:lnTo>
                    <a:pt x="1070241" y="1843089"/>
                  </a:lnTo>
                  <a:lnTo>
                    <a:pt x="1073338" y="1851316"/>
                  </a:lnTo>
                  <a:close/>
                </a:path>
                <a:path w="2381885" h="2181859">
                  <a:moveTo>
                    <a:pt x="1073239" y="1851316"/>
                  </a:moveTo>
                  <a:lnTo>
                    <a:pt x="1071147" y="1851316"/>
                  </a:lnTo>
                  <a:lnTo>
                    <a:pt x="1070276" y="1847048"/>
                  </a:lnTo>
                  <a:lnTo>
                    <a:pt x="1070238" y="1843347"/>
                  </a:lnTo>
                  <a:lnTo>
                    <a:pt x="1073239" y="1851316"/>
                  </a:lnTo>
                  <a:close/>
                </a:path>
                <a:path w="2381885" h="2181859">
                  <a:moveTo>
                    <a:pt x="1086490" y="1851316"/>
                  </a:moveTo>
                  <a:lnTo>
                    <a:pt x="1085294" y="1851316"/>
                  </a:lnTo>
                  <a:lnTo>
                    <a:pt x="1084566" y="1844689"/>
                  </a:lnTo>
                  <a:lnTo>
                    <a:pt x="1086490" y="1851316"/>
                  </a:lnTo>
                  <a:close/>
                </a:path>
                <a:path w="2381885" h="2181859">
                  <a:moveTo>
                    <a:pt x="858335" y="1851316"/>
                  </a:moveTo>
                  <a:lnTo>
                    <a:pt x="855981" y="1851316"/>
                  </a:lnTo>
                  <a:lnTo>
                    <a:pt x="855282" y="1844829"/>
                  </a:lnTo>
                  <a:lnTo>
                    <a:pt x="858335" y="1851316"/>
                  </a:lnTo>
                  <a:close/>
                </a:path>
                <a:path w="2381885" h="2181859">
                  <a:moveTo>
                    <a:pt x="1700716" y="1851316"/>
                  </a:moveTo>
                  <a:lnTo>
                    <a:pt x="1696531" y="1851316"/>
                  </a:lnTo>
                  <a:lnTo>
                    <a:pt x="1698903" y="1847716"/>
                  </a:lnTo>
                  <a:lnTo>
                    <a:pt x="1700017" y="1849143"/>
                  </a:lnTo>
                  <a:lnTo>
                    <a:pt x="1700716" y="1851316"/>
                  </a:lnTo>
                  <a:close/>
                </a:path>
                <a:path w="2381885" h="2181859">
                  <a:moveTo>
                    <a:pt x="793484" y="1851316"/>
                  </a:moveTo>
                  <a:lnTo>
                    <a:pt x="793275" y="1851316"/>
                  </a:lnTo>
                  <a:lnTo>
                    <a:pt x="792259" y="1847816"/>
                  </a:lnTo>
                  <a:lnTo>
                    <a:pt x="793484" y="1851316"/>
                  </a:lnTo>
                  <a:close/>
                </a:path>
                <a:path w="2381885" h="2181859">
                  <a:moveTo>
                    <a:pt x="676507" y="1851316"/>
                  </a:moveTo>
                  <a:lnTo>
                    <a:pt x="676632" y="1848143"/>
                  </a:lnTo>
                  <a:lnTo>
                    <a:pt x="676507" y="1851316"/>
                  </a:lnTo>
                  <a:close/>
                </a:path>
                <a:path w="2381885" h="2181859">
                  <a:moveTo>
                    <a:pt x="1076900" y="1851316"/>
                  </a:moveTo>
                  <a:lnTo>
                    <a:pt x="1076801" y="1850479"/>
                  </a:lnTo>
                  <a:lnTo>
                    <a:pt x="1077965" y="1848178"/>
                  </a:lnTo>
                  <a:lnTo>
                    <a:pt x="1076900" y="1851316"/>
                  </a:lnTo>
                  <a:close/>
                </a:path>
                <a:path w="2381885" h="2181859">
                  <a:moveTo>
                    <a:pt x="1701712" y="1851316"/>
                  </a:moveTo>
                  <a:lnTo>
                    <a:pt x="1700716" y="1851316"/>
                  </a:lnTo>
                  <a:lnTo>
                    <a:pt x="1700017" y="1849143"/>
                  </a:lnTo>
                  <a:lnTo>
                    <a:pt x="1701712" y="1851316"/>
                  </a:lnTo>
                  <a:close/>
                </a:path>
                <a:path w="2381885" h="2181859">
                  <a:moveTo>
                    <a:pt x="1055604" y="1851316"/>
                  </a:moveTo>
                  <a:lnTo>
                    <a:pt x="1055206" y="1851316"/>
                  </a:lnTo>
                  <a:lnTo>
                    <a:pt x="1055363" y="1850479"/>
                  </a:lnTo>
                  <a:lnTo>
                    <a:pt x="1055604" y="1851316"/>
                  </a:lnTo>
                  <a:close/>
                </a:path>
                <a:path w="2381885" h="2181859">
                  <a:moveTo>
                    <a:pt x="1076900" y="1851316"/>
                  </a:moveTo>
                  <a:lnTo>
                    <a:pt x="1076377" y="1851316"/>
                  </a:lnTo>
                  <a:lnTo>
                    <a:pt x="1076747" y="1850585"/>
                  </a:lnTo>
                  <a:lnTo>
                    <a:pt x="1076900" y="1851316"/>
                  </a:lnTo>
                  <a:close/>
                </a:path>
                <a:path w="2381885" h="2181859">
                  <a:moveTo>
                    <a:pt x="823762" y="1851315"/>
                  </a:moveTo>
                  <a:lnTo>
                    <a:pt x="823664" y="1850791"/>
                  </a:lnTo>
                  <a:lnTo>
                    <a:pt x="823834" y="1850970"/>
                  </a:lnTo>
                  <a:lnTo>
                    <a:pt x="823762" y="1851315"/>
                  </a:lnTo>
                  <a:close/>
                </a:path>
                <a:path w="2381885" h="2181859">
                  <a:moveTo>
                    <a:pt x="824162" y="1851316"/>
                  </a:moveTo>
                  <a:lnTo>
                    <a:pt x="823763" y="1851316"/>
                  </a:lnTo>
                  <a:lnTo>
                    <a:pt x="823834" y="1850970"/>
                  </a:lnTo>
                  <a:lnTo>
                    <a:pt x="824162" y="1851316"/>
                  </a:lnTo>
                  <a:close/>
                </a:path>
                <a:path w="2381885" h="2181859">
                  <a:moveTo>
                    <a:pt x="1066165" y="1851316"/>
                  </a:moveTo>
                  <a:lnTo>
                    <a:pt x="1066113" y="1851062"/>
                  </a:lnTo>
                  <a:lnTo>
                    <a:pt x="1066165" y="1851316"/>
                  </a:lnTo>
                  <a:close/>
                </a:path>
                <a:path w="2381885" h="2181859">
                  <a:moveTo>
                    <a:pt x="680493" y="1864016"/>
                  </a:moveTo>
                  <a:lnTo>
                    <a:pt x="677504" y="1864016"/>
                  </a:lnTo>
                  <a:lnTo>
                    <a:pt x="672721" y="1851316"/>
                  </a:lnTo>
                  <a:lnTo>
                    <a:pt x="679700" y="1851316"/>
                  </a:lnTo>
                  <a:lnTo>
                    <a:pt x="680381" y="1861434"/>
                  </a:lnTo>
                  <a:lnTo>
                    <a:pt x="680493" y="1864016"/>
                  </a:lnTo>
                  <a:close/>
                </a:path>
                <a:path w="2381885" h="2181859">
                  <a:moveTo>
                    <a:pt x="680891" y="1864016"/>
                  </a:moveTo>
                  <a:lnTo>
                    <a:pt x="680555" y="1864016"/>
                  </a:lnTo>
                  <a:lnTo>
                    <a:pt x="680466" y="1862690"/>
                  </a:lnTo>
                  <a:lnTo>
                    <a:pt x="680234" y="1851316"/>
                  </a:lnTo>
                  <a:lnTo>
                    <a:pt x="690057" y="1851316"/>
                  </a:lnTo>
                  <a:lnTo>
                    <a:pt x="680891" y="1864016"/>
                  </a:lnTo>
                  <a:close/>
                </a:path>
                <a:path w="2381885" h="2181859">
                  <a:moveTo>
                    <a:pt x="693943" y="1864016"/>
                  </a:moveTo>
                  <a:lnTo>
                    <a:pt x="680891" y="1864016"/>
                  </a:lnTo>
                  <a:lnTo>
                    <a:pt x="690057" y="1851316"/>
                  </a:lnTo>
                  <a:lnTo>
                    <a:pt x="693943" y="1864016"/>
                  </a:lnTo>
                  <a:close/>
                </a:path>
                <a:path w="2381885" h="2181859">
                  <a:moveTo>
                    <a:pt x="699921" y="1864016"/>
                  </a:moveTo>
                  <a:lnTo>
                    <a:pt x="693943" y="1864016"/>
                  </a:lnTo>
                  <a:lnTo>
                    <a:pt x="690057" y="1851316"/>
                  </a:lnTo>
                  <a:lnTo>
                    <a:pt x="700319" y="1851316"/>
                  </a:lnTo>
                  <a:lnTo>
                    <a:pt x="699921" y="1864016"/>
                  </a:lnTo>
                  <a:close/>
                </a:path>
                <a:path w="2381885" h="2181859">
                  <a:moveTo>
                    <a:pt x="704603" y="1864016"/>
                  </a:moveTo>
                  <a:lnTo>
                    <a:pt x="700020" y="1864016"/>
                  </a:lnTo>
                  <a:lnTo>
                    <a:pt x="700319" y="1851316"/>
                  </a:lnTo>
                  <a:lnTo>
                    <a:pt x="706895" y="1851316"/>
                  </a:lnTo>
                  <a:lnTo>
                    <a:pt x="706230" y="1856609"/>
                  </a:lnTo>
                  <a:lnTo>
                    <a:pt x="704603" y="1864016"/>
                  </a:lnTo>
                  <a:close/>
                </a:path>
                <a:path w="2381885" h="2181859">
                  <a:moveTo>
                    <a:pt x="720536" y="1864016"/>
                  </a:moveTo>
                  <a:lnTo>
                    <a:pt x="705301" y="1864016"/>
                  </a:lnTo>
                  <a:lnTo>
                    <a:pt x="706230" y="1856609"/>
                  </a:lnTo>
                  <a:lnTo>
                    <a:pt x="707393" y="1851316"/>
                  </a:lnTo>
                  <a:lnTo>
                    <a:pt x="721329" y="1851316"/>
                  </a:lnTo>
                  <a:lnTo>
                    <a:pt x="720536" y="1864016"/>
                  </a:lnTo>
                  <a:close/>
                </a:path>
                <a:path w="2381885" h="2181859">
                  <a:moveTo>
                    <a:pt x="744249" y="1864016"/>
                  </a:moveTo>
                  <a:lnTo>
                    <a:pt x="720736" y="1864016"/>
                  </a:lnTo>
                  <a:lnTo>
                    <a:pt x="721529" y="1851316"/>
                  </a:lnTo>
                  <a:lnTo>
                    <a:pt x="743273" y="1851316"/>
                  </a:lnTo>
                  <a:lnTo>
                    <a:pt x="744249" y="1864016"/>
                  </a:lnTo>
                  <a:close/>
                </a:path>
                <a:path w="2381885" h="2181859">
                  <a:moveTo>
                    <a:pt x="752627" y="1876716"/>
                  </a:moveTo>
                  <a:lnTo>
                    <a:pt x="735651" y="1876716"/>
                  </a:lnTo>
                  <a:lnTo>
                    <a:pt x="740507" y="1864016"/>
                  </a:lnTo>
                  <a:lnTo>
                    <a:pt x="744249" y="1864016"/>
                  </a:lnTo>
                  <a:lnTo>
                    <a:pt x="743273" y="1851316"/>
                  </a:lnTo>
                  <a:lnTo>
                    <a:pt x="750932" y="1851316"/>
                  </a:lnTo>
                  <a:lnTo>
                    <a:pt x="755847" y="1861434"/>
                  </a:lnTo>
                  <a:lnTo>
                    <a:pt x="755527" y="1864016"/>
                  </a:lnTo>
                  <a:lnTo>
                    <a:pt x="752627" y="1876716"/>
                  </a:lnTo>
                  <a:close/>
                </a:path>
                <a:path w="2381885" h="2181859">
                  <a:moveTo>
                    <a:pt x="764952" y="1864016"/>
                  </a:moveTo>
                  <a:lnTo>
                    <a:pt x="757101" y="1864016"/>
                  </a:lnTo>
                  <a:lnTo>
                    <a:pt x="755847" y="1861434"/>
                  </a:lnTo>
                  <a:lnTo>
                    <a:pt x="757101" y="1851316"/>
                  </a:lnTo>
                  <a:lnTo>
                    <a:pt x="763187" y="1851316"/>
                  </a:lnTo>
                  <a:lnTo>
                    <a:pt x="764952" y="1864016"/>
                  </a:lnTo>
                  <a:close/>
                </a:path>
                <a:path w="2381885" h="2181859">
                  <a:moveTo>
                    <a:pt x="791033" y="1864016"/>
                  </a:moveTo>
                  <a:lnTo>
                    <a:pt x="770858" y="1864016"/>
                  </a:lnTo>
                  <a:lnTo>
                    <a:pt x="764034" y="1851316"/>
                  </a:lnTo>
                  <a:lnTo>
                    <a:pt x="794770" y="1851316"/>
                  </a:lnTo>
                  <a:lnTo>
                    <a:pt x="791033" y="1864016"/>
                  </a:lnTo>
                  <a:close/>
                </a:path>
                <a:path w="2381885" h="2181859">
                  <a:moveTo>
                    <a:pt x="797660" y="1864016"/>
                  </a:moveTo>
                  <a:lnTo>
                    <a:pt x="793773" y="1864016"/>
                  </a:lnTo>
                  <a:lnTo>
                    <a:pt x="795866" y="1851316"/>
                  </a:lnTo>
                  <a:lnTo>
                    <a:pt x="801745" y="1851316"/>
                  </a:lnTo>
                  <a:lnTo>
                    <a:pt x="797660" y="1864016"/>
                  </a:lnTo>
                  <a:close/>
                </a:path>
                <a:path w="2381885" h="2181859">
                  <a:moveTo>
                    <a:pt x="804733" y="1864016"/>
                  </a:moveTo>
                  <a:lnTo>
                    <a:pt x="799054" y="1864016"/>
                  </a:lnTo>
                  <a:lnTo>
                    <a:pt x="804135" y="1851316"/>
                  </a:lnTo>
                  <a:lnTo>
                    <a:pt x="804334" y="1851316"/>
                  </a:lnTo>
                  <a:lnTo>
                    <a:pt x="804553" y="1853844"/>
                  </a:lnTo>
                  <a:lnTo>
                    <a:pt x="804675" y="1856609"/>
                  </a:lnTo>
                  <a:lnTo>
                    <a:pt x="804733" y="1864016"/>
                  </a:lnTo>
                  <a:close/>
                </a:path>
                <a:path w="2381885" h="2181859">
                  <a:moveTo>
                    <a:pt x="805928" y="1864016"/>
                  </a:moveTo>
                  <a:lnTo>
                    <a:pt x="805430" y="1864016"/>
                  </a:lnTo>
                  <a:lnTo>
                    <a:pt x="804663" y="1855125"/>
                  </a:lnTo>
                  <a:lnTo>
                    <a:pt x="804633" y="1851316"/>
                  </a:lnTo>
                  <a:lnTo>
                    <a:pt x="806426" y="1851316"/>
                  </a:lnTo>
                  <a:lnTo>
                    <a:pt x="805928" y="1864016"/>
                  </a:lnTo>
                  <a:close/>
                </a:path>
                <a:path w="2381885" h="2181859">
                  <a:moveTo>
                    <a:pt x="805928" y="1864016"/>
                  </a:moveTo>
                  <a:lnTo>
                    <a:pt x="806426" y="1851316"/>
                  </a:lnTo>
                  <a:lnTo>
                    <a:pt x="805928" y="1864016"/>
                  </a:lnTo>
                  <a:close/>
                </a:path>
                <a:path w="2381885" h="2181859">
                  <a:moveTo>
                    <a:pt x="808917" y="1864016"/>
                  </a:moveTo>
                  <a:lnTo>
                    <a:pt x="805928" y="1864016"/>
                  </a:lnTo>
                  <a:lnTo>
                    <a:pt x="806526" y="1851316"/>
                  </a:lnTo>
                  <a:lnTo>
                    <a:pt x="809914" y="1851316"/>
                  </a:lnTo>
                  <a:lnTo>
                    <a:pt x="808917" y="1864016"/>
                  </a:lnTo>
                  <a:close/>
                </a:path>
                <a:path w="2381885" h="2181859">
                  <a:moveTo>
                    <a:pt x="816875" y="1864016"/>
                  </a:moveTo>
                  <a:lnTo>
                    <a:pt x="809017" y="1864016"/>
                  </a:lnTo>
                  <a:lnTo>
                    <a:pt x="810013" y="1851316"/>
                  </a:lnTo>
                  <a:lnTo>
                    <a:pt x="822556" y="1851316"/>
                  </a:lnTo>
                  <a:lnTo>
                    <a:pt x="816875" y="1864016"/>
                  </a:lnTo>
                  <a:close/>
                </a:path>
                <a:path w="2381885" h="2181859">
                  <a:moveTo>
                    <a:pt x="837142" y="1864016"/>
                  </a:moveTo>
                  <a:lnTo>
                    <a:pt x="818382" y="1864016"/>
                  </a:lnTo>
                  <a:lnTo>
                    <a:pt x="825084" y="1851316"/>
                  </a:lnTo>
                  <a:lnTo>
                    <a:pt x="832169" y="1851316"/>
                  </a:lnTo>
                  <a:lnTo>
                    <a:pt x="837142" y="1864016"/>
                  </a:lnTo>
                  <a:close/>
                </a:path>
                <a:path w="2381885" h="2181859">
                  <a:moveTo>
                    <a:pt x="842393" y="1864016"/>
                  </a:moveTo>
                  <a:lnTo>
                    <a:pt x="840201" y="1864016"/>
                  </a:lnTo>
                  <a:lnTo>
                    <a:pt x="834223" y="1851316"/>
                  </a:lnTo>
                  <a:lnTo>
                    <a:pt x="849168" y="1851316"/>
                  </a:lnTo>
                  <a:lnTo>
                    <a:pt x="842393" y="1864016"/>
                  </a:lnTo>
                  <a:close/>
                </a:path>
                <a:path w="2381885" h="2181859">
                  <a:moveTo>
                    <a:pt x="877763" y="1876716"/>
                  </a:moveTo>
                  <a:lnTo>
                    <a:pt x="836876" y="1876716"/>
                  </a:lnTo>
                  <a:lnTo>
                    <a:pt x="836219" y="1870149"/>
                  </a:lnTo>
                  <a:lnTo>
                    <a:pt x="837412" y="1864016"/>
                  </a:lnTo>
                  <a:lnTo>
                    <a:pt x="845582" y="1864016"/>
                  </a:lnTo>
                  <a:lnTo>
                    <a:pt x="849168" y="1851316"/>
                  </a:lnTo>
                  <a:lnTo>
                    <a:pt x="870291" y="1851316"/>
                  </a:lnTo>
                  <a:lnTo>
                    <a:pt x="870380" y="1863198"/>
                  </a:lnTo>
                  <a:lnTo>
                    <a:pt x="870212" y="1864016"/>
                  </a:lnTo>
                  <a:lnTo>
                    <a:pt x="877763" y="1876716"/>
                  </a:lnTo>
                  <a:close/>
                </a:path>
                <a:path w="2381885" h="2181859">
                  <a:moveTo>
                    <a:pt x="907060" y="1864016"/>
                  </a:moveTo>
                  <a:lnTo>
                    <a:pt x="870386" y="1864016"/>
                  </a:lnTo>
                  <a:lnTo>
                    <a:pt x="870484" y="1862690"/>
                  </a:lnTo>
                  <a:lnTo>
                    <a:pt x="872817" y="1851316"/>
                  </a:lnTo>
                  <a:lnTo>
                    <a:pt x="907851" y="1851316"/>
                  </a:lnTo>
                  <a:lnTo>
                    <a:pt x="907708" y="1857376"/>
                  </a:lnTo>
                  <a:lnTo>
                    <a:pt x="907060" y="1864016"/>
                  </a:lnTo>
                  <a:close/>
                </a:path>
                <a:path w="2381885" h="2181859">
                  <a:moveTo>
                    <a:pt x="935383" y="1864016"/>
                  </a:moveTo>
                  <a:lnTo>
                    <a:pt x="915651" y="1864016"/>
                  </a:lnTo>
                  <a:lnTo>
                    <a:pt x="908252" y="1851812"/>
                  </a:lnTo>
                  <a:lnTo>
                    <a:pt x="908299" y="1851316"/>
                  </a:lnTo>
                  <a:lnTo>
                    <a:pt x="940729" y="1851316"/>
                  </a:lnTo>
                  <a:lnTo>
                    <a:pt x="935383" y="1864016"/>
                  </a:lnTo>
                  <a:close/>
                </a:path>
                <a:path w="2381885" h="2181859">
                  <a:moveTo>
                    <a:pt x="935384" y="1864016"/>
                  </a:moveTo>
                  <a:lnTo>
                    <a:pt x="940729" y="1851316"/>
                  </a:lnTo>
                  <a:lnTo>
                    <a:pt x="935384" y="1864016"/>
                  </a:lnTo>
                  <a:close/>
                </a:path>
                <a:path w="2381885" h="2181859">
                  <a:moveTo>
                    <a:pt x="1018740" y="1864016"/>
                  </a:moveTo>
                  <a:lnTo>
                    <a:pt x="935384" y="1864016"/>
                  </a:lnTo>
                  <a:lnTo>
                    <a:pt x="940730" y="1851316"/>
                  </a:lnTo>
                  <a:lnTo>
                    <a:pt x="1015376" y="1851316"/>
                  </a:lnTo>
                  <a:lnTo>
                    <a:pt x="1018740" y="1864016"/>
                  </a:lnTo>
                  <a:close/>
                </a:path>
                <a:path w="2381885" h="2181859">
                  <a:moveTo>
                    <a:pt x="1052134" y="1851662"/>
                  </a:moveTo>
                  <a:lnTo>
                    <a:pt x="1052117" y="1851316"/>
                  </a:lnTo>
                  <a:lnTo>
                    <a:pt x="1052134" y="1851662"/>
                  </a:lnTo>
                  <a:close/>
                </a:path>
                <a:path w="2381885" h="2181859">
                  <a:moveTo>
                    <a:pt x="1056999" y="1864016"/>
                  </a:moveTo>
                  <a:lnTo>
                    <a:pt x="1052715" y="1864016"/>
                  </a:lnTo>
                  <a:lnTo>
                    <a:pt x="1052297" y="1855125"/>
                  </a:lnTo>
                  <a:lnTo>
                    <a:pt x="1052216" y="1851316"/>
                  </a:lnTo>
                  <a:lnTo>
                    <a:pt x="1054424" y="1851316"/>
                  </a:lnTo>
                  <a:lnTo>
                    <a:pt x="1055711" y="1854894"/>
                  </a:lnTo>
                  <a:lnTo>
                    <a:pt x="1056999" y="1864016"/>
                  </a:lnTo>
                  <a:close/>
                </a:path>
                <a:path w="2381885" h="2181859">
                  <a:moveTo>
                    <a:pt x="1055711" y="1854894"/>
                  </a:moveTo>
                  <a:lnTo>
                    <a:pt x="1054424" y="1851316"/>
                  </a:lnTo>
                  <a:lnTo>
                    <a:pt x="1055206" y="1851316"/>
                  </a:lnTo>
                  <a:lnTo>
                    <a:pt x="1055711" y="1854894"/>
                  </a:lnTo>
                  <a:close/>
                </a:path>
                <a:path w="2381885" h="2181859">
                  <a:moveTo>
                    <a:pt x="1061682" y="1864016"/>
                  </a:moveTo>
                  <a:lnTo>
                    <a:pt x="1058992" y="1864016"/>
                  </a:lnTo>
                  <a:lnTo>
                    <a:pt x="1055711" y="1854894"/>
                  </a:lnTo>
                  <a:lnTo>
                    <a:pt x="1055206" y="1851316"/>
                  </a:lnTo>
                  <a:lnTo>
                    <a:pt x="1065667" y="1851316"/>
                  </a:lnTo>
                  <a:lnTo>
                    <a:pt x="1061682" y="1864016"/>
                  </a:lnTo>
                  <a:close/>
                </a:path>
                <a:path w="2381885" h="2181859">
                  <a:moveTo>
                    <a:pt x="1067759" y="1864016"/>
                  </a:moveTo>
                  <a:lnTo>
                    <a:pt x="1063874" y="1864016"/>
                  </a:lnTo>
                  <a:lnTo>
                    <a:pt x="1065767" y="1851316"/>
                  </a:lnTo>
                  <a:lnTo>
                    <a:pt x="1070350" y="1851316"/>
                  </a:lnTo>
                  <a:lnTo>
                    <a:pt x="1067759" y="1864016"/>
                  </a:lnTo>
                  <a:close/>
                </a:path>
                <a:path w="2381885" h="2181859">
                  <a:moveTo>
                    <a:pt x="1074635" y="1875835"/>
                  </a:moveTo>
                  <a:lnTo>
                    <a:pt x="1069314" y="1864016"/>
                  </a:lnTo>
                  <a:lnTo>
                    <a:pt x="1075617" y="1851316"/>
                  </a:lnTo>
                  <a:lnTo>
                    <a:pt x="1100040" y="1851316"/>
                  </a:lnTo>
                  <a:lnTo>
                    <a:pt x="1103360" y="1864016"/>
                  </a:lnTo>
                  <a:lnTo>
                    <a:pt x="1070649" y="1864016"/>
                  </a:lnTo>
                  <a:lnTo>
                    <a:pt x="1074635" y="1875835"/>
                  </a:lnTo>
                  <a:close/>
                </a:path>
                <a:path w="2381885" h="2181859">
                  <a:moveTo>
                    <a:pt x="1109604" y="1864016"/>
                  </a:moveTo>
                  <a:lnTo>
                    <a:pt x="1103826" y="1864016"/>
                  </a:lnTo>
                  <a:lnTo>
                    <a:pt x="1103925" y="1851316"/>
                  </a:lnTo>
                  <a:lnTo>
                    <a:pt x="1104224" y="1851316"/>
                  </a:lnTo>
                  <a:lnTo>
                    <a:pt x="1109604" y="1864016"/>
                  </a:lnTo>
                  <a:close/>
                </a:path>
                <a:path w="2381885" h="2181859">
                  <a:moveTo>
                    <a:pt x="1135309" y="1864016"/>
                  </a:moveTo>
                  <a:lnTo>
                    <a:pt x="1109604" y="1864016"/>
                  </a:lnTo>
                  <a:lnTo>
                    <a:pt x="1105420" y="1851316"/>
                  </a:lnTo>
                  <a:lnTo>
                    <a:pt x="1139593" y="1851316"/>
                  </a:lnTo>
                  <a:lnTo>
                    <a:pt x="1135309" y="1864016"/>
                  </a:lnTo>
                  <a:close/>
                </a:path>
                <a:path w="2381885" h="2181859">
                  <a:moveTo>
                    <a:pt x="1614530" y="1864016"/>
                  </a:moveTo>
                  <a:lnTo>
                    <a:pt x="1603563" y="1864016"/>
                  </a:lnTo>
                  <a:lnTo>
                    <a:pt x="1597808" y="1851316"/>
                  </a:lnTo>
                  <a:lnTo>
                    <a:pt x="1618221" y="1851316"/>
                  </a:lnTo>
                  <a:lnTo>
                    <a:pt x="1614530" y="1864016"/>
                  </a:lnTo>
                  <a:close/>
                </a:path>
                <a:path w="2381885" h="2181859">
                  <a:moveTo>
                    <a:pt x="1630476" y="1864016"/>
                  </a:moveTo>
                  <a:lnTo>
                    <a:pt x="1618321" y="1864016"/>
                  </a:lnTo>
                  <a:lnTo>
                    <a:pt x="1619140" y="1851316"/>
                  </a:lnTo>
                  <a:lnTo>
                    <a:pt x="1627686" y="1851316"/>
                  </a:lnTo>
                  <a:lnTo>
                    <a:pt x="1630476" y="1864016"/>
                  </a:lnTo>
                  <a:close/>
                </a:path>
                <a:path w="2381885" h="2181859">
                  <a:moveTo>
                    <a:pt x="1682085" y="1864016"/>
                  </a:moveTo>
                  <a:lnTo>
                    <a:pt x="1681387" y="1851316"/>
                  </a:lnTo>
                  <a:lnTo>
                    <a:pt x="1685572" y="1851316"/>
                  </a:lnTo>
                  <a:lnTo>
                    <a:pt x="1682085" y="1864016"/>
                  </a:lnTo>
                  <a:close/>
                </a:path>
                <a:path w="2381885" h="2181859">
                  <a:moveTo>
                    <a:pt x="1697029" y="1864016"/>
                  </a:moveTo>
                  <a:lnTo>
                    <a:pt x="1687043" y="1864016"/>
                  </a:lnTo>
                  <a:lnTo>
                    <a:pt x="1686107" y="1851316"/>
                  </a:lnTo>
                  <a:lnTo>
                    <a:pt x="1698125" y="1851316"/>
                  </a:lnTo>
                  <a:lnTo>
                    <a:pt x="1697029" y="1864016"/>
                  </a:lnTo>
                  <a:close/>
                </a:path>
                <a:path w="2381885" h="2181859">
                  <a:moveTo>
                    <a:pt x="1721240" y="1864016"/>
                  </a:moveTo>
                  <a:lnTo>
                    <a:pt x="1698125" y="1864016"/>
                  </a:lnTo>
                  <a:lnTo>
                    <a:pt x="1699221" y="1851316"/>
                  </a:lnTo>
                  <a:lnTo>
                    <a:pt x="1720742" y="1851316"/>
                  </a:lnTo>
                  <a:lnTo>
                    <a:pt x="1721240" y="1864016"/>
                  </a:lnTo>
                  <a:close/>
                </a:path>
                <a:path w="2381885" h="2181859">
                  <a:moveTo>
                    <a:pt x="1764147" y="1864016"/>
                  </a:moveTo>
                  <a:lnTo>
                    <a:pt x="1748539" y="1864016"/>
                  </a:lnTo>
                  <a:lnTo>
                    <a:pt x="1742113" y="1851316"/>
                  </a:lnTo>
                  <a:lnTo>
                    <a:pt x="1765476" y="1851316"/>
                  </a:lnTo>
                  <a:lnTo>
                    <a:pt x="1764147" y="1864016"/>
                  </a:lnTo>
                  <a:close/>
                </a:path>
                <a:path w="2381885" h="2181859">
                  <a:moveTo>
                    <a:pt x="1813000" y="1864016"/>
                  </a:moveTo>
                  <a:lnTo>
                    <a:pt x="1778640" y="1864016"/>
                  </a:lnTo>
                  <a:lnTo>
                    <a:pt x="1772405" y="1851316"/>
                  </a:lnTo>
                  <a:lnTo>
                    <a:pt x="1816985" y="1851316"/>
                  </a:lnTo>
                  <a:lnTo>
                    <a:pt x="1813000" y="1864016"/>
                  </a:lnTo>
                  <a:close/>
                </a:path>
                <a:path w="2381885" h="2181859">
                  <a:moveTo>
                    <a:pt x="1052316" y="1864016"/>
                  </a:moveTo>
                  <a:lnTo>
                    <a:pt x="1049178" y="1864016"/>
                  </a:lnTo>
                  <a:lnTo>
                    <a:pt x="1052134" y="1851662"/>
                  </a:lnTo>
                  <a:lnTo>
                    <a:pt x="1052258" y="1856609"/>
                  </a:lnTo>
                  <a:lnTo>
                    <a:pt x="1052316" y="1864016"/>
                  </a:lnTo>
                  <a:close/>
                </a:path>
                <a:path w="2381885" h="2181859">
                  <a:moveTo>
                    <a:pt x="915650" y="1864016"/>
                  </a:moveTo>
                  <a:lnTo>
                    <a:pt x="907552" y="1864016"/>
                  </a:lnTo>
                  <a:lnTo>
                    <a:pt x="907708" y="1857376"/>
                  </a:lnTo>
                  <a:lnTo>
                    <a:pt x="908251" y="1851812"/>
                  </a:lnTo>
                  <a:lnTo>
                    <a:pt x="915650" y="1864016"/>
                  </a:lnTo>
                  <a:close/>
                </a:path>
                <a:path w="2381885" h="2181859">
                  <a:moveTo>
                    <a:pt x="675060" y="1876716"/>
                  </a:moveTo>
                  <a:lnTo>
                    <a:pt x="669732" y="1876716"/>
                  </a:lnTo>
                  <a:lnTo>
                    <a:pt x="669641" y="1875255"/>
                  </a:lnTo>
                  <a:lnTo>
                    <a:pt x="670828" y="1864016"/>
                  </a:lnTo>
                  <a:lnTo>
                    <a:pt x="679397" y="1864016"/>
                  </a:lnTo>
                  <a:lnTo>
                    <a:pt x="677427" y="1870623"/>
                  </a:lnTo>
                  <a:lnTo>
                    <a:pt x="675060" y="1876716"/>
                  </a:lnTo>
                  <a:close/>
                </a:path>
                <a:path w="2381885" h="2181859">
                  <a:moveTo>
                    <a:pt x="688164" y="1876716"/>
                  </a:moveTo>
                  <a:lnTo>
                    <a:pt x="675611" y="1876716"/>
                  </a:lnTo>
                  <a:lnTo>
                    <a:pt x="677427" y="1870623"/>
                  </a:lnTo>
                  <a:lnTo>
                    <a:pt x="679994" y="1864016"/>
                  </a:lnTo>
                  <a:lnTo>
                    <a:pt x="681887" y="1864016"/>
                  </a:lnTo>
                  <a:lnTo>
                    <a:pt x="688164" y="1876716"/>
                  </a:lnTo>
                  <a:close/>
                </a:path>
                <a:path w="2381885" h="2181859">
                  <a:moveTo>
                    <a:pt x="688961" y="1876716"/>
                  </a:moveTo>
                  <a:lnTo>
                    <a:pt x="688264" y="1876716"/>
                  </a:lnTo>
                  <a:lnTo>
                    <a:pt x="684578" y="1864016"/>
                  </a:lnTo>
                  <a:lnTo>
                    <a:pt x="692448" y="1864016"/>
                  </a:lnTo>
                  <a:lnTo>
                    <a:pt x="691309" y="1872559"/>
                  </a:lnTo>
                  <a:lnTo>
                    <a:pt x="688961" y="1876716"/>
                  </a:lnTo>
                  <a:close/>
                </a:path>
                <a:path w="2381885" h="2181859">
                  <a:moveTo>
                    <a:pt x="691309" y="1872559"/>
                  </a:moveTo>
                  <a:lnTo>
                    <a:pt x="692448" y="1864016"/>
                  </a:lnTo>
                  <a:lnTo>
                    <a:pt x="696135" y="1864016"/>
                  </a:lnTo>
                  <a:lnTo>
                    <a:pt x="691309" y="1872559"/>
                  </a:lnTo>
                  <a:close/>
                </a:path>
                <a:path w="2381885" h="2181859">
                  <a:moveTo>
                    <a:pt x="701016" y="1876716"/>
                  </a:moveTo>
                  <a:lnTo>
                    <a:pt x="690755" y="1876716"/>
                  </a:lnTo>
                  <a:lnTo>
                    <a:pt x="691309" y="1872559"/>
                  </a:lnTo>
                  <a:lnTo>
                    <a:pt x="696135" y="1864016"/>
                  </a:lnTo>
                  <a:lnTo>
                    <a:pt x="701515" y="1864016"/>
                  </a:lnTo>
                  <a:lnTo>
                    <a:pt x="701016" y="1876716"/>
                  </a:lnTo>
                  <a:close/>
                </a:path>
                <a:path w="2381885" h="2181859">
                  <a:moveTo>
                    <a:pt x="716176" y="1876716"/>
                  </a:moveTo>
                  <a:lnTo>
                    <a:pt x="701814" y="1876716"/>
                  </a:lnTo>
                  <a:lnTo>
                    <a:pt x="704006" y="1864016"/>
                  </a:lnTo>
                  <a:lnTo>
                    <a:pt x="718950" y="1864016"/>
                  </a:lnTo>
                  <a:lnTo>
                    <a:pt x="716176" y="1876716"/>
                  </a:lnTo>
                  <a:close/>
                </a:path>
                <a:path w="2381885" h="2181859">
                  <a:moveTo>
                    <a:pt x="723119" y="1876716"/>
                  </a:moveTo>
                  <a:lnTo>
                    <a:pt x="718851" y="1876716"/>
                  </a:lnTo>
                  <a:lnTo>
                    <a:pt x="719050" y="1864016"/>
                  </a:lnTo>
                  <a:lnTo>
                    <a:pt x="723119" y="1876716"/>
                  </a:lnTo>
                  <a:close/>
                </a:path>
                <a:path w="2381885" h="2181859">
                  <a:moveTo>
                    <a:pt x="734032" y="1876716"/>
                  </a:moveTo>
                  <a:lnTo>
                    <a:pt x="723633" y="1876716"/>
                  </a:lnTo>
                  <a:lnTo>
                    <a:pt x="723434" y="1864016"/>
                  </a:lnTo>
                  <a:lnTo>
                    <a:pt x="739249" y="1864016"/>
                  </a:lnTo>
                  <a:lnTo>
                    <a:pt x="734032" y="1876716"/>
                  </a:lnTo>
                  <a:close/>
                </a:path>
                <a:path w="2381885" h="2181859">
                  <a:moveTo>
                    <a:pt x="791208" y="1876716"/>
                  </a:moveTo>
                  <a:lnTo>
                    <a:pt x="752627" y="1876716"/>
                  </a:lnTo>
                  <a:lnTo>
                    <a:pt x="755527" y="1864016"/>
                  </a:lnTo>
                  <a:lnTo>
                    <a:pt x="790056" y="1864016"/>
                  </a:lnTo>
                  <a:lnTo>
                    <a:pt x="791208" y="1876716"/>
                  </a:lnTo>
                  <a:close/>
                </a:path>
                <a:path w="2381885" h="2181859">
                  <a:moveTo>
                    <a:pt x="791980" y="1876716"/>
                  </a:moveTo>
                  <a:lnTo>
                    <a:pt x="791308" y="1876716"/>
                  </a:lnTo>
                  <a:lnTo>
                    <a:pt x="790156" y="1864016"/>
                  </a:lnTo>
                  <a:lnTo>
                    <a:pt x="793974" y="1864016"/>
                  </a:lnTo>
                  <a:lnTo>
                    <a:pt x="793964" y="1865221"/>
                  </a:lnTo>
                  <a:lnTo>
                    <a:pt x="791980" y="1876716"/>
                  </a:lnTo>
                  <a:close/>
                </a:path>
                <a:path w="2381885" h="2181859">
                  <a:moveTo>
                    <a:pt x="805431" y="1876716"/>
                  </a:moveTo>
                  <a:lnTo>
                    <a:pt x="793874" y="1876716"/>
                  </a:lnTo>
                  <a:lnTo>
                    <a:pt x="793996" y="1865034"/>
                  </a:lnTo>
                  <a:lnTo>
                    <a:pt x="794172" y="1864016"/>
                  </a:lnTo>
                  <a:lnTo>
                    <a:pt x="806227" y="1864016"/>
                  </a:lnTo>
                  <a:lnTo>
                    <a:pt x="805431" y="1876716"/>
                  </a:lnTo>
                  <a:close/>
                </a:path>
                <a:path w="2381885" h="2181859">
                  <a:moveTo>
                    <a:pt x="807655" y="1864426"/>
                  </a:moveTo>
                  <a:lnTo>
                    <a:pt x="807523" y="1864016"/>
                  </a:lnTo>
                  <a:lnTo>
                    <a:pt x="807722" y="1864016"/>
                  </a:lnTo>
                  <a:lnTo>
                    <a:pt x="807655" y="1864426"/>
                  </a:lnTo>
                  <a:close/>
                </a:path>
                <a:path w="2381885" h="2181859">
                  <a:moveTo>
                    <a:pt x="813899" y="1876716"/>
                  </a:moveTo>
                  <a:lnTo>
                    <a:pt x="811608" y="1876716"/>
                  </a:lnTo>
                  <a:lnTo>
                    <a:pt x="807850" y="1865034"/>
                  </a:lnTo>
                  <a:lnTo>
                    <a:pt x="807722" y="1864016"/>
                  </a:lnTo>
                  <a:lnTo>
                    <a:pt x="813700" y="1864016"/>
                  </a:lnTo>
                  <a:lnTo>
                    <a:pt x="813899" y="1876716"/>
                  </a:lnTo>
                  <a:close/>
                </a:path>
                <a:path w="2381885" h="2181859">
                  <a:moveTo>
                    <a:pt x="819279" y="1876716"/>
                  </a:moveTo>
                  <a:lnTo>
                    <a:pt x="814912" y="1864016"/>
                  </a:lnTo>
                  <a:lnTo>
                    <a:pt x="819503" y="1864016"/>
                  </a:lnTo>
                  <a:lnTo>
                    <a:pt x="820147" y="1870149"/>
                  </a:lnTo>
                  <a:lnTo>
                    <a:pt x="819279" y="1876716"/>
                  </a:lnTo>
                  <a:close/>
                </a:path>
                <a:path w="2381885" h="2181859">
                  <a:moveTo>
                    <a:pt x="820152" y="1870196"/>
                  </a:moveTo>
                  <a:lnTo>
                    <a:pt x="819503" y="1864016"/>
                  </a:lnTo>
                  <a:lnTo>
                    <a:pt x="820979" y="1864016"/>
                  </a:lnTo>
                  <a:lnTo>
                    <a:pt x="820152" y="1870196"/>
                  </a:lnTo>
                  <a:close/>
                </a:path>
                <a:path w="2381885" h="2181859">
                  <a:moveTo>
                    <a:pt x="834941" y="1876716"/>
                  </a:moveTo>
                  <a:lnTo>
                    <a:pt x="820836" y="1876716"/>
                  </a:lnTo>
                  <a:lnTo>
                    <a:pt x="820158" y="1870149"/>
                  </a:lnTo>
                  <a:lnTo>
                    <a:pt x="820979" y="1864016"/>
                  </a:lnTo>
                  <a:lnTo>
                    <a:pt x="835605" y="1864016"/>
                  </a:lnTo>
                  <a:lnTo>
                    <a:pt x="836219" y="1870149"/>
                  </a:lnTo>
                  <a:lnTo>
                    <a:pt x="834941" y="1876716"/>
                  </a:lnTo>
                  <a:close/>
                </a:path>
                <a:path w="2381885" h="2181859">
                  <a:moveTo>
                    <a:pt x="903268" y="1876716"/>
                  </a:moveTo>
                  <a:lnTo>
                    <a:pt x="879692" y="1876716"/>
                  </a:lnTo>
                  <a:lnTo>
                    <a:pt x="875609" y="1864016"/>
                  </a:lnTo>
                  <a:lnTo>
                    <a:pt x="906356" y="1864016"/>
                  </a:lnTo>
                  <a:lnTo>
                    <a:pt x="903268" y="1876716"/>
                  </a:lnTo>
                  <a:close/>
                </a:path>
                <a:path w="2381885" h="2181859">
                  <a:moveTo>
                    <a:pt x="1012563" y="1876716"/>
                  </a:moveTo>
                  <a:lnTo>
                    <a:pt x="903467" y="1876716"/>
                  </a:lnTo>
                  <a:lnTo>
                    <a:pt x="907060" y="1864016"/>
                  </a:lnTo>
                  <a:lnTo>
                    <a:pt x="1009475" y="1864016"/>
                  </a:lnTo>
                  <a:lnTo>
                    <a:pt x="1012398" y="1875660"/>
                  </a:lnTo>
                  <a:lnTo>
                    <a:pt x="1012563" y="1876716"/>
                  </a:lnTo>
                  <a:close/>
                </a:path>
                <a:path w="2381885" h="2181859">
                  <a:moveTo>
                    <a:pt x="1012763" y="1876716"/>
                  </a:moveTo>
                  <a:lnTo>
                    <a:pt x="1012442" y="1875835"/>
                  </a:lnTo>
                  <a:lnTo>
                    <a:pt x="1012334" y="1875255"/>
                  </a:lnTo>
                  <a:lnTo>
                    <a:pt x="1010571" y="1864016"/>
                  </a:lnTo>
                  <a:lnTo>
                    <a:pt x="1015154" y="1864016"/>
                  </a:lnTo>
                  <a:lnTo>
                    <a:pt x="1012763" y="1876716"/>
                  </a:lnTo>
                  <a:close/>
                </a:path>
                <a:path w="2381885" h="2181859">
                  <a:moveTo>
                    <a:pt x="1053313" y="1876716"/>
                  </a:moveTo>
                  <a:lnTo>
                    <a:pt x="1012862" y="1876716"/>
                  </a:lnTo>
                  <a:lnTo>
                    <a:pt x="1015253" y="1864016"/>
                  </a:lnTo>
                  <a:lnTo>
                    <a:pt x="1051320" y="1864016"/>
                  </a:lnTo>
                  <a:lnTo>
                    <a:pt x="1053313" y="1876716"/>
                  </a:lnTo>
                  <a:close/>
                </a:path>
                <a:path w="2381885" h="2181859">
                  <a:moveTo>
                    <a:pt x="1074933" y="1876716"/>
                  </a:moveTo>
                  <a:lnTo>
                    <a:pt x="1053512" y="1876716"/>
                  </a:lnTo>
                  <a:lnTo>
                    <a:pt x="1051519" y="1864016"/>
                  </a:lnTo>
                  <a:lnTo>
                    <a:pt x="1069314" y="1864016"/>
                  </a:lnTo>
                  <a:lnTo>
                    <a:pt x="1074635" y="1875835"/>
                  </a:lnTo>
                  <a:lnTo>
                    <a:pt x="1074933" y="1876716"/>
                  </a:lnTo>
                  <a:close/>
                </a:path>
                <a:path w="2381885" h="2181859">
                  <a:moveTo>
                    <a:pt x="1116454" y="1889416"/>
                  </a:moveTo>
                  <a:lnTo>
                    <a:pt x="1118610" y="1876716"/>
                  </a:lnTo>
                  <a:lnTo>
                    <a:pt x="1075032" y="1876716"/>
                  </a:lnTo>
                  <a:lnTo>
                    <a:pt x="1074635" y="1875835"/>
                  </a:lnTo>
                  <a:lnTo>
                    <a:pt x="1070649" y="1864016"/>
                  </a:lnTo>
                  <a:lnTo>
                    <a:pt x="1115283" y="1864016"/>
                  </a:lnTo>
                  <a:lnTo>
                    <a:pt x="1118829" y="1876716"/>
                  </a:lnTo>
                  <a:lnTo>
                    <a:pt x="1116454" y="1889416"/>
                  </a:lnTo>
                  <a:close/>
                </a:path>
                <a:path w="2381885" h="2181859">
                  <a:moveTo>
                    <a:pt x="1126541" y="1876716"/>
                  </a:moveTo>
                  <a:lnTo>
                    <a:pt x="1122556" y="1876716"/>
                  </a:lnTo>
                  <a:lnTo>
                    <a:pt x="1117774" y="1864016"/>
                  </a:lnTo>
                  <a:lnTo>
                    <a:pt x="1131921" y="1864016"/>
                  </a:lnTo>
                  <a:lnTo>
                    <a:pt x="1126541" y="1876716"/>
                  </a:lnTo>
                  <a:close/>
                </a:path>
                <a:path w="2381885" h="2181859">
                  <a:moveTo>
                    <a:pt x="1553062" y="1889416"/>
                  </a:moveTo>
                  <a:lnTo>
                    <a:pt x="1545241" y="1889415"/>
                  </a:lnTo>
                  <a:lnTo>
                    <a:pt x="1528653" y="1864016"/>
                  </a:lnTo>
                  <a:lnTo>
                    <a:pt x="1539575" y="1864016"/>
                  </a:lnTo>
                  <a:lnTo>
                    <a:pt x="1544331" y="1876716"/>
                  </a:lnTo>
                  <a:lnTo>
                    <a:pt x="1553062" y="1876716"/>
                  </a:lnTo>
                  <a:lnTo>
                    <a:pt x="1553062" y="1889416"/>
                  </a:lnTo>
                  <a:close/>
                </a:path>
                <a:path w="2381885" h="2181859">
                  <a:moveTo>
                    <a:pt x="1591164" y="1876716"/>
                  </a:moveTo>
                  <a:lnTo>
                    <a:pt x="1573885" y="1876716"/>
                  </a:lnTo>
                  <a:lnTo>
                    <a:pt x="1583151" y="1864016"/>
                  </a:lnTo>
                  <a:lnTo>
                    <a:pt x="1587933" y="1864016"/>
                  </a:lnTo>
                  <a:lnTo>
                    <a:pt x="1591164" y="1876716"/>
                  </a:lnTo>
                  <a:close/>
                </a:path>
                <a:path w="2381885" h="2181859">
                  <a:moveTo>
                    <a:pt x="1663155" y="1876716"/>
                  </a:moveTo>
                  <a:lnTo>
                    <a:pt x="1633166" y="1876716"/>
                  </a:lnTo>
                  <a:lnTo>
                    <a:pt x="1628284" y="1864016"/>
                  </a:lnTo>
                  <a:lnTo>
                    <a:pt x="1655483" y="1864016"/>
                  </a:lnTo>
                  <a:lnTo>
                    <a:pt x="1663155" y="1876716"/>
                  </a:lnTo>
                  <a:close/>
                </a:path>
                <a:path w="2381885" h="2181859">
                  <a:moveTo>
                    <a:pt x="1716956" y="1876716"/>
                  </a:moveTo>
                  <a:lnTo>
                    <a:pt x="1685771" y="1876716"/>
                  </a:lnTo>
                  <a:lnTo>
                    <a:pt x="1686170" y="1864016"/>
                  </a:lnTo>
                  <a:lnTo>
                    <a:pt x="1722535" y="1864016"/>
                  </a:lnTo>
                  <a:lnTo>
                    <a:pt x="1716956" y="1876716"/>
                  </a:lnTo>
                  <a:close/>
                </a:path>
                <a:path w="2381885" h="2181859">
                  <a:moveTo>
                    <a:pt x="1815391" y="1876716"/>
                  </a:moveTo>
                  <a:lnTo>
                    <a:pt x="1790184" y="1876716"/>
                  </a:lnTo>
                  <a:lnTo>
                    <a:pt x="1785117" y="1864016"/>
                  </a:lnTo>
                  <a:lnTo>
                    <a:pt x="1817683" y="1864016"/>
                  </a:lnTo>
                  <a:lnTo>
                    <a:pt x="1815391" y="1876716"/>
                  </a:lnTo>
                  <a:close/>
                </a:path>
                <a:path w="2381885" h="2181859">
                  <a:moveTo>
                    <a:pt x="809317" y="1876716"/>
                  </a:moveTo>
                  <a:lnTo>
                    <a:pt x="805630" y="1876716"/>
                  </a:lnTo>
                  <a:lnTo>
                    <a:pt x="807655" y="1864426"/>
                  </a:lnTo>
                  <a:lnTo>
                    <a:pt x="807850" y="1865034"/>
                  </a:lnTo>
                  <a:lnTo>
                    <a:pt x="809317" y="1876716"/>
                  </a:lnTo>
                  <a:close/>
                </a:path>
                <a:path w="2381885" h="2181859">
                  <a:moveTo>
                    <a:pt x="725227" y="1889416"/>
                  </a:moveTo>
                  <a:lnTo>
                    <a:pt x="720445" y="1889416"/>
                  </a:lnTo>
                  <a:lnTo>
                    <a:pt x="717100" y="1879726"/>
                  </a:lnTo>
                  <a:lnTo>
                    <a:pt x="716708" y="1876716"/>
                  </a:lnTo>
                  <a:lnTo>
                    <a:pt x="724729" y="1876716"/>
                  </a:lnTo>
                  <a:lnTo>
                    <a:pt x="725227" y="1889416"/>
                  </a:lnTo>
                  <a:close/>
                </a:path>
                <a:path w="2381885" h="2181859">
                  <a:moveTo>
                    <a:pt x="732906" y="1889416"/>
                  </a:moveTo>
                  <a:lnTo>
                    <a:pt x="727808" y="1889416"/>
                  </a:lnTo>
                  <a:lnTo>
                    <a:pt x="725128" y="1876716"/>
                  </a:lnTo>
                  <a:lnTo>
                    <a:pt x="733131" y="1876716"/>
                  </a:lnTo>
                  <a:lnTo>
                    <a:pt x="733465" y="1883108"/>
                  </a:lnTo>
                  <a:lnTo>
                    <a:pt x="732906" y="1889416"/>
                  </a:lnTo>
                  <a:close/>
                </a:path>
                <a:path w="2381885" h="2181859">
                  <a:moveTo>
                    <a:pt x="759500" y="1889416"/>
                  </a:moveTo>
                  <a:lnTo>
                    <a:pt x="733796" y="1889416"/>
                  </a:lnTo>
                  <a:lnTo>
                    <a:pt x="733465" y="1883108"/>
                  </a:lnTo>
                  <a:lnTo>
                    <a:pt x="734032" y="1876716"/>
                  </a:lnTo>
                  <a:lnTo>
                    <a:pt x="754818" y="1876716"/>
                  </a:lnTo>
                  <a:lnTo>
                    <a:pt x="759163" y="1885508"/>
                  </a:lnTo>
                  <a:lnTo>
                    <a:pt x="759500" y="1889416"/>
                  </a:lnTo>
                  <a:close/>
                </a:path>
                <a:path w="2381885" h="2181859">
                  <a:moveTo>
                    <a:pt x="770460" y="1889416"/>
                  </a:moveTo>
                  <a:lnTo>
                    <a:pt x="761094" y="1889415"/>
                  </a:lnTo>
                  <a:lnTo>
                    <a:pt x="759163" y="1885508"/>
                  </a:lnTo>
                  <a:lnTo>
                    <a:pt x="758405" y="1876716"/>
                  </a:lnTo>
                  <a:lnTo>
                    <a:pt x="769862" y="1876716"/>
                  </a:lnTo>
                  <a:lnTo>
                    <a:pt x="770460" y="1889416"/>
                  </a:lnTo>
                  <a:close/>
                </a:path>
                <a:path w="2381885" h="2181859">
                  <a:moveTo>
                    <a:pt x="772652" y="1889416"/>
                  </a:moveTo>
                  <a:lnTo>
                    <a:pt x="770460" y="1889416"/>
                  </a:lnTo>
                  <a:lnTo>
                    <a:pt x="769862" y="1876716"/>
                  </a:lnTo>
                  <a:lnTo>
                    <a:pt x="770560" y="1876716"/>
                  </a:lnTo>
                  <a:lnTo>
                    <a:pt x="772652" y="1889416"/>
                  </a:lnTo>
                  <a:close/>
                </a:path>
                <a:path w="2381885" h="2181859">
                  <a:moveTo>
                    <a:pt x="874176" y="1889416"/>
                  </a:moveTo>
                  <a:lnTo>
                    <a:pt x="772652" y="1889416"/>
                  </a:lnTo>
                  <a:lnTo>
                    <a:pt x="770560" y="1876716"/>
                  </a:lnTo>
                  <a:lnTo>
                    <a:pt x="871885" y="1876716"/>
                  </a:lnTo>
                  <a:lnTo>
                    <a:pt x="874256" y="1888806"/>
                  </a:lnTo>
                  <a:lnTo>
                    <a:pt x="874176" y="1889416"/>
                  </a:lnTo>
                  <a:close/>
                </a:path>
                <a:path w="2381885" h="2181859">
                  <a:moveTo>
                    <a:pt x="876169" y="1889416"/>
                  </a:moveTo>
                  <a:lnTo>
                    <a:pt x="874376" y="1889416"/>
                  </a:lnTo>
                  <a:lnTo>
                    <a:pt x="874256" y="1888806"/>
                  </a:lnTo>
                  <a:lnTo>
                    <a:pt x="875843" y="1876716"/>
                  </a:lnTo>
                  <a:lnTo>
                    <a:pt x="879855" y="1876716"/>
                  </a:lnTo>
                  <a:lnTo>
                    <a:pt x="876169" y="1889416"/>
                  </a:lnTo>
                  <a:close/>
                </a:path>
                <a:path w="2381885" h="2181859">
                  <a:moveTo>
                    <a:pt x="880121" y="1878835"/>
                  </a:moveTo>
                  <a:lnTo>
                    <a:pt x="879855" y="1876716"/>
                  </a:lnTo>
                  <a:lnTo>
                    <a:pt x="880254" y="1876716"/>
                  </a:lnTo>
                  <a:lnTo>
                    <a:pt x="880121" y="1878835"/>
                  </a:lnTo>
                  <a:close/>
                </a:path>
                <a:path w="2381885" h="2181859">
                  <a:moveTo>
                    <a:pt x="911338" y="1889416"/>
                  </a:moveTo>
                  <a:lnTo>
                    <a:pt x="881449" y="1889416"/>
                  </a:lnTo>
                  <a:lnTo>
                    <a:pt x="881132" y="1886888"/>
                  </a:lnTo>
                  <a:lnTo>
                    <a:pt x="880254" y="1876716"/>
                  </a:lnTo>
                  <a:lnTo>
                    <a:pt x="911464" y="1876716"/>
                  </a:lnTo>
                  <a:lnTo>
                    <a:pt x="911338" y="1889416"/>
                  </a:lnTo>
                  <a:close/>
                </a:path>
                <a:path w="2381885" h="2181859">
                  <a:moveTo>
                    <a:pt x="939334" y="1889416"/>
                  </a:moveTo>
                  <a:lnTo>
                    <a:pt x="911438" y="1889416"/>
                  </a:lnTo>
                  <a:lnTo>
                    <a:pt x="913530" y="1876716"/>
                  </a:lnTo>
                  <a:lnTo>
                    <a:pt x="946868" y="1876716"/>
                  </a:lnTo>
                  <a:lnTo>
                    <a:pt x="939334" y="1889416"/>
                  </a:lnTo>
                  <a:close/>
                </a:path>
                <a:path w="2381885" h="2181859">
                  <a:moveTo>
                    <a:pt x="939335" y="1889415"/>
                  </a:moveTo>
                  <a:lnTo>
                    <a:pt x="946868" y="1876716"/>
                  </a:lnTo>
                  <a:lnTo>
                    <a:pt x="950406" y="1876716"/>
                  </a:lnTo>
                  <a:lnTo>
                    <a:pt x="939335" y="1889415"/>
                  </a:lnTo>
                  <a:close/>
                </a:path>
                <a:path w="2381885" h="2181859">
                  <a:moveTo>
                    <a:pt x="961037" y="1889416"/>
                  </a:moveTo>
                  <a:lnTo>
                    <a:pt x="939334" y="1889416"/>
                  </a:lnTo>
                  <a:lnTo>
                    <a:pt x="950406" y="1876716"/>
                  </a:lnTo>
                  <a:lnTo>
                    <a:pt x="959849" y="1887334"/>
                  </a:lnTo>
                  <a:lnTo>
                    <a:pt x="961037" y="1889416"/>
                  </a:lnTo>
                  <a:close/>
                </a:path>
                <a:path w="2381885" h="2181859">
                  <a:moveTo>
                    <a:pt x="959849" y="1887334"/>
                  </a:moveTo>
                  <a:lnTo>
                    <a:pt x="950406" y="1876716"/>
                  </a:lnTo>
                  <a:lnTo>
                    <a:pt x="953793" y="1876716"/>
                  </a:lnTo>
                  <a:lnTo>
                    <a:pt x="959849" y="1887334"/>
                  </a:lnTo>
                  <a:close/>
                </a:path>
                <a:path w="2381885" h="2181859">
                  <a:moveTo>
                    <a:pt x="985264" y="1889416"/>
                  </a:moveTo>
                  <a:lnTo>
                    <a:pt x="961700" y="1889415"/>
                  </a:lnTo>
                  <a:lnTo>
                    <a:pt x="959849" y="1887334"/>
                  </a:lnTo>
                  <a:lnTo>
                    <a:pt x="953793" y="1876716"/>
                  </a:lnTo>
                  <a:lnTo>
                    <a:pt x="990005" y="1876716"/>
                  </a:lnTo>
                  <a:lnTo>
                    <a:pt x="985264" y="1889416"/>
                  </a:lnTo>
                  <a:close/>
                </a:path>
                <a:path w="2381885" h="2181859">
                  <a:moveTo>
                    <a:pt x="985365" y="1889145"/>
                  </a:moveTo>
                  <a:lnTo>
                    <a:pt x="990005" y="1876716"/>
                  </a:lnTo>
                  <a:lnTo>
                    <a:pt x="985365" y="1889145"/>
                  </a:lnTo>
                  <a:close/>
                </a:path>
                <a:path w="2381885" h="2181859">
                  <a:moveTo>
                    <a:pt x="991230" y="1889416"/>
                  </a:moveTo>
                  <a:lnTo>
                    <a:pt x="985264" y="1889416"/>
                  </a:lnTo>
                  <a:lnTo>
                    <a:pt x="990018" y="1876716"/>
                  </a:lnTo>
                  <a:lnTo>
                    <a:pt x="995771" y="1876716"/>
                  </a:lnTo>
                  <a:lnTo>
                    <a:pt x="991230" y="1889416"/>
                  </a:lnTo>
                  <a:close/>
                </a:path>
                <a:path w="2381885" h="2181859">
                  <a:moveTo>
                    <a:pt x="1011368" y="1889416"/>
                  </a:moveTo>
                  <a:lnTo>
                    <a:pt x="991267" y="1889416"/>
                  </a:lnTo>
                  <a:lnTo>
                    <a:pt x="995785" y="1876716"/>
                  </a:lnTo>
                  <a:lnTo>
                    <a:pt x="1009076" y="1876716"/>
                  </a:lnTo>
                  <a:lnTo>
                    <a:pt x="1011368" y="1889416"/>
                  </a:lnTo>
                  <a:close/>
                </a:path>
                <a:path w="2381885" h="2181859">
                  <a:moveTo>
                    <a:pt x="1063376" y="1889416"/>
                  </a:moveTo>
                  <a:lnTo>
                    <a:pt x="1011368" y="1889416"/>
                  </a:lnTo>
                  <a:lnTo>
                    <a:pt x="1012763" y="1876716"/>
                  </a:lnTo>
                  <a:lnTo>
                    <a:pt x="1060387" y="1876716"/>
                  </a:lnTo>
                  <a:lnTo>
                    <a:pt x="1063376" y="1889416"/>
                  </a:lnTo>
                  <a:close/>
                </a:path>
                <a:path w="2381885" h="2181859">
                  <a:moveTo>
                    <a:pt x="1067859" y="1902116"/>
                  </a:moveTo>
                  <a:lnTo>
                    <a:pt x="1064870" y="1902116"/>
                  </a:lnTo>
                  <a:lnTo>
                    <a:pt x="1063179" y="1890770"/>
                  </a:lnTo>
                  <a:lnTo>
                    <a:pt x="1063649" y="1889698"/>
                  </a:lnTo>
                  <a:lnTo>
                    <a:pt x="1063697" y="1888806"/>
                  </a:lnTo>
                  <a:lnTo>
                    <a:pt x="1062179" y="1876716"/>
                  </a:lnTo>
                  <a:lnTo>
                    <a:pt x="1067460" y="1876716"/>
                  </a:lnTo>
                  <a:lnTo>
                    <a:pt x="1068245" y="1881477"/>
                  </a:lnTo>
                  <a:lnTo>
                    <a:pt x="1068755" y="1889416"/>
                  </a:lnTo>
                  <a:lnTo>
                    <a:pt x="1064571" y="1889416"/>
                  </a:lnTo>
                  <a:lnTo>
                    <a:pt x="1067279" y="1894728"/>
                  </a:lnTo>
                  <a:lnTo>
                    <a:pt x="1067859" y="1902116"/>
                  </a:lnTo>
                  <a:close/>
                </a:path>
                <a:path w="2381885" h="2181859">
                  <a:moveTo>
                    <a:pt x="1070549" y="1889416"/>
                  </a:moveTo>
                  <a:lnTo>
                    <a:pt x="1069552" y="1889416"/>
                  </a:lnTo>
                  <a:lnTo>
                    <a:pt x="1068265" y="1881599"/>
                  </a:lnTo>
                  <a:lnTo>
                    <a:pt x="1067958" y="1876716"/>
                  </a:lnTo>
                  <a:lnTo>
                    <a:pt x="1072940" y="1876716"/>
                  </a:lnTo>
                  <a:lnTo>
                    <a:pt x="1072329" y="1885363"/>
                  </a:lnTo>
                  <a:lnTo>
                    <a:pt x="1070549" y="1889416"/>
                  </a:lnTo>
                  <a:close/>
                </a:path>
                <a:path w="2381885" h="2181859">
                  <a:moveTo>
                    <a:pt x="1087785" y="1889416"/>
                  </a:moveTo>
                  <a:lnTo>
                    <a:pt x="1072043" y="1889416"/>
                  </a:lnTo>
                  <a:lnTo>
                    <a:pt x="1072329" y="1885363"/>
                  </a:lnTo>
                  <a:lnTo>
                    <a:pt x="1076128" y="1876716"/>
                  </a:lnTo>
                  <a:lnTo>
                    <a:pt x="1085991" y="1876716"/>
                  </a:lnTo>
                  <a:lnTo>
                    <a:pt x="1087785" y="1889416"/>
                  </a:lnTo>
                  <a:close/>
                </a:path>
                <a:path w="2381885" h="2181859">
                  <a:moveTo>
                    <a:pt x="1087984" y="1889416"/>
                  </a:moveTo>
                  <a:lnTo>
                    <a:pt x="1087785" y="1889416"/>
                  </a:lnTo>
                  <a:lnTo>
                    <a:pt x="1085991" y="1876716"/>
                  </a:lnTo>
                  <a:lnTo>
                    <a:pt x="1087386" y="1876716"/>
                  </a:lnTo>
                  <a:lnTo>
                    <a:pt x="1087984" y="1889416"/>
                  </a:lnTo>
                  <a:close/>
                </a:path>
                <a:path w="2381885" h="2181859">
                  <a:moveTo>
                    <a:pt x="1096054" y="1889416"/>
                  </a:moveTo>
                  <a:lnTo>
                    <a:pt x="1087984" y="1889416"/>
                  </a:lnTo>
                  <a:lnTo>
                    <a:pt x="1087386" y="1876716"/>
                  </a:lnTo>
                  <a:lnTo>
                    <a:pt x="1094859" y="1876716"/>
                  </a:lnTo>
                  <a:lnTo>
                    <a:pt x="1095867" y="1881477"/>
                  </a:lnTo>
                  <a:lnTo>
                    <a:pt x="1096054" y="1889416"/>
                  </a:lnTo>
                  <a:close/>
                </a:path>
                <a:path w="2381885" h="2181859">
                  <a:moveTo>
                    <a:pt x="1116367" y="1889416"/>
                  </a:moveTo>
                  <a:lnTo>
                    <a:pt x="1097548" y="1889416"/>
                  </a:lnTo>
                  <a:lnTo>
                    <a:pt x="1095867" y="1881477"/>
                  </a:lnTo>
                  <a:lnTo>
                    <a:pt x="1095755" y="1876716"/>
                  </a:lnTo>
                  <a:lnTo>
                    <a:pt x="1118610" y="1876716"/>
                  </a:lnTo>
                  <a:lnTo>
                    <a:pt x="1116367" y="1889416"/>
                  </a:lnTo>
                  <a:close/>
                </a:path>
                <a:path w="2381885" h="2181859">
                  <a:moveTo>
                    <a:pt x="1117177" y="1889416"/>
                  </a:moveTo>
                  <a:lnTo>
                    <a:pt x="1116454" y="1889416"/>
                  </a:lnTo>
                  <a:lnTo>
                    <a:pt x="1118829" y="1876716"/>
                  </a:lnTo>
                  <a:lnTo>
                    <a:pt x="1119804" y="1876716"/>
                  </a:lnTo>
                  <a:lnTo>
                    <a:pt x="1117177" y="1889416"/>
                  </a:lnTo>
                  <a:close/>
                </a:path>
                <a:path w="2381885" h="2181859">
                  <a:moveTo>
                    <a:pt x="1585930" y="1889416"/>
                  </a:moveTo>
                  <a:lnTo>
                    <a:pt x="1566014" y="1889416"/>
                  </a:lnTo>
                  <a:lnTo>
                    <a:pt x="1571295" y="1876716"/>
                  </a:lnTo>
                  <a:lnTo>
                    <a:pt x="1590312" y="1876716"/>
                  </a:lnTo>
                  <a:lnTo>
                    <a:pt x="1585930" y="1889416"/>
                  </a:lnTo>
                  <a:close/>
                </a:path>
                <a:path w="2381885" h="2181859">
                  <a:moveTo>
                    <a:pt x="1611147" y="1902116"/>
                  </a:moveTo>
                  <a:lnTo>
                    <a:pt x="1606735" y="1889698"/>
                  </a:lnTo>
                  <a:lnTo>
                    <a:pt x="1606746" y="1888806"/>
                  </a:lnTo>
                  <a:lnTo>
                    <a:pt x="1608968" y="1876716"/>
                  </a:lnTo>
                  <a:lnTo>
                    <a:pt x="1631073" y="1876716"/>
                  </a:lnTo>
                  <a:lnTo>
                    <a:pt x="1627686" y="1889416"/>
                  </a:lnTo>
                  <a:lnTo>
                    <a:pt x="1611048" y="1889416"/>
                  </a:lnTo>
                  <a:lnTo>
                    <a:pt x="1611147" y="1902116"/>
                  </a:lnTo>
                  <a:close/>
                </a:path>
                <a:path w="2381885" h="2181859">
                  <a:moveTo>
                    <a:pt x="1659431" y="1902116"/>
                  </a:moveTo>
                  <a:lnTo>
                    <a:pt x="1640439" y="1902116"/>
                  </a:lnTo>
                  <a:lnTo>
                    <a:pt x="1637308" y="1889416"/>
                  </a:lnTo>
                  <a:lnTo>
                    <a:pt x="1638782" y="1889416"/>
                  </a:lnTo>
                  <a:lnTo>
                    <a:pt x="1638744" y="1876716"/>
                  </a:lnTo>
                  <a:lnTo>
                    <a:pt x="1666542" y="1876716"/>
                  </a:lnTo>
                  <a:lnTo>
                    <a:pt x="1666653" y="1889416"/>
                  </a:lnTo>
                  <a:lnTo>
                    <a:pt x="1659431" y="1902116"/>
                  </a:lnTo>
                  <a:close/>
                </a:path>
                <a:path w="2381885" h="2181859">
                  <a:moveTo>
                    <a:pt x="1708104" y="1889416"/>
                  </a:moveTo>
                  <a:lnTo>
                    <a:pt x="1686168" y="1889416"/>
                  </a:lnTo>
                  <a:lnTo>
                    <a:pt x="1682782" y="1876716"/>
                  </a:lnTo>
                  <a:lnTo>
                    <a:pt x="1708263" y="1876716"/>
                  </a:lnTo>
                  <a:lnTo>
                    <a:pt x="1708104" y="1889416"/>
                  </a:lnTo>
                  <a:close/>
                </a:path>
                <a:path w="2381885" h="2181859">
                  <a:moveTo>
                    <a:pt x="881350" y="1889416"/>
                  </a:moveTo>
                  <a:lnTo>
                    <a:pt x="879457" y="1889416"/>
                  </a:lnTo>
                  <a:lnTo>
                    <a:pt x="880121" y="1878835"/>
                  </a:lnTo>
                  <a:lnTo>
                    <a:pt x="881132" y="1886888"/>
                  </a:lnTo>
                  <a:lnTo>
                    <a:pt x="881350" y="1889416"/>
                  </a:lnTo>
                  <a:close/>
                </a:path>
                <a:path w="2381885" h="2181859">
                  <a:moveTo>
                    <a:pt x="1097548" y="1889416"/>
                  </a:moveTo>
                  <a:lnTo>
                    <a:pt x="1096054" y="1889416"/>
                  </a:lnTo>
                  <a:lnTo>
                    <a:pt x="1095867" y="1881477"/>
                  </a:lnTo>
                  <a:lnTo>
                    <a:pt x="1097548" y="1889416"/>
                  </a:lnTo>
                  <a:close/>
                </a:path>
                <a:path w="2381885" h="2181859">
                  <a:moveTo>
                    <a:pt x="1069552" y="1889416"/>
                  </a:moveTo>
                  <a:lnTo>
                    <a:pt x="1068755" y="1889416"/>
                  </a:lnTo>
                  <a:lnTo>
                    <a:pt x="1068265" y="1881599"/>
                  </a:lnTo>
                  <a:lnTo>
                    <a:pt x="1069552" y="1889416"/>
                  </a:lnTo>
                  <a:close/>
                </a:path>
                <a:path w="2381885" h="2181859">
                  <a:moveTo>
                    <a:pt x="1072043" y="1889416"/>
                  </a:moveTo>
                  <a:lnTo>
                    <a:pt x="1070549" y="1889416"/>
                  </a:lnTo>
                  <a:lnTo>
                    <a:pt x="1072329" y="1885363"/>
                  </a:lnTo>
                  <a:lnTo>
                    <a:pt x="1072043" y="1889416"/>
                  </a:lnTo>
                  <a:close/>
                </a:path>
                <a:path w="2381885" h="2181859">
                  <a:moveTo>
                    <a:pt x="701168" y="1902116"/>
                  </a:moveTo>
                  <a:lnTo>
                    <a:pt x="689198" y="1902116"/>
                  </a:lnTo>
                  <a:lnTo>
                    <a:pt x="689903" y="1899601"/>
                  </a:lnTo>
                  <a:lnTo>
                    <a:pt x="696546" y="1889416"/>
                  </a:lnTo>
                  <a:lnTo>
                    <a:pt x="699466" y="1896627"/>
                  </a:lnTo>
                  <a:lnTo>
                    <a:pt x="701168" y="1902116"/>
                  </a:lnTo>
                  <a:close/>
                </a:path>
                <a:path w="2381885" h="2181859">
                  <a:moveTo>
                    <a:pt x="711109" y="1902116"/>
                  </a:moveTo>
                  <a:lnTo>
                    <a:pt x="701689" y="1902116"/>
                  </a:lnTo>
                  <a:lnTo>
                    <a:pt x="699466" y="1896627"/>
                  </a:lnTo>
                  <a:lnTo>
                    <a:pt x="697231" y="1889416"/>
                  </a:lnTo>
                  <a:lnTo>
                    <a:pt x="718950" y="1889416"/>
                  </a:lnTo>
                  <a:lnTo>
                    <a:pt x="711109" y="1902116"/>
                  </a:lnTo>
                  <a:close/>
                </a:path>
                <a:path w="2381885" h="2181859">
                  <a:moveTo>
                    <a:pt x="734194" y="1902116"/>
                  </a:moveTo>
                  <a:lnTo>
                    <a:pt x="711308" y="1902116"/>
                  </a:lnTo>
                  <a:lnTo>
                    <a:pt x="719150" y="1889416"/>
                  </a:lnTo>
                  <a:lnTo>
                    <a:pt x="722836" y="1889416"/>
                  </a:lnTo>
                  <a:lnTo>
                    <a:pt x="734194" y="1902116"/>
                  </a:lnTo>
                  <a:close/>
                </a:path>
                <a:path w="2381885" h="2181859">
                  <a:moveTo>
                    <a:pt x="749238" y="1902116"/>
                  </a:moveTo>
                  <a:lnTo>
                    <a:pt x="734194" y="1902116"/>
                  </a:lnTo>
                  <a:lnTo>
                    <a:pt x="735987" y="1889416"/>
                  </a:lnTo>
                  <a:lnTo>
                    <a:pt x="743360" y="1889416"/>
                  </a:lnTo>
                  <a:lnTo>
                    <a:pt x="749238" y="1902116"/>
                  </a:lnTo>
                  <a:close/>
                </a:path>
                <a:path w="2381885" h="2181859">
                  <a:moveTo>
                    <a:pt x="756611" y="1902116"/>
                  </a:moveTo>
                  <a:lnTo>
                    <a:pt x="749537" y="1902116"/>
                  </a:lnTo>
                  <a:lnTo>
                    <a:pt x="744655" y="1889416"/>
                  </a:lnTo>
                  <a:lnTo>
                    <a:pt x="758205" y="1889416"/>
                  </a:lnTo>
                  <a:lnTo>
                    <a:pt x="757275" y="1899293"/>
                  </a:lnTo>
                  <a:lnTo>
                    <a:pt x="756611" y="1902116"/>
                  </a:lnTo>
                  <a:close/>
                </a:path>
                <a:path w="2381885" h="2181859">
                  <a:moveTo>
                    <a:pt x="775242" y="1902116"/>
                  </a:moveTo>
                  <a:lnTo>
                    <a:pt x="757010" y="1902116"/>
                  </a:lnTo>
                  <a:lnTo>
                    <a:pt x="757275" y="1899293"/>
                  </a:lnTo>
                  <a:lnTo>
                    <a:pt x="759600" y="1889416"/>
                  </a:lnTo>
                  <a:lnTo>
                    <a:pt x="773150" y="1889416"/>
                  </a:lnTo>
                  <a:lnTo>
                    <a:pt x="775242" y="1902116"/>
                  </a:lnTo>
                  <a:close/>
                </a:path>
                <a:path w="2381885" h="2181859">
                  <a:moveTo>
                    <a:pt x="801245" y="1902116"/>
                  </a:moveTo>
                  <a:lnTo>
                    <a:pt x="780224" y="1902116"/>
                  </a:lnTo>
                  <a:lnTo>
                    <a:pt x="779180" y="1894728"/>
                  </a:lnTo>
                  <a:lnTo>
                    <a:pt x="779211" y="1894085"/>
                  </a:lnTo>
                  <a:lnTo>
                    <a:pt x="781519" y="1889416"/>
                  </a:lnTo>
                  <a:lnTo>
                    <a:pt x="803337" y="1889416"/>
                  </a:lnTo>
                  <a:lnTo>
                    <a:pt x="803807" y="1891909"/>
                  </a:lnTo>
                  <a:lnTo>
                    <a:pt x="801245" y="1902116"/>
                  </a:lnTo>
                  <a:close/>
                </a:path>
                <a:path w="2381885" h="2181859">
                  <a:moveTo>
                    <a:pt x="803807" y="1891910"/>
                  </a:moveTo>
                  <a:lnTo>
                    <a:pt x="803338" y="1889416"/>
                  </a:lnTo>
                  <a:lnTo>
                    <a:pt x="804433" y="1889416"/>
                  </a:lnTo>
                  <a:lnTo>
                    <a:pt x="803807" y="1891910"/>
                  </a:lnTo>
                  <a:close/>
                </a:path>
                <a:path w="2381885" h="2181859">
                  <a:moveTo>
                    <a:pt x="837212" y="1914816"/>
                  </a:moveTo>
                  <a:lnTo>
                    <a:pt x="809913" y="1914816"/>
                  </a:lnTo>
                  <a:lnTo>
                    <a:pt x="805729" y="1902116"/>
                  </a:lnTo>
                  <a:lnTo>
                    <a:pt x="803809" y="1891909"/>
                  </a:lnTo>
                  <a:lnTo>
                    <a:pt x="804435" y="1889416"/>
                  </a:lnTo>
                  <a:lnTo>
                    <a:pt x="824061" y="1889416"/>
                  </a:lnTo>
                  <a:lnTo>
                    <a:pt x="822467" y="1902116"/>
                  </a:lnTo>
                  <a:lnTo>
                    <a:pt x="833526" y="1902116"/>
                  </a:lnTo>
                  <a:lnTo>
                    <a:pt x="837212" y="1914816"/>
                  </a:lnTo>
                  <a:close/>
                </a:path>
                <a:path w="2381885" h="2181859">
                  <a:moveTo>
                    <a:pt x="839604" y="1902116"/>
                  </a:moveTo>
                  <a:lnTo>
                    <a:pt x="823277" y="1902116"/>
                  </a:lnTo>
                  <a:lnTo>
                    <a:pt x="825058" y="1889416"/>
                  </a:lnTo>
                  <a:lnTo>
                    <a:pt x="839803" y="1889416"/>
                  </a:lnTo>
                  <a:lnTo>
                    <a:pt x="839604" y="1902116"/>
                  </a:lnTo>
                  <a:close/>
                </a:path>
                <a:path w="2381885" h="2181859">
                  <a:moveTo>
                    <a:pt x="839604" y="1902116"/>
                  </a:moveTo>
                  <a:lnTo>
                    <a:pt x="839803" y="1889416"/>
                  </a:lnTo>
                  <a:lnTo>
                    <a:pt x="839709" y="1901781"/>
                  </a:lnTo>
                  <a:lnTo>
                    <a:pt x="839604" y="1902116"/>
                  </a:lnTo>
                  <a:close/>
                </a:path>
                <a:path w="2381885" h="2181859">
                  <a:moveTo>
                    <a:pt x="839709" y="1901781"/>
                  </a:moveTo>
                  <a:lnTo>
                    <a:pt x="839902" y="1889416"/>
                  </a:lnTo>
                  <a:lnTo>
                    <a:pt x="840284" y="1898401"/>
                  </a:lnTo>
                  <a:lnTo>
                    <a:pt x="840270" y="1899973"/>
                  </a:lnTo>
                  <a:lnTo>
                    <a:pt x="839709" y="1901781"/>
                  </a:lnTo>
                  <a:close/>
                </a:path>
                <a:path w="2381885" h="2181859">
                  <a:moveTo>
                    <a:pt x="840328" y="1899787"/>
                  </a:moveTo>
                  <a:lnTo>
                    <a:pt x="840002" y="1889416"/>
                  </a:lnTo>
                  <a:lnTo>
                    <a:pt x="843549" y="1889416"/>
                  </a:lnTo>
                  <a:lnTo>
                    <a:pt x="840328" y="1899787"/>
                  </a:lnTo>
                  <a:close/>
                </a:path>
                <a:path w="2381885" h="2181859">
                  <a:moveTo>
                    <a:pt x="854747" y="1902116"/>
                  </a:moveTo>
                  <a:lnTo>
                    <a:pt x="843290" y="1902116"/>
                  </a:lnTo>
                  <a:lnTo>
                    <a:pt x="844785" y="1889416"/>
                  </a:lnTo>
                  <a:lnTo>
                    <a:pt x="854150" y="1889416"/>
                  </a:lnTo>
                  <a:lnTo>
                    <a:pt x="854747" y="1902116"/>
                  </a:lnTo>
                  <a:close/>
                </a:path>
                <a:path w="2381885" h="2181859">
                  <a:moveTo>
                    <a:pt x="854263" y="1889698"/>
                  </a:moveTo>
                  <a:lnTo>
                    <a:pt x="854150" y="1889416"/>
                  </a:lnTo>
                  <a:lnTo>
                    <a:pt x="854263" y="1889698"/>
                  </a:lnTo>
                  <a:close/>
                </a:path>
                <a:path w="2381885" h="2181859">
                  <a:moveTo>
                    <a:pt x="861722" y="1902116"/>
                  </a:moveTo>
                  <a:lnTo>
                    <a:pt x="859331" y="1902116"/>
                  </a:lnTo>
                  <a:lnTo>
                    <a:pt x="854249" y="1889416"/>
                  </a:lnTo>
                  <a:lnTo>
                    <a:pt x="862220" y="1889416"/>
                  </a:lnTo>
                  <a:lnTo>
                    <a:pt x="861722" y="1902116"/>
                  </a:lnTo>
                  <a:close/>
                </a:path>
                <a:path w="2381885" h="2181859">
                  <a:moveTo>
                    <a:pt x="886929" y="1902116"/>
                  </a:moveTo>
                  <a:lnTo>
                    <a:pt x="872083" y="1902116"/>
                  </a:lnTo>
                  <a:lnTo>
                    <a:pt x="873478" y="1889416"/>
                  </a:lnTo>
                  <a:lnTo>
                    <a:pt x="886331" y="1889416"/>
                  </a:lnTo>
                  <a:lnTo>
                    <a:pt x="887472" y="1896346"/>
                  </a:lnTo>
                  <a:lnTo>
                    <a:pt x="886929" y="1902116"/>
                  </a:lnTo>
                  <a:close/>
                </a:path>
                <a:path w="2381885" h="2181859">
                  <a:moveTo>
                    <a:pt x="891811" y="1902116"/>
                  </a:moveTo>
                  <a:lnTo>
                    <a:pt x="888423" y="1902116"/>
                  </a:lnTo>
                  <a:lnTo>
                    <a:pt x="887472" y="1896346"/>
                  </a:lnTo>
                  <a:lnTo>
                    <a:pt x="888125" y="1889416"/>
                  </a:lnTo>
                  <a:lnTo>
                    <a:pt x="894401" y="1889416"/>
                  </a:lnTo>
                  <a:lnTo>
                    <a:pt x="891811" y="1902116"/>
                  </a:lnTo>
                  <a:close/>
                </a:path>
                <a:path w="2381885" h="2181859">
                  <a:moveTo>
                    <a:pt x="894401" y="1902116"/>
                  </a:moveTo>
                  <a:lnTo>
                    <a:pt x="891811" y="1902116"/>
                  </a:lnTo>
                  <a:lnTo>
                    <a:pt x="894401" y="1889416"/>
                  </a:lnTo>
                  <a:lnTo>
                    <a:pt x="894401" y="1902116"/>
                  </a:lnTo>
                  <a:close/>
                </a:path>
                <a:path w="2381885" h="2181859">
                  <a:moveTo>
                    <a:pt x="907540" y="1902116"/>
                  </a:moveTo>
                  <a:lnTo>
                    <a:pt x="894401" y="1902116"/>
                  </a:lnTo>
                  <a:lnTo>
                    <a:pt x="894500" y="1889416"/>
                  </a:lnTo>
                  <a:lnTo>
                    <a:pt x="907751" y="1889416"/>
                  </a:lnTo>
                  <a:lnTo>
                    <a:pt x="907751" y="1899973"/>
                  </a:lnTo>
                  <a:lnTo>
                    <a:pt x="907540" y="1902116"/>
                  </a:lnTo>
                  <a:close/>
                </a:path>
                <a:path w="2381885" h="2181859">
                  <a:moveTo>
                    <a:pt x="907751" y="1899973"/>
                  </a:moveTo>
                  <a:lnTo>
                    <a:pt x="907751" y="1889416"/>
                  </a:lnTo>
                  <a:lnTo>
                    <a:pt x="908793" y="1889416"/>
                  </a:lnTo>
                  <a:lnTo>
                    <a:pt x="907751" y="1899973"/>
                  </a:lnTo>
                  <a:close/>
                </a:path>
                <a:path w="2381885" h="2181859">
                  <a:moveTo>
                    <a:pt x="925954" y="1907728"/>
                  </a:moveTo>
                  <a:lnTo>
                    <a:pt x="926482" y="1902116"/>
                  </a:lnTo>
                  <a:lnTo>
                    <a:pt x="907751" y="1902116"/>
                  </a:lnTo>
                  <a:lnTo>
                    <a:pt x="907788" y="1899601"/>
                  </a:lnTo>
                  <a:lnTo>
                    <a:pt x="908793" y="1889416"/>
                  </a:lnTo>
                  <a:lnTo>
                    <a:pt x="927830" y="1889416"/>
                  </a:lnTo>
                  <a:lnTo>
                    <a:pt x="929197" y="1902116"/>
                  </a:lnTo>
                  <a:lnTo>
                    <a:pt x="925954" y="1907728"/>
                  </a:lnTo>
                  <a:close/>
                </a:path>
                <a:path w="2381885" h="2181859">
                  <a:moveTo>
                    <a:pt x="932958" y="1902116"/>
                  </a:moveTo>
                  <a:lnTo>
                    <a:pt x="931962" y="1902116"/>
                  </a:lnTo>
                  <a:lnTo>
                    <a:pt x="930069" y="1889416"/>
                  </a:lnTo>
                  <a:lnTo>
                    <a:pt x="932958" y="1902116"/>
                  </a:lnTo>
                  <a:close/>
                </a:path>
                <a:path w="2381885" h="2181859">
                  <a:moveTo>
                    <a:pt x="935947" y="1902116"/>
                  </a:moveTo>
                  <a:lnTo>
                    <a:pt x="932958" y="1902116"/>
                  </a:lnTo>
                  <a:lnTo>
                    <a:pt x="930069" y="1889416"/>
                  </a:lnTo>
                  <a:lnTo>
                    <a:pt x="933868" y="1894085"/>
                  </a:lnTo>
                  <a:lnTo>
                    <a:pt x="935947" y="1902116"/>
                  </a:lnTo>
                  <a:close/>
                </a:path>
                <a:path w="2381885" h="2181859">
                  <a:moveTo>
                    <a:pt x="937287" y="1898401"/>
                  </a:moveTo>
                  <a:lnTo>
                    <a:pt x="933868" y="1894085"/>
                  </a:lnTo>
                  <a:lnTo>
                    <a:pt x="932659" y="1889416"/>
                  </a:lnTo>
                  <a:lnTo>
                    <a:pt x="939334" y="1889416"/>
                  </a:lnTo>
                  <a:lnTo>
                    <a:pt x="939530" y="1892186"/>
                  </a:lnTo>
                  <a:lnTo>
                    <a:pt x="937287" y="1898401"/>
                  </a:lnTo>
                  <a:close/>
                </a:path>
                <a:path w="2381885" h="2181859">
                  <a:moveTo>
                    <a:pt x="968925" y="1902116"/>
                  </a:moveTo>
                  <a:lnTo>
                    <a:pt x="940231" y="1902116"/>
                  </a:lnTo>
                  <a:lnTo>
                    <a:pt x="939710" y="1894728"/>
                  </a:lnTo>
                  <a:lnTo>
                    <a:pt x="939630" y="1891909"/>
                  </a:lnTo>
                  <a:lnTo>
                    <a:pt x="940530" y="1889416"/>
                  </a:lnTo>
                  <a:lnTo>
                    <a:pt x="967929" y="1889416"/>
                  </a:lnTo>
                  <a:lnTo>
                    <a:pt x="968925" y="1902116"/>
                  </a:lnTo>
                  <a:close/>
                </a:path>
                <a:path w="2381885" h="2181859">
                  <a:moveTo>
                    <a:pt x="987730" y="1902116"/>
                  </a:moveTo>
                  <a:lnTo>
                    <a:pt x="971603" y="1902116"/>
                  </a:lnTo>
                  <a:lnTo>
                    <a:pt x="968951" y="1889416"/>
                  </a:lnTo>
                  <a:lnTo>
                    <a:pt x="989939" y="1889416"/>
                  </a:lnTo>
                  <a:lnTo>
                    <a:pt x="989921" y="1892186"/>
                  </a:lnTo>
                  <a:lnTo>
                    <a:pt x="987730" y="1902116"/>
                  </a:lnTo>
                  <a:close/>
                </a:path>
                <a:path w="2381885" h="2181859">
                  <a:moveTo>
                    <a:pt x="1006607" y="1902116"/>
                  </a:moveTo>
                  <a:lnTo>
                    <a:pt x="990159" y="1902116"/>
                  </a:lnTo>
                  <a:lnTo>
                    <a:pt x="989982" y="1891909"/>
                  </a:lnTo>
                  <a:lnTo>
                    <a:pt x="990533" y="1889416"/>
                  </a:lnTo>
                  <a:lnTo>
                    <a:pt x="1009475" y="1889416"/>
                  </a:lnTo>
                  <a:lnTo>
                    <a:pt x="1008333" y="1894728"/>
                  </a:lnTo>
                  <a:lnTo>
                    <a:pt x="1006607" y="1902116"/>
                  </a:lnTo>
                  <a:close/>
                </a:path>
                <a:path w="2381885" h="2181859">
                  <a:moveTo>
                    <a:pt x="1020845" y="1902116"/>
                  </a:moveTo>
                  <a:lnTo>
                    <a:pt x="1006763" y="1902116"/>
                  </a:lnTo>
                  <a:lnTo>
                    <a:pt x="1008483" y="1894085"/>
                  </a:lnTo>
                  <a:lnTo>
                    <a:pt x="1009574" y="1889416"/>
                  </a:lnTo>
                  <a:lnTo>
                    <a:pt x="1031084" y="1889416"/>
                  </a:lnTo>
                  <a:lnTo>
                    <a:pt x="1020845" y="1902116"/>
                  </a:lnTo>
                  <a:close/>
                </a:path>
                <a:path w="2381885" h="2181859">
                  <a:moveTo>
                    <a:pt x="1039049" y="1901934"/>
                  </a:moveTo>
                  <a:lnTo>
                    <a:pt x="1031084" y="1889416"/>
                  </a:lnTo>
                  <a:lnTo>
                    <a:pt x="1044755" y="1889416"/>
                  </a:lnTo>
                  <a:lnTo>
                    <a:pt x="1039049" y="1901934"/>
                  </a:lnTo>
                  <a:close/>
                </a:path>
                <a:path w="2381885" h="2181859">
                  <a:moveTo>
                    <a:pt x="1042651" y="1902116"/>
                  </a:moveTo>
                  <a:lnTo>
                    <a:pt x="1039165" y="1902116"/>
                  </a:lnTo>
                  <a:lnTo>
                    <a:pt x="1039119" y="1901781"/>
                  </a:lnTo>
                  <a:lnTo>
                    <a:pt x="1044755" y="1889416"/>
                  </a:lnTo>
                  <a:lnTo>
                    <a:pt x="1045561" y="1891208"/>
                  </a:lnTo>
                  <a:lnTo>
                    <a:pt x="1042651" y="1902116"/>
                  </a:lnTo>
                  <a:close/>
                </a:path>
                <a:path w="2381885" h="2181859">
                  <a:moveTo>
                    <a:pt x="1045561" y="1891208"/>
                  </a:moveTo>
                  <a:lnTo>
                    <a:pt x="1044755" y="1889416"/>
                  </a:lnTo>
                  <a:lnTo>
                    <a:pt x="1046039" y="1889416"/>
                  </a:lnTo>
                  <a:lnTo>
                    <a:pt x="1045561" y="1891208"/>
                  </a:lnTo>
                  <a:close/>
                </a:path>
                <a:path w="2381885" h="2181859">
                  <a:moveTo>
                    <a:pt x="1055625" y="1902116"/>
                  </a:moveTo>
                  <a:lnTo>
                    <a:pt x="1053312" y="1902116"/>
                  </a:lnTo>
                  <a:lnTo>
                    <a:pt x="1046039" y="1889416"/>
                  </a:lnTo>
                  <a:lnTo>
                    <a:pt x="1059789" y="1889416"/>
                  </a:lnTo>
                  <a:lnTo>
                    <a:pt x="1055625" y="1902116"/>
                  </a:lnTo>
                  <a:close/>
                </a:path>
                <a:path w="2381885" h="2181859">
                  <a:moveTo>
                    <a:pt x="1058194" y="1902116"/>
                  </a:moveTo>
                  <a:lnTo>
                    <a:pt x="1055625" y="1902116"/>
                  </a:lnTo>
                  <a:lnTo>
                    <a:pt x="1059789" y="1889416"/>
                  </a:lnTo>
                  <a:lnTo>
                    <a:pt x="1062877" y="1889416"/>
                  </a:lnTo>
                  <a:lnTo>
                    <a:pt x="1063113" y="1890919"/>
                  </a:lnTo>
                  <a:lnTo>
                    <a:pt x="1058194" y="1902116"/>
                  </a:lnTo>
                  <a:close/>
                </a:path>
                <a:path w="2381885" h="2181859">
                  <a:moveTo>
                    <a:pt x="1063113" y="1890919"/>
                  </a:moveTo>
                  <a:lnTo>
                    <a:pt x="1062877" y="1889416"/>
                  </a:lnTo>
                  <a:lnTo>
                    <a:pt x="1063019" y="1889698"/>
                  </a:lnTo>
                  <a:lnTo>
                    <a:pt x="1063113" y="1890919"/>
                  </a:lnTo>
                  <a:close/>
                </a:path>
                <a:path w="2381885" h="2181859">
                  <a:moveTo>
                    <a:pt x="1067279" y="1894728"/>
                  </a:moveTo>
                  <a:lnTo>
                    <a:pt x="1064571" y="1889416"/>
                  </a:lnTo>
                  <a:lnTo>
                    <a:pt x="1066863" y="1889416"/>
                  </a:lnTo>
                  <a:lnTo>
                    <a:pt x="1067279" y="1894728"/>
                  </a:lnTo>
                  <a:close/>
                </a:path>
                <a:path w="2381885" h="2181859">
                  <a:moveTo>
                    <a:pt x="1082318" y="1902116"/>
                  </a:moveTo>
                  <a:lnTo>
                    <a:pt x="1071047" y="1902116"/>
                  </a:lnTo>
                  <a:lnTo>
                    <a:pt x="1067279" y="1894728"/>
                  </a:lnTo>
                  <a:lnTo>
                    <a:pt x="1066863" y="1889416"/>
                  </a:lnTo>
                  <a:lnTo>
                    <a:pt x="1086121" y="1889416"/>
                  </a:lnTo>
                  <a:lnTo>
                    <a:pt x="1082318" y="1902116"/>
                  </a:lnTo>
                  <a:close/>
                </a:path>
                <a:path w="2381885" h="2181859">
                  <a:moveTo>
                    <a:pt x="1082380" y="1902116"/>
                  </a:moveTo>
                  <a:lnTo>
                    <a:pt x="1086121" y="1889416"/>
                  </a:lnTo>
                  <a:lnTo>
                    <a:pt x="1082380" y="1902116"/>
                  </a:lnTo>
                  <a:close/>
                </a:path>
                <a:path w="2381885" h="2181859">
                  <a:moveTo>
                    <a:pt x="1096353" y="1902116"/>
                  </a:moveTo>
                  <a:lnTo>
                    <a:pt x="1082380" y="1902116"/>
                  </a:lnTo>
                  <a:lnTo>
                    <a:pt x="1086206" y="1889416"/>
                  </a:lnTo>
                  <a:lnTo>
                    <a:pt x="1091770" y="1889416"/>
                  </a:lnTo>
                  <a:lnTo>
                    <a:pt x="1096353" y="1902116"/>
                  </a:lnTo>
                  <a:close/>
                </a:path>
                <a:path w="2381885" h="2181859">
                  <a:moveTo>
                    <a:pt x="1096852" y="1902116"/>
                  </a:moveTo>
                  <a:lnTo>
                    <a:pt x="1095457" y="1889416"/>
                  </a:lnTo>
                  <a:lnTo>
                    <a:pt x="1096552" y="1889416"/>
                  </a:lnTo>
                  <a:lnTo>
                    <a:pt x="1096852" y="1902116"/>
                  </a:lnTo>
                  <a:close/>
                </a:path>
                <a:path w="2381885" h="2181859">
                  <a:moveTo>
                    <a:pt x="1115383" y="1902116"/>
                  </a:moveTo>
                  <a:lnTo>
                    <a:pt x="1104522" y="1902116"/>
                  </a:lnTo>
                  <a:lnTo>
                    <a:pt x="1099043" y="1889416"/>
                  </a:lnTo>
                  <a:lnTo>
                    <a:pt x="1115681" y="1889416"/>
                  </a:lnTo>
                  <a:lnTo>
                    <a:pt x="1115383" y="1902116"/>
                  </a:lnTo>
                  <a:close/>
                </a:path>
                <a:path w="2381885" h="2181859">
                  <a:moveTo>
                    <a:pt x="1614634" y="1902116"/>
                  </a:moveTo>
                  <a:lnTo>
                    <a:pt x="1611147" y="1902116"/>
                  </a:lnTo>
                  <a:lnTo>
                    <a:pt x="1611670" y="1889416"/>
                  </a:lnTo>
                  <a:lnTo>
                    <a:pt x="1617822" y="1889416"/>
                  </a:lnTo>
                  <a:lnTo>
                    <a:pt x="1614634" y="1902116"/>
                  </a:lnTo>
                  <a:close/>
                </a:path>
                <a:path w="2381885" h="2181859">
                  <a:moveTo>
                    <a:pt x="1614734" y="1902116"/>
                  </a:moveTo>
                  <a:lnTo>
                    <a:pt x="1617822" y="1889416"/>
                  </a:lnTo>
                  <a:lnTo>
                    <a:pt x="1614734" y="1902116"/>
                  </a:lnTo>
                  <a:close/>
                </a:path>
                <a:path w="2381885" h="2181859">
                  <a:moveTo>
                    <a:pt x="1628782" y="1902116"/>
                  </a:moveTo>
                  <a:lnTo>
                    <a:pt x="1614734" y="1902116"/>
                  </a:lnTo>
                  <a:lnTo>
                    <a:pt x="1617922" y="1889416"/>
                  </a:lnTo>
                  <a:lnTo>
                    <a:pt x="1630675" y="1889416"/>
                  </a:lnTo>
                  <a:lnTo>
                    <a:pt x="1628782" y="1902116"/>
                  </a:lnTo>
                  <a:close/>
                </a:path>
                <a:path w="2381885" h="2181859">
                  <a:moveTo>
                    <a:pt x="859231" y="1902116"/>
                  </a:moveTo>
                  <a:lnTo>
                    <a:pt x="854847" y="1902116"/>
                  </a:lnTo>
                  <a:lnTo>
                    <a:pt x="854263" y="1889698"/>
                  </a:lnTo>
                  <a:lnTo>
                    <a:pt x="859231" y="1902116"/>
                  </a:lnTo>
                  <a:close/>
                </a:path>
                <a:path w="2381885" h="2181859">
                  <a:moveTo>
                    <a:pt x="1064870" y="1902116"/>
                  </a:moveTo>
                  <a:lnTo>
                    <a:pt x="1058194" y="1902116"/>
                  </a:lnTo>
                  <a:lnTo>
                    <a:pt x="1063113" y="1890919"/>
                  </a:lnTo>
                  <a:lnTo>
                    <a:pt x="1064870" y="1902116"/>
                  </a:lnTo>
                  <a:close/>
                </a:path>
                <a:path w="2381885" h="2181859">
                  <a:moveTo>
                    <a:pt x="1050461" y="1902116"/>
                  </a:moveTo>
                  <a:lnTo>
                    <a:pt x="1042651" y="1902116"/>
                  </a:lnTo>
                  <a:lnTo>
                    <a:pt x="1045561" y="1891208"/>
                  </a:lnTo>
                  <a:lnTo>
                    <a:pt x="1050461" y="1902116"/>
                  </a:lnTo>
                  <a:close/>
                </a:path>
                <a:path w="2381885" h="2181859">
                  <a:moveTo>
                    <a:pt x="801246" y="1902116"/>
                  </a:moveTo>
                  <a:lnTo>
                    <a:pt x="803807" y="1891911"/>
                  </a:lnTo>
                  <a:lnTo>
                    <a:pt x="801246" y="1902116"/>
                  </a:lnTo>
                  <a:close/>
                </a:path>
                <a:path w="2381885" h="2181859">
                  <a:moveTo>
                    <a:pt x="809913" y="1914816"/>
                  </a:moveTo>
                  <a:lnTo>
                    <a:pt x="806228" y="1914816"/>
                  </a:lnTo>
                  <a:lnTo>
                    <a:pt x="802841" y="1902116"/>
                  </a:lnTo>
                  <a:lnTo>
                    <a:pt x="801246" y="1902116"/>
                  </a:lnTo>
                  <a:lnTo>
                    <a:pt x="803808" y="1891913"/>
                  </a:lnTo>
                  <a:lnTo>
                    <a:pt x="805728" y="1902116"/>
                  </a:lnTo>
                  <a:lnTo>
                    <a:pt x="809913" y="1914816"/>
                  </a:lnTo>
                  <a:close/>
                </a:path>
                <a:path w="2381885" h="2181859">
                  <a:moveTo>
                    <a:pt x="780224" y="1902116"/>
                  </a:moveTo>
                  <a:lnTo>
                    <a:pt x="775242" y="1902116"/>
                  </a:lnTo>
                  <a:lnTo>
                    <a:pt x="779117" y="1894276"/>
                  </a:lnTo>
                  <a:lnTo>
                    <a:pt x="780224" y="1902116"/>
                  </a:lnTo>
                  <a:close/>
                </a:path>
                <a:path w="2381885" h="2181859">
                  <a:moveTo>
                    <a:pt x="1013360" y="1914816"/>
                  </a:moveTo>
                  <a:lnTo>
                    <a:pt x="1004851" y="1914816"/>
                  </a:lnTo>
                  <a:lnTo>
                    <a:pt x="1004876" y="1912276"/>
                  </a:lnTo>
                  <a:lnTo>
                    <a:pt x="1006607" y="1902116"/>
                  </a:lnTo>
                  <a:lnTo>
                    <a:pt x="1008418" y="1894362"/>
                  </a:lnTo>
                  <a:lnTo>
                    <a:pt x="1006763" y="1902116"/>
                  </a:lnTo>
                  <a:lnTo>
                    <a:pt x="1013315" y="1902116"/>
                  </a:lnTo>
                  <a:lnTo>
                    <a:pt x="1013360" y="1914816"/>
                  </a:lnTo>
                  <a:close/>
                </a:path>
                <a:path w="2381885" h="2181859">
                  <a:moveTo>
                    <a:pt x="940231" y="1902116"/>
                  </a:moveTo>
                  <a:lnTo>
                    <a:pt x="935947" y="1902116"/>
                  </a:lnTo>
                  <a:lnTo>
                    <a:pt x="937287" y="1898401"/>
                  </a:lnTo>
                  <a:lnTo>
                    <a:pt x="940231" y="1902116"/>
                  </a:lnTo>
                  <a:close/>
                </a:path>
                <a:path w="2381885" h="2181859">
                  <a:moveTo>
                    <a:pt x="857239" y="1914816"/>
                  </a:moveTo>
                  <a:lnTo>
                    <a:pt x="838007" y="1914816"/>
                  </a:lnTo>
                  <a:lnTo>
                    <a:pt x="839604" y="1902116"/>
                  </a:lnTo>
                  <a:lnTo>
                    <a:pt x="839709" y="1901781"/>
                  </a:lnTo>
                  <a:lnTo>
                    <a:pt x="839703" y="1902116"/>
                  </a:lnTo>
                  <a:lnTo>
                    <a:pt x="855744" y="1902116"/>
                  </a:lnTo>
                  <a:lnTo>
                    <a:pt x="856648" y="1904069"/>
                  </a:lnTo>
                  <a:lnTo>
                    <a:pt x="857239" y="1914816"/>
                  </a:lnTo>
                  <a:close/>
                </a:path>
                <a:path w="2381885" h="2181859">
                  <a:moveTo>
                    <a:pt x="1039165" y="1902116"/>
                  </a:moveTo>
                  <a:lnTo>
                    <a:pt x="1038966" y="1902116"/>
                  </a:lnTo>
                  <a:lnTo>
                    <a:pt x="1039049" y="1901934"/>
                  </a:lnTo>
                  <a:lnTo>
                    <a:pt x="1039165" y="1902116"/>
                  </a:lnTo>
                  <a:close/>
                </a:path>
                <a:path w="2381885" h="2181859">
                  <a:moveTo>
                    <a:pt x="676806" y="1914816"/>
                  </a:moveTo>
                  <a:lnTo>
                    <a:pt x="663057" y="1914816"/>
                  </a:lnTo>
                  <a:lnTo>
                    <a:pt x="663655" y="1902116"/>
                  </a:lnTo>
                  <a:lnTo>
                    <a:pt x="676109" y="1902116"/>
                  </a:lnTo>
                  <a:lnTo>
                    <a:pt x="676839" y="1909875"/>
                  </a:lnTo>
                  <a:lnTo>
                    <a:pt x="676806" y="1914816"/>
                  </a:lnTo>
                  <a:close/>
                </a:path>
                <a:path w="2381885" h="2181859">
                  <a:moveTo>
                    <a:pt x="683153" y="1914816"/>
                  </a:moveTo>
                  <a:lnTo>
                    <a:pt x="677304" y="1914816"/>
                  </a:lnTo>
                  <a:lnTo>
                    <a:pt x="676983" y="1911408"/>
                  </a:lnTo>
                  <a:lnTo>
                    <a:pt x="676906" y="1902116"/>
                  </a:lnTo>
                  <a:lnTo>
                    <a:pt x="685076" y="1902116"/>
                  </a:lnTo>
                  <a:lnTo>
                    <a:pt x="683909" y="1911408"/>
                  </a:lnTo>
                  <a:lnTo>
                    <a:pt x="683153" y="1914816"/>
                  </a:lnTo>
                  <a:close/>
                </a:path>
                <a:path w="2381885" h="2181859">
                  <a:moveTo>
                    <a:pt x="687866" y="1914816"/>
                  </a:moveTo>
                  <a:lnTo>
                    <a:pt x="683482" y="1914816"/>
                  </a:lnTo>
                  <a:lnTo>
                    <a:pt x="683909" y="1911408"/>
                  </a:lnTo>
                  <a:lnTo>
                    <a:pt x="685972" y="1902116"/>
                  </a:lnTo>
                  <a:lnTo>
                    <a:pt x="688164" y="1902116"/>
                  </a:lnTo>
                  <a:lnTo>
                    <a:pt x="688241" y="1904069"/>
                  </a:lnTo>
                  <a:lnTo>
                    <a:pt x="688164" y="1908467"/>
                  </a:lnTo>
                  <a:lnTo>
                    <a:pt x="687866" y="1914816"/>
                  </a:lnTo>
                  <a:close/>
                </a:path>
                <a:path w="2381885" h="2181859">
                  <a:moveTo>
                    <a:pt x="692847" y="1914816"/>
                  </a:moveTo>
                  <a:lnTo>
                    <a:pt x="688662" y="1914816"/>
                  </a:lnTo>
                  <a:lnTo>
                    <a:pt x="688471" y="1909935"/>
                  </a:lnTo>
                  <a:lnTo>
                    <a:pt x="688371" y="1904069"/>
                  </a:lnTo>
                  <a:lnTo>
                    <a:pt x="688463" y="1902116"/>
                  </a:lnTo>
                  <a:lnTo>
                    <a:pt x="691851" y="1902116"/>
                  </a:lnTo>
                  <a:lnTo>
                    <a:pt x="692183" y="1902719"/>
                  </a:lnTo>
                  <a:lnTo>
                    <a:pt x="692294" y="1903039"/>
                  </a:lnTo>
                  <a:lnTo>
                    <a:pt x="693894" y="1913236"/>
                  </a:lnTo>
                  <a:lnTo>
                    <a:pt x="692847" y="1914816"/>
                  </a:lnTo>
                  <a:close/>
                </a:path>
                <a:path w="2381885" h="2181859">
                  <a:moveTo>
                    <a:pt x="692269" y="1902875"/>
                  </a:moveTo>
                  <a:lnTo>
                    <a:pt x="691851" y="1902116"/>
                  </a:lnTo>
                  <a:lnTo>
                    <a:pt x="692150" y="1902116"/>
                  </a:lnTo>
                  <a:lnTo>
                    <a:pt x="692269" y="1902875"/>
                  </a:lnTo>
                  <a:close/>
                </a:path>
                <a:path w="2381885" h="2181859">
                  <a:moveTo>
                    <a:pt x="696122" y="1909875"/>
                  </a:moveTo>
                  <a:lnTo>
                    <a:pt x="692269" y="1902875"/>
                  </a:lnTo>
                  <a:lnTo>
                    <a:pt x="692150" y="1902116"/>
                  </a:lnTo>
                  <a:lnTo>
                    <a:pt x="701266" y="1902116"/>
                  </a:lnTo>
                  <a:lnTo>
                    <a:pt x="696122" y="1909875"/>
                  </a:lnTo>
                  <a:close/>
                </a:path>
                <a:path w="2381885" h="2181859">
                  <a:moveTo>
                    <a:pt x="715662" y="1914816"/>
                  </a:moveTo>
                  <a:lnTo>
                    <a:pt x="698842" y="1914816"/>
                  </a:lnTo>
                  <a:lnTo>
                    <a:pt x="701826" y="1902116"/>
                  </a:lnTo>
                  <a:lnTo>
                    <a:pt x="716050" y="1902116"/>
                  </a:lnTo>
                  <a:lnTo>
                    <a:pt x="715662" y="1914816"/>
                  </a:lnTo>
                  <a:close/>
                </a:path>
                <a:path w="2381885" h="2181859">
                  <a:moveTo>
                    <a:pt x="727618" y="1914816"/>
                  </a:moveTo>
                  <a:lnTo>
                    <a:pt x="715862" y="1914816"/>
                  </a:lnTo>
                  <a:lnTo>
                    <a:pt x="716137" y="1902116"/>
                  </a:lnTo>
                  <a:lnTo>
                    <a:pt x="728366" y="1902116"/>
                  </a:lnTo>
                  <a:lnTo>
                    <a:pt x="728266" y="1905643"/>
                  </a:lnTo>
                  <a:lnTo>
                    <a:pt x="727618" y="1914816"/>
                  </a:lnTo>
                  <a:close/>
                </a:path>
                <a:path w="2381885" h="2181859">
                  <a:moveTo>
                    <a:pt x="735489" y="1914816"/>
                  </a:moveTo>
                  <a:lnTo>
                    <a:pt x="729524" y="1914816"/>
                  </a:lnTo>
                  <a:lnTo>
                    <a:pt x="728544" y="1904069"/>
                  </a:lnTo>
                  <a:lnTo>
                    <a:pt x="728515" y="1902116"/>
                  </a:lnTo>
                  <a:lnTo>
                    <a:pt x="736386" y="1902116"/>
                  </a:lnTo>
                  <a:lnTo>
                    <a:pt x="735489" y="1914816"/>
                  </a:lnTo>
                  <a:close/>
                </a:path>
                <a:path w="2381885" h="2181859">
                  <a:moveTo>
                    <a:pt x="736187" y="1914816"/>
                  </a:moveTo>
                  <a:lnTo>
                    <a:pt x="735489" y="1914816"/>
                  </a:lnTo>
                  <a:lnTo>
                    <a:pt x="736386" y="1902116"/>
                  </a:lnTo>
                  <a:lnTo>
                    <a:pt x="738079" y="1902116"/>
                  </a:lnTo>
                  <a:lnTo>
                    <a:pt x="737382" y="1908467"/>
                  </a:lnTo>
                  <a:lnTo>
                    <a:pt x="736187" y="1914816"/>
                  </a:lnTo>
                  <a:close/>
                </a:path>
                <a:path w="2381885" h="2181859">
                  <a:moveTo>
                    <a:pt x="737382" y="1908467"/>
                  </a:moveTo>
                  <a:lnTo>
                    <a:pt x="738079" y="1902116"/>
                  </a:lnTo>
                  <a:lnTo>
                    <a:pt x="737914" y="1905643"/>
                  </a:lnTo>
                  <a:lnTo>
                    <a:pt x="737382" y="1908467"/>
                  </a:lnTo>
                  <a:close/>
                </a:path>
                <a:path w="2381885" h="2181859">
                  <a:moveTo>
                    <a:pt x="756013" y="1914816"/>
                  </a:moveTo>
                  <a:lnTo>
                    <a:pt x="737482" y="1914816"/>
                  </a:lnTo>
                  <a:lnTo>
                    <a:pt x="737926" y="1905580"/>
                  </a:lnTo>
                  <a:lnTo>
                    <a:pt x="738578" y="1902116"/>
                  </a:lnTo>
                  <a:lnTo>
                    <a:pt x="757010" y="1902116"/>
                  </a:lnTo>
                  <a:lnTo>
                    <a:pt x="756013" y="1914816"/>
                  </a:lnTo>
                  <a:close/>
                </a:path>
                <a:path w="2381885" h="2181859">
                  <a:moveTo>
                    <a:pt x="762987" y="1914816"/>
                  </a:moveTo>
                  <a:lnTo>
                    <a:pt x="756113" y="1914816"/>
                  </a:lnTo>
                  <a:lnTo>
                    <a:pt x="757110" y="1902116"/>
                  </a:lnTo>
                  <a:lnTo>
                    <a:pt x="761891" y="1902116"/>
                  </a:lnTo>
                  <a:lnTo>
                    <a:pt x="762987" y="1914816"/>
                  </a:lnTo>
                  <a:close/>
                </a:path>
                <a:path w="2381885" h="2181859">
                  <a:moveTo>
                    <a:pt x="794570" y="1914816"/>
                  </a:moveTo>
                  <a:lnTo>
                    <a:pt x="763087" y="1914816"/>
                  </a:lnTo>
                  <a:lnTo>
                    <a:pt x="761991" y="1902116"/>
                  </a:lnTo>
                  <a:lnTo>
                    <a:pt x="797260" y="1902116"/>
                  </a:lnTo>
                  <a:lnTo>
                    <a:pt x="794570" y="1914816"/>
                  </a:lnTo>
                  <a:close/>
                </a:path>
                <a:path w="2381885" h="2181859">
                  <a:moveTo>
                    <a:pt x="794570" y="1914816"/>
                  </a:moveTo>
                  <a:lnTo>
                    <a:pt x="797260" y="1902116"/>
                  </a:lnTo>
                  <a:lnTo>
                    <a:pt x="794750" y="1914427"/>
                  </a:lnTo>
                  <a:lnTo>
                    <a:pt x="794570" y="1914816"/>
                  </a:lnTo>
                  <a:close/>
                </a:path>
                <a:path w="2381885" h="2181859">
                  <a:moveTo>
                    <a:pt x="794750" y="1914427"/>
                  </a:moveTo>
                  <a:lnTo>
                    <a:pt x="797261" y="1902116"/>
                  </a:lnTo>
                  <a:lnTo>
                    <a:pt x="800448" y="1902116"/>
                  </a:lnTo>
                  <a:lnTo>
                    <a:pt x="794750" y="1914427"/>
                  </a:lnTo>
                  <a:close/>
                </a:path>
                <a:path w="2381885" h="2181859">
                  <a:moveTo>
                    <a:pt x="806227" y="1914816"/>
                  </a:moveTo>
                  <a:lnTo>
                    <a:pt x="794671" y="1914816"/>
                  </a:lnTo>
                  <a:lnTo>
                    <a:pt x="800450" y="1902116"/>
                  </a:lnTo>
                  <a:lnTo>
                    <a:pt x="802839" y="1902116"/>
                  </a:lnTo>
                  <a:lnTo>
                    <a:pt x="806227" y="1914816"/>
                  </a:lnTo>
                  <a:close/>
                </a:path>
                <a:path w="2381885" h="2181859">
                  <a:moveTo>
                    <a:pt x="837920" y="1914816"/>
                  </a:moveTo>
                  <a:lnTo>
                    <a:pt x="837213" y="1914816"/>
                  </a:lnTo>
                  <a:lnTo>
                    <a:pt x="833526" y="1902116"/>
                  </a:lnTo>
                  <a:lnTo>
                    <a:pt x="839504" y="1902116"/>
                  </a:lnTo>
                  <a:lnTo>
                    <a:pt x="837920" y="1914816"/>
                  </a:lnTo>
                  <a:close/>
                </a:path>
                <a:path w="2381885" h="2181859">
                  <a:moveTo>
                    <a:pt x="860447" y="1912276"/>
                  </a:moveTo>
                  <a:lnTo>
                    <a:pt x="856648" y="1904069"/>
                  </a:lnTo>
                  <a:lnTo>
                    <a:pt x="856541" y="1902116"/>
                  </a:lnTo>
                  <a:lnTo>
                    <a:pt x="856940" y="1902116"/>
                  </a:lnTo>
                  <a:lnTo>
                    <a:pt x="860447" y="1912276"/>
                  </a:lnTo>
                  <a:close/>
                </a:path>
                <a:path w="2381885" h="2181859">
                  <a:moveTo>
                    <a:pt x="894302" y="1914816"/>
                  </a:moveTo>
                  <a:lnTo>
                    <a:pt x="861622" y="1914816"/>
                  </a:lnTo>
                  <a:lnTo>
                    <a:pt x="857438" y="1902116"/>
                  </a:lnTo>
                  <a:lnTo>
                    <a:pt x="892210" y="1902116"/>
                  </a:lnTo>
                  <a:lnTo>
                    <a:pt x="894302" y="1914816"/>
                  </a:lnTo>
                  <a:close/>
                </a:path>
                <a:path w="2381885" h="2181859">
                  <a:moveTo>
                    <a:pt x="896694" y="1914816"/>
                  </a:moveTo>
                  <a:lnTo>
                    <a:pt x="894302" y="1914816"/>
                  </a:lnTo>
                  <a:lnTo>
                    <a:pt x="894003" y="1902116"/>
                  </a:lnTo>
                  <a:lnTo>
                    <a:pt x="897789" y="1902116"/>
                  </a:lnTo>
                  <a:lnTo>
                    <a:pt x="896694" y="1914816"/>
                  </a:lnTo>
                  <a:close/>
                </a:path>
                <a:path w="2381885" h="2181859">
                  <a:moveTo>
                    <a:pt x="919027" y="1914816"/>
                  </a:moveTo>
                  <a:lnTo>
                    <a:pt x="896792" y="1914816"/>
                  </a:lnTo>
                  <a:lnTo>
                    <a:pt x="897888" y="1902116"/>
                  </a:lnTo>
                  <a:lnTo>
                    <a:pt x="918212" y="1902116"/>
                  </a:lnTo>
                  <a:lnTo>
                    <a:pt x="919027" y="1914816"/>
                  </a:lnTo>
                  <a:close/>
                </a:path>
                <a:path w="2381885" h="2181859">
                  <a:moveTo>
                    <a:pt x="919508" y="1914816"/>
                  </a:moveTo>
                  <a:lnTo>
                    <a:pt x="919027" y="1914816"/>
                  </a:lnTo>
                  <a:lnTo>
                    <a:pt x="918212" y="1902116"/>
                  </a:lnTo>
                  <a:lnTo>
                    <a:pt x="920405" y="1902116"/>
                  </a:lnTo>
                  <a:lnTo>
                    <a:pt x="919508" y="1914816"/>
                  </a:lnTo>
                  <a:close/>
                </a:path>
                <a:path w="2381885" h="2181859">
                  <a:moveTo>
                    <a:pt x="921858" y="1914816"/>
                  </a:moveTo>
                  <a:lnTo>
                    <a:pt x="919508" y="1914816"/>
                  </a:lnTo>
                  <a:lnTo>
                    <a:pt x="920405" y="1902116"/>
                  </a:lnTo>
                  <a:lnTo>
                    <a:pt x="926482" y="1902116"/>
                  </a:lnTo>
                  <a:lnTo>
                    <a:pt x="925954" y="1907728"/>
                  </a:lnTo>
                  <a:lnTo>
                    <a:pt x="921858" y="1914816"/>
                  </a:lnTo>
                  <a:close/>
                </a:path>
                <a:path w="2381885" h="2181859">
                  <a:moveTo>
                    <a:pt x="932659" y="1914816"/>
                  </a:moveTo>
                  <a:lnTo>
                    <a:pt x="925287" y="1914816"/>
                  </a:lnTo>
                  <a:lnTo>
                    <a:pt x="925954" y="1907728"/>
                  </a:lnTo>
                  <a:lnTo>
                    <a:pt x="929197" y="1902116"/>
                  </a:lnTo>
                  <a:lnTo>
                    <a:pt x="936445" y="1902116"/>
                  </a:lnTo>
                  <a:lnTo>
                    <a:pt x="936360" y="1902719"/>
                  </a:lnTo>
                  <a:lnTo>
                    <a:pt x="932659" y="1914816"/>
                  </a:lnTo>
                  <a:close/>
                </a:path>
                <a:path w="2381885" h="2181859">
                  <a:moveTo>
                    <a:pt x="958165" y="1914816"/>
                  </a:moveTo>
                  <a:lnTo>
                    <a:pt x="934652" y="1914816"/>
                  </a:lnTo>
                  <a:lnTo>
                    <a:pt x="936360" y="1902719"/>
                  </a:lnTo>
                  <a:lnTo>
                    <a:pt x="936545" y="1902116"/>
                  </a:lnTo>
                  <a:lnTo>
                    <a:pt x="962991" y="1902116"/>
                  </a:lnTo>
                  <a:lnTo>
                    <a:pt x="958165" y="1914816"/>
                  </a:lnTo>
                  <a:close/>
                </a:path>
                <a:path w="2381885" h="2181859">
                  <a:moveTo>
                    <a:pt x="975201" y="1914816"/>
                  </a:moveTo>
                  <a:lnTo>
                    <a:pt x="958402" y="1914816"/>
                  </a:lnTo>
                  <a:lnTo>
                    <a:pt x="963204" y="1902116"/>
                  </a:lnTo>
                  <a:lnTo>
                    <a:pt x="967630" y="1902116"/>
                  </a:lnTo>
                  <a:lnTo>
                    <a:pt x="975201" y="1914816"/>
                  </a:lnTo>
                  <a:close/>
                </a:path>
                <a:path w="2381885" h="2181859">
                  <a:moveTo>
                    <a:pt x="975401" y="1914816"/>
                  </a:moveTo>
                  <a:lnTo>
                    <a:pt x="975201" y="1914816"/>
                  </a:lnTo>
                  <a:lnTo>
                    <a:pt x="967630" y="1902116"/>
                  </a:lnTo>
                  <a:lnTo>
                    <a:pt x="967829" y="1902116"/>
                  </a:lnTo>
                  <a:lnTo>
                    <a:pt x="975401" y="1914816"/>
                  </a:lnTo>
                  <a:close/>
                </a:path>
                <a:path w="2381885" h="2181859">
                  <a:moveTo>
                    <a:pt x="1004443" y="1914816"/>
                  </a:moveTo>
                  <a:lnTo>
                    <a:pt x="975401" y="1914816"/>
                  </a:lnTo>
                  <a:lnTo>
                    <a:pt x="967829" y="1902116"/>
                  </a:lnTo>
                  <a:lnTo>
                    <a:pt x="1004219" y="1902116"/>
                  </a:lnTo>
                  <a:lnTo>
                    <a:pt x="1004725" y="1912276"/>
                  </a:lnTo>
                  <a:lnTo>
                    <a:pt x="1004712" y="1913236"/>
                  </a:lnTo>
                  <a:lnTo>
                    <a:pt x="1004443" y="1914816"/>
                  </a:lnTo>
                  <a:close/>
                </a:path>
                <a:path w="2381885" h="2181859">
                  <a:moveTo>
                    <a:pt x="1041656" y="1914816"/>
                  </a:moveTo>
                  <a:lnTo>
                    <a:pt x="1013360" y="1914816"/>
                  </a:lnTo>
                  <a:lnTo>
                    <a:pt x="1013315" y="1902116"/>
                  </a:lnTo>
                  <a:lnTo>
                    <a:pt x="1043748" y="1902116"/>
                  </a:lnTo>
                  <a:lnTo>
                    <a:pt x="1041656" y="1914816"/>
                  </a:lnTo>
                  <a:close/>
                </a:path>
                <a:path w="2381885" h="2181859">
                  <a:moveTo>
                    <a:pt x="1077125" y="1914816"/>
                  </a:moveTo>
                  <a:lnTo>
                    <a:pt x="1041755" y="1914816"/>
                  </a:lnTo>
                  <a:lnTo>
                    <a:pt x="1043847" y="1902116"/>
                  </a:lnTo>
                  <a:lnTo>
                    <a:pt x="1073715" y="1902116"/>
                  </a:lnTo>
                  <a:lnTo>
                    <a:pt x="1076040" y="1906178"/>
                  </a:lnTo>
                  <a:lnTo>
                    <a:pt x="1077125" y="1914816"/>
                  </a:lnTo>
                  <a:close/>
                </a:path>
                <a:path w="2381885" h="2181859">
                  <a:moveTo>
                    <a:pt x="1088965" y="1914816"/>
                  </a:moveTo>
                  <a:lnTo>
                    <a:pt x="1080985" y="1914816"/>
                  </a:lnTo>
                  <a:lnTo>
                    <a:pt x="1076040" y="1906178"/>
                  </a:lnTo>
                  <a:lnTo>
                    <a:pt x="1075530" y="1902116"/>
                  </a:lnTo>
                  <a:lnTo>
                    <a:pt x="1093862" y="1902116"/>
                  </a:lnTo>
                  <a:lnTo>
                    <a:pt x="1088965" y="1914816"/>
                  </a:lnTo>
                  <a:close/>
                </a:path>
                <a:path w="2381885" h="2181859">
                  <a:moveTo>
                    <a:pt x="1098445" y="1914816"/>
                  </a:moveTo>
                  <a:lnTo>
                    <a:pt x="1095855" y="1914816"/>
                  </a:lnTo>
                  <a:lnTo>
                    <a:pt x="1097847" y="1902116"/>
                  </a:lnTo>
                  <a:lnTo>
                    <a:pt x="1098445" y="1914816"/>
                  </a:lnTo>
                  <a:close/>
                </a:path>
                <a:path w="2381885" h="2181859">
                  <a:moveTo>
                    <a:pt x="1100039" y="1914816"/>
                  </a:moveTo>
                  <a:lnTo>
                    <a:pt x="1098645" y="1914816"/>
                  </a:lnTo>
                  <a:lnTo>
                    <a:pt x="1098047" y="1902116"/>
                  </a:lnTo>
                  <a:lnTo>
                    <a:pt x="1100836" y="1902116"/>
                  </a:lnTo>
                  <a:lnTo>
                    <a:pt x="1100039" y="1914816"/>
                  </a:lnTo>
                  <a:close/>
                </a:path>
                <a:path w="2381885" h="2181859">
                  <a:moveTo>
                    <a:pt x="1100239" y="1914816"/>
                  </a:moveTo>
                  <a:lnTo>
                    <a:pt x="1100039" y="1914816"/>
                  </a:lnTo>
                  <a:lnTo>
                    <a:pt x="1100836" y="1902116"/>
                  </a:lnTo>
                  <a:lnTo>
                    <a:pt x="1101036" y="1902116"/>
                  </a:lnTo>
                  <a:lnTo>
                    <a:pt x="1100239" y="1914816"/>
                  </a:lnTo>
                  <a:close/>
                </a:path>
                <a:path w="2381885" h="2181859">
                  <a:moveTo>
                    <a:pt x="1110463" y="1914816"/>
                  </a:moveTo>
                  <a:lnTo>
                    <a:pt x="1100239" y="1914816"/>
                  </a:lnTo>
                  <a:lnTo>
                    <a:pt x="1101036" y="1902116"/>
                  </a:lnTo>
                  <a:lnTo>
                    <a:pt x="1108010" y="1902116"/>
                  </a:lnTo>
                  <a:lnTo>
                    <a:pt x="1110424" y="1914427"/>
                  </a:lnTo>
                  <a:lnTo>
                    <a:pt x="1110463" y="1914816"/>
                  </a:lnTo>
                  <a:close/>
                </a:path>
                <a:path w="2381885" h="2181859">
                  <a:moveTo>
                    <a:pt x="1110452" y="1914570"/>
                  </a:moveTo>
                  <a:lnTo>
                    <a:pt x="1108010" y="1902116"/>
                  </a:lnTo>
                  <a:lnTo>
                    <a:pt x="1109914" y="1902116"/>
                  </a:lnTo>
                  <a:lnTo>
                    <a:pt x="1110452" y="1914570"/>
                  </a:lnTo>
                  <a:close/>
                </a:path>
                <a:path w="2381885" h="2181859">
                  <a:moveTo>
                    <a:pt x="1118770" y="1914816"/>
                  </a:moveTo>
                  <a:lnTo>
                    <a:pt x="1110501" y="1914816"/>
                  </a:lnTo>
                  <a:lnTo>
                    <a:pt x="1110452" y="1914570"/>
                  </a:lnTo>
                  <a:lnTo>
                    <a:pt x="1109914" y="1902116"/>
                  </a:lnTo>
                  <a:lnTo>
                    <a:pt x="1121360" y="1902116"/>
                  </a:lnTo>
                  <a:lnTo>
                    <a:pt x="1118770" y="1914816"/>
                  </a:lnTo>
                  <a:close/>
                </a:path>
                <a:path w="2381885" h="2181859">
                  <a:moveTo>
                    <a:pt x="1598606" y="1914816"/>
                  </a:moveTo>
                  <a:lnTo>
                    <a:pt x="1579709" y="1914816"/>
                  </a:lnTo>
                  <a:lnTo>
                    <a:pt x="1580150" y="1902116"/>
                  </a:lnTo>
                  <a:lnTo>
                    <a:pt x="1599047" y="1902116"/>
                  </a:lnTo>
                  <a:lnTo>
                    <a:pt x="1598606" y="1914816"/>
                  </a:lnTo>
                  <a:close/>
                </a:path>
                <a:path w="2381885" h="2181859">
                  <a:moveTo>
                    <a:pt x="1620251" y="1914816"/>
                  </a:moveTo>
                  <a:lnTo>
                    <a:pt x="1614617" y="1902116"/>
                  </a:lnTo>
                  <a:lnTo>
                    <a:pt x="1625791" y="1902116"/>
                  </a:lnTo>
                  <a:lnTo>
                    <a:pt x="1620251" y="1914816"/>
                  </a:lnTo>
                  <a:close/>
                </a:path>
                <a:path w="2381885" h="2181859">
                  <a:moveTo>
                    <a:pt x="1661760" y="1914816"/>
                  </a:moveTo>
                  <a:lnTo>
                    <a:pt x="1641635" y="1914816"/>
                  </a:lnTo>
                  <a:lnTo>
                    <a:pt x="1645774" y="1902116"/>
                  </a:lnTo>
                  <a:lnTo>
                    <a:pt x="1660143" y="1902116"/>
                  </a:lnTo>
                  <a:lnTo>
                    <a:pt x="1661760" y="1914816"/>
                  </a:lnTo>
                  <a:close/>
                </a:path>
                <a:path w="2381885" h="2181859">
                  <a:moveTo>
                    <a:pt x="736685" y="1914816"/>
                  </a:moveTo>
                  <a:lnTo>
                    <a:pt x="736187" y="1914816"/>
                  </a:lnTo>
                  <a:lnTo>
                    <a:pt x="737382" y="1908467"/>
                  </a:lnTo>
                  <a:lnTo>
                    <a:pt x="736685" y="1914816"/>
                  </a:lnTo>
                  <a:close/>
                </a:path>
                <a:path w="2381885" h="2181859">
                  <a:moveTo>
                    <a:pt x="698842" y="1914816"/>
                  </a:moveTo>
                  <a:lnTo>
                    <a:pt x="694142" y="1914816"/>
                  </a:lnTo>
                  <a:lnTo>
                    <a:pt x="693894" y="1913236"/>
                  </a:lnTo>
                  <a:lnTo>
                    <a:pt x="696122" y="1909875"/>
                  </a:lnTo>
                  <a:lnTo>
                    <a:pt x="698842" y="1914816"/>
                  </a:lnTo>
                  <a:close/>
                </a:path>
                <a:path w="2381885" h="2181859">
                  <a:moveTo>
                    <a:pt x="861622" y="1914816"/>
                  </a:moveTo>
                  <a:lnTo>
                    <a:pt x="861323" y="1914816"/>
                  </a:lnTo>
                  <a:lnTo>
                    <a:pt x="860447" y="1912276"/>
                  </a:lnTo>
                  <a:lnTo>
                    <a:pt x="861622" y="1914816"/>
                  </a:lnTo>
                  <a:close/>
                </a:path>
                <a:path w="2381885" h="2181859">
                  <a:moveTo>
                    <a:pt x="1004851" y="1914816"/>
                  </a:moveTo>
                  <a:lnTo>
                    <a:pt x="1004443" y="1914816"/>
                  </a:lnTo>
                  <a:lnTo>
                    <a:pt x="1004759" y="1912962"/>
                  </a:lnTo>
                  <a:lnTo>
                    <a:pt x="1004851" y="1914816"/>
                  </a:lnTo>
                  <a:close/>
                </a:path>
                <a:path w="2381885" h="2181859">
                  <a:moveTo>
                    <a:pt x="794671" y="1914816"/>
                  </a:moveTo>
                  <a:lnTo>
                    <a:pt x="794750" y="1914427"/>
                  </a:lnTo>
                  <a:lnTo>
                    <a:pt x="794671" y="1914816"/>
                  </a:lnTo>
                  <a:close/>
                </a:path>
                <a:path w="2381885" h="2181859">
                  <a:moveTo>
                    <a:pt x="673220" y="1927516"/>
                  </a:moveTo>
                  <a:lnTo>
                    <a:pt x="666245" y="1927516"/>
                  </a:lnTo>
                  <a:lnTo>
                    <a:pt x="666245" y="1914816"/>
                  </a:lnTo>
                  <a:lnTo>
                    <a:pt x="671227" y="1914816"/>
                  </a:lnTo>
                  <a:lnTo>
                    <a:pt x="672627" y="1921218"/>
                  </a:lnTo>
                  <a:lnTo>
                    <a:pt x="673220" y="1927516"/>
                  </a:lnTo>
                  <a:close/>
                </a:path>
                <a:path w="2381885" h="2181859">
                  <a:moveTo>
                    <a:pt x="672622" y="1921166"/>
                  </a:moveTo>
                  <a:lnTo>
                    <a:pt x="671227" y="1914816"/>
                  </a:lnTo>
                  <a:lnTo>
                    <a:pt x="672024" y="1914816"/>
                  </a:lnTo>
                  <a:lnTo>
                    <a:pt x="672622" y="1921166"/>
                  </a:lnTo>
                  <a:close/>
                </a:path>
                <a:path w="2381885" h="2181859">
                  <a:moveTo>
                    <a:pt x="681290" y="1927516"/>
                  </a:moveTo>
                  <a:lnTo>
                    <a:pt x="674017" y="1927516"/>
                  </a:lnTo>
                  <a:lnTo>
                    <a:pt x="672633" y="1921218"/>
                  </a:lnTo>
                  <a:lnTo>
                    <a:pt x="672024" y="1914816"/>
                  </a:lnTo>
                  <a:lnTo>
                    <a:pt x="677776" y="1914816"/>
                  </a:lnTo>
                  <a:lnTo>
                    <a:pt x="681290" y="1927516"/>
                  </a:lnTo>
                  <a:close/>
                </a:path>
                <a:path w="2381885" h="2181859">
                  <a:moveTo>
                    <a:pt x="716883" y="1927516"/>
                  </a:moveTo>
                  <a:lnTo>
                    <a:pt x="681726" y="1927516"/>
                  </a:lnTo>
                  <a:lnTo>
                    <a:pt x="678371" y="1914816"/>
                  </a:lnTo>
                  <a:lnTo>
                    <a:pt x="714591" y="1914816"/>
                  </a:lnTo>
                  <a:lnTo>
                    <a:pt x="716883" y="1927516"/>
                  </a:lnTo>
                  <a:close/>
                </a:path>
                <a:path w="2381885" h="2181859">
                  <a:moveTo>
                    <a:pt x="742596" y="1927516"/>
                  </a:moveTo>
                  <a:lnTo>
                    <a:pt x="717057" y="1927516"/>
                  </a:lnTo>
                  <a:lnTo>
                    <a:pt x="720843" y="1914816"/>
                  </a:lnTo>
                  <a:lnTo>
                    <a:pt x="746150" y="1914816"/>
                  </a:lnTo>
                  <a:lnTo>
                    <a:pt x="744235" y="1922951"/>
                  </a:lnTo>
                  <a:lnTo>
                    <a:pt x="742596" y="1927516"/>
                  </a:lnTo>
                  <a:close/>
                </a:path>
                <a:path w="2381885" h="2181859">
                  <a:moveTo>
                    <a:pt x="759500" y="1927516"/>
                  </a:moveTo>
                  <a:lnTo>
                    <a:pt x="743161" y="1927516"/>
                  </a:lnTo>
                  <a:lnTo>
                    <a:pt x="744235" y="1922951"/>
                  </a:lnTo>
                  <a:lnTo>
                    <a:pt x="747158" y="1914816"/>
                  </a:lnTo>
                  <a:lnTo>
                    <a:pt x="755551" y="1914816"/>
                  </a:lnTo>
                  <a:lnTo>
                    <a:pt x="759449" y="1921055"/>
                  </a:lnTo>
                  <a:lnTo>
                    <a:pt x="759500" y="1927516"/>
                  </a:lnTo>
                  <a:close/>
                </a:path>
                <a:path w="2381885" h="2181859">
                  <a:moveTo>
                    <a:pt x="759417" y="1916992"/>
                  </a:moveTo>
                  <a:lnTo>
                    <a:pt x="758803" y="1914816"/>
                  </a:lnTo>
                  <a:lnTo>
                    <a:pt x="759400" y="1914816"/>
                  </a:lnTo>
                  <a:lnTo>
                    <a:pt x="759417" y="1916992"/>
                  </a:lnTo>
                  <a:close/>
                </a:path>
                <a:path w="2381885" h="2181859">
                  <a:moveTo>
                    <a:pt x="782105" y="1927516"/>
                  </a:moveTo>
                  <a:lnTo>
                    <a:pt x="763486" y="1927516"/>
                  </a:lnTo>
                  <a:lnTo>
                    <a:pt x="761485" y="1924313"/>
                  </a:lnTo>
                  <a:lnTo>
                    <a:pt x="759521" y="1917357"/>
                  </a:lnTo>
                  <a:lnTo>
                    <a:pt x="759501" y="1914816"/>
                  </a:lnTo>
                  <a:lnTo>
                    <a:pt x="781390" y="1914816"/>
                  </a:lnTo>
                  <a:lnTo>
                    <a:pt x="782105" y="1927516"/>
                  </a:lnTo>
                  <a:close/>
                </a:path>
                <a:path w="2381885" h="2181859">
                  <a:moveTo>
                    <a:pt x="788194" y="1927516"/>
                  </a:moveTo>
                  <a:lnTo>
                    <a:pt x="782216" y="1927516"/>
                  </a:lnTo>
                  <a:lnTo>
                    <a:pt x="782820" y="1914816"/>
                  </a:lnTo>
                  <a:lnTo>
                    <a:pt x="789689" y="1914816"/>
                  </a:lnTo>
                  <a:lnTo>
                    <a:pt x="788194" y="1927516"/>
                  </a:lnTo>
                  <a:close/>
                </a:path>
                <a:path w="2381885" h="2181859">
                  <a:moveTo>
                    <a:pt x="792179" y="1927515"/>
                  </a:moveTo>
                  <a:lnTo>
                    <a:pt x="789689" y="1914816"/>
                  </a:lnTo>
                  <a:lnTo>
                    <a:pt x="796171" y="1914816"/>
                  </a:lnTo>
                  <a:lnTo>
                    <a:pt x="792179" y="1927515"/>
                  </a:lnTo>
                  <a:close/>
                </a:path>
                <a:path w="2381885" h="2181859">
                  <a:moveTo>
                    <a:pt x="806625" y="1927516"/>
                  </a:moveTo>
                  <a:lnTo>
                    <a:pt x="792179" y="1927516"/>
                  </a:lnTo>
                  <a:lnTo>
                    <a:pt x="796312" y="1914816"/>
                  </a:lnTo>
                  <a:lnTo>
                    <a:pt x="807223" y="1914816"/>
                  </a:lnTo>
                  <a:lnTo>
                    <a:pt x="806625" y="1927516"/>
                  </a:lnTo>
                  <a:close/>
                </a:path>
                <a:path w="2381885" h="2181859">
                  <a:moveTo>
                    <a:pt x="825381" y="1927516"/>
                  </a:moveTo>
                  <a:lnTo>
                    <a:pt x="806763" y="1927516"/>
                  </a:lnTo>
                  <a:lnTo>
                    <a:pt x="807996" y="1914816"/>
                  </a:lnTo>
                  <a:lnTo>
                    <a:pt x="823367" y="1914816"/>
                  </a:lnTo>
                  <a:lnTo>
                    <a:pt x="825381" y="1927516"/>
                  </a:lnTo>
                  <a:close/>
                </a:path>
                <a:path w="2381885" h="2181859">
                  <a:moveTo>
                    <a:pt x="853552" y="1927516"/>
                  </a:moveTo>
                  <a:lnTo>
                    <a:pt x="825655" y="1927516"/>
                  </a:lnTo>
                  <a:lnTo>
                    <a:pt x="826054" y="1914816"/>
                  </a:lnTo>
                  <a:lnTo>
                    <a:pt x="856540" y="1914816"/>
                  </a:lnTo>
                  <a:lnTo>
                    <a:pt x="853552" y="1927516"/>
                  </a:lnTo>
                  <a:close/>
                </a:path>
                <a:path w="2381885" h="2181859">
                  <a:moveTo>
                    <a:pt x="888024" y="1927516"/>
                  </a:moveTo>
                  <a:lnTo>
                    <a:pt x="853553" y="1927516"/>
                  </a:lnTo>
                  <a:lnTo>
                    <a:pt x="856641" y="1914816"/>
                  </a:lnTo>
                  <a:lnTo>
                    <a:pt x="883242" y="1914816"/>
                  </a:lnTo>
                  <a:lnTo>
                    <a:pt x="887444" y="1920119"/>
                  </a:lnTo>
                  <a:lnTo>
                    <a:pt x="888024" y="1927516"/>
                  </a:lnTo>
                  <a:close/>
                </a:path>
                <a:path w="2381885" h="2181859">
                  <a:moveTo>
                    <a:pt x="893404" y="1927516"/>
                  </a:moveTo>
                  <a:lnTo>
                    <a:pt x="887444" y="1920119"/>
                  </a:lnTo>
                  <a:lnTo>
                    <a:pt x="887028" y="1914816"/>
                  </a:lnTo>
                  <a:lnTo>
                    <a:pt x="891711" y="1914816"/>
                  </a:lnTo>
                  <a:lnTo>
                    <a:pt x="893404" y="1927516"/>
                  </a:lnTo>
                  <a:close/>
                </a:path>
                <a:path w="2381885" h="2181859">
                  <a:moveTo>
                    <a:pt x="895297" y="1927516"/>
                  </a:moveTo>
                  <a:lnTo>
                    <a:pt x="893404" y="1927516"/>
                  </a:lnTo>
                  <a:lnTo>
                    <a:pt x="896094" y="1914816"/>
                  </a:lnTo>
                  <a:lnTo>
                    <a:pt x="895297" y="1927516"/>
                  </a:lnTo>
                  <a:close/>
                </a:path>
                <a:path w="2381885" h="2181859">
                  <a:moveTo>
                    <a:pt x="902073" y="1927516"/>
                  </a:moveTo>
                  <a:lnTo>
                    <a:pt x="896593" y="1927516"/>
                  </a:lnTo>
                  <a:lnTo>
                    <a:pt x="896294" y="1914816"/>
                  </a:lnTo>
                  <a:lnTo>
                    <a:pt x="897989" y="1914816"/>
                  </a:lnTo>
                  <a:lnTo>
                    <a:pt x="902073" y="1927516"/>
                  </a:lnTo>
                  <a:close/>
                </a:path>
                <a:path w="2381885" h="2181859">
                  <a:moveTo>
                    <a:pt x="902172" y="1927515"/>
                  </a:moveTo>
                  <a:lnTo>
                    <a:pt x="898087" y="1914816"/>
                  </a:lnTo>
                  <a:lnTo>
                    <a:pt x="907803" y="1914816"/>
                  </a:lnTo>
                  <a:lnTo>
                    <a:pt x="902172" y="1927515"/>
                  </a:lnTo>
                  <a:close/>
                </a:path>
                <a:path w="2381885" h="2181859">
                  <a:moveTo>
                    <a:pt x="908848" y="1927516"/>
                  </a:moveTo>
                  <a:lnTo>
                    <a:pt x="902172" y="1927516"/>
                  </a:lnTo>
                  <a:lnTo>
                    <a:pt x="907803" y="1914816"/>
                  </a:lnTo>
                  <a:lnTo>
                    <a:pt x="915622" y="1914816"/>
                  </a:lnTo>
                  <a:lnTo>
                    <a:pt x="908848" y="1927516"/>
                  </a:lnTo>
                  <a:close/>
                </a:path>
                <a:path w="2381885" h="2181859">
                  <a:moveTo>
                    <a:pt x="909445" y="1940216"/>
                  </a:moveTo>
                  <a:lnTo>
                    <a:pt x="889818" y="1940216"/>
                  </a:lnTo>
                  <a:lnTo>
                    <a:pt x="890543" y="1927516"/>
                  </a:lnTo>
                  <a:lnTo>
                    <a:pt x="908848" y="1927516"/>
                  </a:lnTo>
                  <a:lnTo>
                    <a:pt x="915622" y="1914816"/>
                  </a:lnTo>
                  <a:lnTo>
                    <a:pt x="921401" y="1914816"/>
                  </a:lnTo>
                  <a:lnTo>
                    <a:pt x="921256" y="1915619"/>
                  </a:lnTo>
                  <a:lnTo>
                    <a:pt x="912331" y="1927528"/>
                  </a:lnTo>
                  <a:lnTo>
                    <a:pt x="909445" y="1940216"/>
                  </a:lnTo>
                  <a:close/>
                </a:path>
                <a:path w="2381885" h="2181859">
                  <a:moveTo>
                    <a:pt x="922397" y="1927516"/>
                  </a:moveTo>
                  <a:lnTo>
                    <a:pt x="919109" y="1927516"/>
                  </a:lnTo>
                  <a:lnTo>
                    <a:pt x="921256" y="1915619"/>
                  </a:lnTo>
                  <a:lnTo>
                    <a:pt x="921858" y="1914816"/>
                  </a:lnTo>
                  <a:lnTo>
                    <a:pt x="927080" y="1914816"/>
                  </a:lnTo>
                  <a:lnTo>
                    <a:pt x="926875" y="1916992"/>
                  </a:lnTo>
                  <a:lnTo>
                    <a:pt x="926780" y="1917357"/>
                  </a:lnTo>
                  <a:lnTo>
                    <a:pt x="922397" y="1927516"/>
                  </a:lnTo>
                  <a:close/>
                </a:path>
                <a:path w="2381885" h="2181859">
                  <a:moveTo>
                    <a:pt x="932111" y="1927516"/>
                  </a:moveTo>
                  <a:lnTo>
                    <a:pt x="925884" y="1927516"/>
                  </a:lnTo>
                  <a:lnTo>
                    <a:pt x="926840" y="1917357"/>
                  </a:lnTo>
                  <a:lnTo>
                    <a:pt x="926938" y="1916992"/>
                  </a:lnTo>
                  <a:lnTo>
                    <a:pt x="927877" y="1914816"/>
                  </a:lnTo>
                  <a:lnTo>
                    <a:pt x="937709" y="1914816"/>
                  </a:lnTo>
                  <a:lnTo>
                    <a:pt x="932111" y="1927516"/>
                  </a:lnTo>
                  <a:close/>
                </a:path>
                <a:path w="2381885" h="2181859">
                  <a:moveTo>
                    <a:pt x="932958" y="1927516"/>
                  </a:moveTo>
                  <a:lnTo>
                    <a:pt x="932111" y="1927516"/>
                  </a:lnTo>
                  <a:lnTo>
                    <a:pt x="937709" y="1914816"/>
                  </a:lnTo>
                  <a:lnTo>
                    <a:pt x="938961" y="1914816"/>
                  </a:lnTo>
                  <a:lnTo>
                    <a:pt x="932958" y="1927516"/>
                  </a:lnTo>
                  <a:close/>
                </a:path>
                <a:path w="2381885" h="2181859">
                  <a:moveTo>
                    <a:pt x="945512" y="1927516"/>
                  </a:moveTo>
                  <a:lnTo>
                    <a:pt x="932958" y="1927516"/>
                  </a:lnTo>
                  <a:lnTo>
                    <a:pt x="938961" y="1914816"/>
                  </a:lnTo>
                  <a:lnTo>
                    <a:pt x="943880" y="1914816"/>
                  </a:lnTo>
                  <a:lnTo>
                    <a:pt x="945512" y="1927516"/>
                  </a:lnTo>
                  <a:close/>
                </a:path>
                <a:path w="2381885" h="2181859">
                  <a:moveTo>
                    <a:pt x="945512" y="1927516"/>
                  </a:moveTo>
                  <a:lnTo>
                    <a:pt x="943880" y="1914816"/>
                  </a:lnTo>
                  <a:lnTo>
                    <a:pt x="945611" y="1914816"/>
                  </a:lnTo>
                  <a:lnTo>
                    <a:pt x="945512" y="1927516"/>
                  </a:lnTo>
                  <a:close/>
                </a:path>
                <a:path w="2381885" h="2181859">
                  <a:moveTo>
                    <a:pt x="945705" y="1926789"/>
                  </a:moveTo>
                  <a:lnTo>
                    <a:pt x="945611" y="1914816"/>
                  </a:lnTo>
                  <a:lnTo>
                    <a:pt x="948899" y="1914816"/>
                  </a:lnTo>
                  <a:lnTo>
                    <a:pt x="945705" y="1926789"/>
                  </a:lnTo>
                  <a:close/>
                </a:path>
                <a:path w="2381885" h="2181859">
                  <a:moveTo>
                    <a:pt x="951290" y="1927516"/>
                  </a:moveTo>
                  <a:lnTo>
                    <a:pt x="945711" y="1927516"/>
                  </a:lnTo>
                  <a:lnTo>
                    <a:pt x="945799" y="1926789"/>
                  </a:lnTo>
                  <a:lnTo>
                    <a:pt x="948899" y="1914816"/>
                  </a:lnTo>
                  <a:lnTo>
                    <a:pt x="951489" y="1914816"/>
                  </a:lnTo>
                  <a:lnTo>
                    <a:pt x="951290" y="1927516"/>
                  </a:lnTo>
                  <a:close/>
                </a:path>
                <a:path w="2381885" h="2181859">
                  <a:moveTo>
                    <a:pt x="952087" y="1927516"/>
                  </a:moveTo>
                  <a:lnTo>
                    <a:pt x="951290" y="1927516"/>
                  </a:lnTo>
                  <a:lnTo>
                    <a:pt x="951489" y="1914816"/>
                  </a:lnTo>
                  <a:lnTo>
                    <a:pt x="951689" y="1914816"/>
                  </a:lnTo>
                  <a:lnTo>
                    <a:pt x="952087" y="1927516"/>
                  </a:lnTo>
                  <a:close/>
                </a:path>
                <a:path w="2381885" h="2181859">
                  <a:moveTo>
                    <a:pt x="955774" y="1927516"/>
                  </a:moveTo>
                  <a:lnTo>
                    <a:pt x="952486" y="1927516"/>
                  </a:lnTo>
                  <a:lnTo>
                    <a:pt x="951689" y="1914816"/>
                  </a:lnTo>
                  <a:lnTo>
                    <a:pt x="958763" y="1914816"/>
                  </a:lnTo>
                  <a:lnTo>
                    <a:pt x="955774" y="1927516"/>
                  </a:lnTo>
                  <a:close/>
                </a:path>
                <a:path w="2381885" h="2181859">
                  <a:moveTo>
                    <a:pt x="976896" y="1927516"/>
                  </a:moveTo>
                  <a:lnTo>
                    <a:pt x="955873" y="1927516"/>
                  </a:lnTo>
                  <a:lnTo>
                    <a:pt x="958862" y="1914816"/>
                  </a:lnTo>
                  <a:lnTo>
                    <a:pt x="973209" y="1914816"/>
                  </a:lnTo>
                  <a:lnTo>
                    <a:pt x="976896" y="1927516"/>
                  </a:lnTo>
                  <a:close/>
                </a:path>
                <a:path w="2381885" h="2181859">
                  <a:moveTo>
                    <a:pt x="977892" y="1927516"/>
                  </a:moveTo>
                  <a:lnTo>
                    <a:pt x="976995" y="1927516"/>
                  </a:lnTo>
                  <a:lnTo>
                    <a:pt x="973309" y="1914816"/>
                  </a:lnTo>
                  <a:lnTo>
                    <a:pt x="975700" y="1914816"/>
                  </a:lnTo>
                  <a:lnTo>
                    <a:pt x="977892" y="1927516"/>
                  </a:lnTo>
                  <a:close/>
                </a:path>
                <a:path w="2381885" h="2181859">
                  <a:moveTo>
                    <a:pt x="989050" y="1927516"/>
                  </a:moveTo>
                  <a:lnTo>
                    <a:pt x="980083" y="1927516"/>
                  </a:lnTo>
                  <a:lnTo>
                    <a:pt x="978589" y="1914816"/>
                  </a:lnTo>
                  <a:lnTo>
                    <a:pt x="984069" y="1914816"/>
                  </a:lnTo>
                  <a:lnTo>
                    <a:pt x="989050" y="1927516"/>
                  </a:lnTo>
                  <a:close/>
                </a:path>
                <a:path w="2381885" h="2181859">
                  <a:moveTo>
                    <a:pt x="1000508" y="1927516"/>
                  </a:moveTo>
                  <a:lnTo>
                    <a:pt x="989150" y="1927516"/>
                  </a:lnTo>
                  <a:lnTo>
                    <a:pt x="984168" y="1914816"/>
                  </a:lnTo>
                  <a:lnTo>
                    <a:pt x="1001803" y="1914816"/>
                  </a:lnTo>
                  <a:lnTo>
                    <a:pt x="1001730" y="1924130"/>
                  </a:lnTo>
                  <a:lnTo>
                    <a:pt x="1000508" y="1927516"/>
                  </a:lnTo>
                  <a:close/>
                </a:path>
                <a:path w="2381885" h="2181859">
                  <a:moveTo>
                    <a:pt x="1003098" y="1920337"/>
                  </a:moveTo>
                  <a:lnTo>
                    <a:pt x="1002102" y="1914816"/>
                  </a:lnTo>
                  <a:lnTo>
                    <a:pt x="1005091" y="1914816"/>
                  </a:lnTo>
                  <a:lnTo>
                    <a:pt x="1003098" y="1920337"/>
                  </a:lnTo>
                  <a:close/>
                </a:path>
                <a:path w="2381885" h="2181859">
                  <a:moveTo>
                    <a:pt x="1014855" y="1927516"/>
                  </a:moveTo>
                  <a:lnTo>
                    <a:pt x="1004394" y="1927516"/>
                  </a:lnTo>
                  <a:lnTo>
                    <a:pt x="1003257" y="1921218"/>
                  </a:lnTo>
                  <a:lnTo>
                    <a:pt x="1003219" y="1920119"/>
                  </a:lnTo>
                  <a:lnTo>
                    <a:pt x="1005091" y="1914816"/>
                  </a:lnTo>
                  <a:lnTo>
                    <a:pt x="1011567" y="1914816"/>
                  </a:lnTo>
                  <a:lnTo>
                    <a:pt x="1014855" y="1927516"/>
                  </a:lnTo>
                  <a:close/>
                </a:path>
                <a:path w="2381885" h="2181859">
                  <a:moveTo>
                    <a:pt x="1017346" y="1927516"/>
                  </a:moveTo>
                  <a:lnTo>
                    <a:pt x="1014955" y="1927516"/>
                  </a:lnTo>
                  <a:lnTo>
                    <a:pt x="1011767" y="1914816"/>
                  </a:lnTo>
                  <a:lnTo>
                    <a:pt x="1013161" y="1914816"/>
                  </a:lnTo>
                  <a:lnTo>
                    <a:pt x="1017346" y="1927516"/>
                  </a:lnTo>
                  <a:close/>
                </a:path>
                <a:path w="2381885" h="2181859">
                  <a:moveTo>
                    <a:pt x="1039165" y="1927516"/>
                  </a:moveTo>
                  <a:lnTo>
                    <a:pt x="1024270" y="1927516"/>
                  </a:lnTo>
                  <a:lnTo>
                    <a:pt x="1018264" y="1914816"/>
                  </a:lnTo>
                  <a:lnTo>
                    <a:pt x="1040809" y="1914816"/>
                  </a:lnTo>
                  <a:lnTo>
                    <a:pt x="1040030" y="1925264"/>
                  </a:lnTo>
                  <a:lnTo>
                    <a:pt x="1039165" y="1927516"/>
                  </a:lnTo>
                  <a:close/>
                </a:path>
                <a:path w="2381885" h="2181859">
                  <a:moveTo>
                    <a:pt x="1042752" y="1927516"/>
                  </a:moveTo>
                  <a:lnTo>
                    <a:pt x="1039863" y="1927516"/>
                  </a:lnTo>
                  <a:lnTo>
                    <a:pt x="1040030" y="1925264"/>
                  </a:lnTo>
                  <a:lnTo>
                    <a:pt x="1044047" y="1914816"/>
                  </a:lnTo>
                  <a:lnTo>
                    <a:pt x="1049228" y="1914816"/>
                  </a:lnTo>
                  <a:lnTo>
                    <a:pt x="1042752" y="1927516"/>
                  </a:lnTo>
                  <a:close/>
                </a:path>
                <a:path w="2381885" h="2181859">
                  <a:moveTo>
                    <a:pt x="1083180" y="1927516"/>
                  </a:moveTo>
                  <a:lnTo>
                    <a:pt x="1051021" y="1927516"/>
                  </a:lnTo>
                  <a:lnTo>
                    <a:pt x="1049228" y="1914816"/>
                  </a:lnTo>
                  <a:lnTo>
                    <a:pt x="1085145" y="1914816"/>
                  </a:lnTo>
                  <a:lnTo>
                    <a:pt x="1083180" y="1927516"/>
                  </a:lnTo>
                  <a:close/>
                </a:path>
                <a:path w="2381885" h="2181859">
                  <a:moveTo>
                    <a:pt x="1103708" y="1938007"/>
                  </a:moveTo>
                  <a:lnTo>
                    <a:pt x="1107412" y="1927516"/>
                  </a:lnTo>
                  <a:lnTo>
                    <a:pt x="1084357" y="1927516"/>
                  </a:lnTo>
                  <a:lnTo>
                    <a:pt x="1090749" y="1914816"/>
                  </a:lnTo>
                  <a:lnTo>
                    <a:pt x="1106017" y="1914816"/>
                  </a:lnTo>
                  <a:lnTo>
                    <a:pt x="1111823" y="1927462"/>
                  </a:lnTo>
                  <a:lnTo>
                    <a:pt x="1103708" y="1938007"/>
                  </a:lnTo>
                  <a:close/>
                </a:path>
                <a:path w="2381885" h="2181859">
                  <a:moveTo>
                    <a:pt x="1116976" y="1927516"/>
                  </a:moveTo>
                  <a:lnTo>
                    <a:pt x="1114387" y="1927516"/>
                  </a:lnTo>
                  <a:lnTo>
                    <a:pt x="1112095" y="1914816"/>
                  </a:lnTo>
                  <a:lnTo>
                    <a:pt x="1118670" y="1914816"/>
                  </a:lnTo>
                  <a:lnTo>
                    <a:pt x="1116976" y="1927516"/>
                  </a:lnTo>
                  <a:close/>
                </a:path>
                <a:path w="2381885" h="2181859">
                  <a:moveTo>
                    <a:pt x="1646815" y="1927516"/>
                  </a:moveTo>
                  <a:lnTo>
                    <a:pt x="1641037" y="1914816"/>
                  </a:lnTo>
                  <a:lnTo>
                    <a:pt x="1647911" y="1914816"/>
                  </a:lnTo>
                  <a:lnTo>
                    <a:pt x="1646815" y="1927516"/>
                  </a:lnTo>
                  <a:close/>
                </a:path>
                <a:path w="2381885" h="2181859">
                  <a:moveTo>
                    <a:pt x="1672620" y="1940216"/>
                  </a:moveTo>
                  <a:lnTo>
                    <a:pt x="1665247" y="1940216"/>
                  </a:lnTo>
                  <a:lnTo>
                    <a:pt x="1664583" y="1929632"/>
                  </a:lnTo>
                  <a:lnTo>
                    <a:pt x="1664478" y="1927462"/>
                  </a:lnTo>
                  <a:lnTo>
                    <a:pt x="1671125" y="1914816"/>
                  </a:lnTo>
                  <a:lnTo>
                    <a:pt x="1676306" y="1927516"/>
                  </a:lnTo>
                  <a:lnTo>
                    <a:pt x="1677701" y="1927516"/>
                  </a:lnTo>
                  <a:lnTo>
                    <a:pt x="1672620" y="1940216"/>
                  </a:lnTo>
                  <a:close/>
                </a:path>
                <a:path w="2381885" h="2181859">
                  <a:moveTo>
                    <a:pt x="759551" y="1921218"/>
                  </a:moveTo>
                  <a:lnTo>
                    <a:pt x="759417" y="1916992"/>
                  </a:lnTo>
                  <a:lnTo>
                    <a:pt x="759544" y="1920337"/>
                  </a:lnTo>
                  <a:lnTo>
                    <a:pt x="759551" y="1921218"/>
                  </a:lnTo>
                  <a:close/>
                </a:path>
                <a:path w="2381885" h="2181859">
                  <a:moveTo>
                    <a:pt x="925884" y="1927516"/>
                  </a:moveTo>
                  <a:lnTo>
                    <a:pt x="922397" y="1927516"/>
                  </a:lnTo>
                  <a:lnTo>
                    <a:pt x="926857" y="1917179"/>
                  </a:lnTo>
                  <a:lnTo>
                    <a:pt x="925884" y="1927516"/>
                  </a:lnTo>
                  <a:close/>
                </a:path>
                <a:path w="2381885" h="2181859">
                  <a:moveTo>
                    <a:pt x="761485" y="1924313"/>
                  </a:moveTo>
                  <a:lnTo>
                    <a:pt x="759551" y="1921218"/>
                  </a:lnTo>
                  <a:lnTo>
                    <a:pt x="759521" y="1917357"/>
                  </a:lnTo>
                  <a:lnTo>
                    <a:pt x="761485" y="1924313"/>
                  </a:lnTo>
                  <a:close/>
                </a:path>
                <a:path w="2381885" h="2181859">
                  <a:moveTo>
                    <a:pt x="1001803" y="1924130"/>
                  </a:moveTo>
                  <a:lnTo>
                    <a:pt x="1001803" y="1923926"/>
                  </a:lnTo>
                  <a:lnTo>
                    <a:pt x="1003098" y="1920337"/>
                  </a:lnTo>
                  <a:lnTo>
                    <a:pt x="1001803" y="1924130"/>
                  </a:lnTo>
                  <a:close/>
                </a:path>
                <a:path w="2381885" h="2181859">
                  <a:moveTo>
                    <a:pt x="762389" y="1927516"/>
                  </a:moveTo>
                  <a:lnTo>
                    <a:pt x="759600" y="1927516"/>
                  </a:lnTo>
                  <a:lnTo>
                    <a:pt x="759551" y="1921218"/>
                  </a:lnTo>
                  <a:lnTo>
                    <a:pt x="761485" y="1924313"/>
                  </a:lnTo>
                  <a:lnTo>
                    <a:pt x="762389" y="1927516"/>
                  </a:lnTo>
                  <a:close/>
                </a:path>
                <a:path w="2381885" h="2181859">
                  <a:moveTo>
                    <a:pt x="1000608" y="1927516"/>
                  </a:moveTo>
                  <a:lnTo>
                    <a:pt x="1001803" y="1923926"/>
                  </a:lnTo>
                  <a:lnTo>
                    <a:pt x="1001738" y="1924313"/>
                  </a:lnTo>
                  <a:lnTo>
                    <a:pt x="1000608" y="1927516"/>
                  </a:lnTo>
                  <a:close/>
                </a:path>
                <a:path w="2381885" h="2181859">
                  <a:moveTo>
                    <a:pt x="1001803" y="1927516"/>
                  </a:moveTo>
                  <a:lnTo>
                    <a:pt x="1000608" y="1927516"/>
                  </a:lnTo>
                  <a:lnTo>
                    <a:pt x="1001803" y="1924130"/>
                  </a:lnTo>
                  <a:lnTo>
                    <a:pt x="1001803" y="1927516"/>
                  </a:lnTo>
                  <a:close/>
                </a:path>
                <a:path w="2381885" h="2181859">
                  <a:moveTo>
                    <a:pt x="945611" y="1927516"/>
                  </a:moveTo>
                  <a:lnTo>
                    <a:pt x="945705" y="1926789"/>
                  </a:lnTo>
                  <a:lnTo>
                    <a:pt x="945611" y="1927516"/>
                  </a:lnTo>
                  <a:close/>
                </a:path>
                <a:path w="2381885" h="2181859">
                  <a:moveTo>
                    <a:pt x="945711" y="1927516"/>
                  </a:moveTo>
                  <a:lnTo>
                    <a:pt x="945708" y="1927142"/>
                  </a:lnTo>
                  <a:lnTo>
                    <a:pt x="945711" y="1927516"/>
                  </a:lnTo>
                  <a:close/>
                </a:path>
                <a:path w="2381885" h="2181859">
                  <a:moveTo>
                    <a:pt x="664253" y="1940216"/>
                  </a:moveTo>
                  <a:lnTo>
                    <a:pt x="663057" y="1940216"/>
                  </a:lnTo>
                  <a:lnTo>
                    <a:pt x="662360" y="1927516"/>
                  </a:lnTo>
                  <a:lnTo>
                    <a:pt x="663560" y="1927528"/>
                  </a:lnTo>
                  <a:lnTo>
                    <a:pt x="666213" y="1934290"/>
                  </a:lnTo>
                  <a:lnTo>
                    <a:pt x="666272" y="1934620"/>
                  </a:lnTo>
                  <a:lnTo>
                    <a:pt x="664253" y="1940216"/>
                  </a:lnTo>
                  <a:close/>
                </a:path>
                <a:path w="2381885" h="2181859">
                  <a:moveTo>
                    <a:pt x="697331" y="1940216"/>
                  </a:moveTo>
                  <a:lnTo>
                    <a:pt x="668537" y="1940216"/>
                  </a:lnTo>
                  <a:lnTo>
                    <a:pt x="666342" y="1934620"/>
                  </a:lnTo>
                  <a:lnTo>
                    <a:pt x="666391" y="1934290"/>
                  </a:lnTo>
                  <a:lnTo>
                    <a:pt x="668836" y="1927516"/>
                  </a:lnTo>
                  <a:lnTo>
                    <a:pt x="703308" y="1927516"/>
                  </a:lnTo>
                  <a:lnTo>
                    <a:pt x="703021" y="1929548"/>
                  </a:lnTo>
                  <a:lnTo>
                    <a:pt x="697331" y="1940216"/>
                  </a:lnTo>
                  <a:close/>
                </a:path>
                <a:path w="2381885" h="2181859">
                  <a:moveTo>
                    <a:pt x="703788" y="1928110"/>
                  </a:moveTo>
                  <a:lnTo>
                    <a:pt x="703308" y="1927516"/>
                  </a:lnTo>
                  <a:lnTo>
                    <a:pt x="704105" y="1927516"/>
                  </a:lnTo>
                  <a:lnTo>
                    <a:pt x="703788" y="1928110"/>
                  </a:lnTo>
                  <a:close/>
                </a:path>
                <a:path w="2381885" h="2181859">
                  <a:moveTo>
                    <a:pt x="710380" y="1936267"/>
                  </a:moveTo>
                  <a:lnTo>
                    <a:pt x="705019" y="1929632"/>
                  </a:lnTo>
                  <a:lnTo>
                    <a:pt x="704105" y="1927516"/>
                  </a:lnTo>
                  <a:lnTo>
                    <a:pt x="711478" y="1927516"/>
                  </a:lnTo>
                  <a:lnTo>
                    <a:pt x="710380" y="1936267"/>
                  </a:lnTo>
                  <a:close/>
                </a:path>
                <a:path w="2381885" h="2181859">
                  <a:moveTo>
                    <a:pt x="725526" y="1940216"/>
                  </a:moveTo>
                  <a:lnTo>
                    <a:pt x="718053" y="1940216"/>
                  </a:lnTo>
                  <a:lnTo>
                    <a:pt x="716858" y="1927516"/>
                  </a:lnTo>
                  <a:lnTo>
                    <a:pt x="723633" y="1927516"/>
                  </a:lnTo>
                  <a:lnTo>
                    <a:pt x="725526" y="1940216"/>
                  </a:lnTo>
                  <a:close/>
                </a:path>
                <a:path w="2381885" h="2181859">
                  <a:moveTo>
                    <a:pt x="742064" y="1940216"/>
                  </a:moveTo>
                  <a:lnTo>
                    <a:pt x="729155" y="1940216"/>
                  </a:lnTo>
                  <a:lnTo>
                    <a:pt x="727817" y="1927516"/>
                  </a:lnTo>
                  <a:lnTo>
                    <a:pt x="743865" y="1927516"/>
                  </a:lnTo>
                  <a:lnTo>
                    <a:pt x="742064" y="1940216"/>
                  </a:lnTo>
                  <a:close/>
                </a:path>
                <a:path w="2381885" h="2181859">
                  <a:moveTo>
                    <a:pt x="742165" y="1940216"/>
                  </a:moveTo>
                  <a:lnTo>
                    <a:pt x="743865" y="1927516"/>
                  </a:lnTo>
                  <a:lnTo>
                    <a:pt x="742165" y="1940216"/>
                  </a:lnTo>
                  <a:close/>
                </a:path>
                <a:path w="2381885" h="2181859">
                  <a:moveTo>
                    <a:pt x="744156" y="1940216"/>
                  </a:moveTo>
                  <a:lnTo>
                    <a:pt x="742165" y="1940216"/>
                  </a:lnTo>
                  <a:lnTo>
                    <a:pt x="743966" y="1927516"/>
                  </a:lnTo>
                  <a:lnTo>
                    <a:pt x="746049" y="1927516"/>
                  </a:lnTo>
                  <a:lnTo>
                    <a:pt x="744156" y="1940216"/>
                  </a:lnTo>
                  <a:close/>
                </a:path>
                <a:path w="2381885" h="2181859">
                  <a:moveTo>
                    <a:pt x="747843" y="1940216"/>
                  </a:moveTo>
                  <a:lnTo>
                    <a:pt x="744157" y="1940216"/>
                  </a:lnTo>
                  <a:lnTo>
                    <a:pt x="746050" y="1927516"/>
                  </a:lnTo>
                  <a:lnTo>
                    <a:pt x="747843" y="1940216"/>
                  </a:lnTo>
                  <a:close/>
                </a:path>
                <a:path w="2381885" h="2181859">
                  <a:moveTo>
                    <a:pt x="768566" y="1952916"/>
                  </a:moveTo>
                  <a:lnTo>
                    <a:pt x="750534" y="1952916"/>
                  </a:lnTo>
                  <a:lnTo>
                    <a:pt x="748641" y="1940216"/>
                  </a:lnTo>
                  <a:lnTo>
                    <a:pt x="746150" y="1927516"/>
                  </a:lnTo>
                  <a:lnTo>
                    <a:pt x="771239" y="1927516"/>
                  </a:lnTo>
                  <a:lnTo>
                    <a:pt x="768087" y="1934290"/>
                  </a:lnTo>
                  <a:lnTo>
                    <a:pt x="764187" y="1940228"/>
                  </a:lnTo>
                  <a:lnTo>
                    <a:pt x="768566" y="1952916"/>
                  </a:lnTo>
                  <a:close/>
                </a:path>
                <a:path w="2381885" h="2181859">
                  <a:moveTo>
                    <a:pt x="766456" y="1940216"/>
                  </a:moveTo>
                  <a:lnTo>
                    <a:pt x="765341" y="1940216"/>
                  </a:lnTo>
                  <a:lnTo>
                    <a:pt x="768106" y="1934262"/>
                  </a:lnTo>
                  <a:lnTo>
                    <a:pt x="772551" y="1927516"/>
                  </a:lnTo>
                  <a:lnTo>
                    <a:pt x="773349" y="1927516"/>
                  </a:lnTo>
                  <a:lnTo>
                    <a:pt x="766456" y="1940216"/>
                  </a:lnTo>
                  <a:close/>
                </a:path>
                <a:path w="2381885" h="2181859">
                  <a:moveTo>
                    <a:pt x="775816" y="1928773"/>
                  </a:moveTo>
                  <a:lnTo>
                    <a:pt x="775441" y="1927516"/>
                  </a:lnTo>
                  <a:lnTo>
                    <a:pt x="776139" y="1927516"/>
                  </a:lnTo>
                  <a:lnTo>
                    <a:pt x="775816" y="1928773"/>
                  </a:lnTo>
                  <a:close/>
                </a:path>
                <a:path w="2381885" h="2181859">
                  <a:moveTo>
                    <a:pt x="786805" y="1940216"/>
                  </a:moveTo>
                  <a:lnTo>
                    <a:pt x="779227" y="1940216"/>
                  </a:lnTo>
                  <a:lnTo>
                    <a:pt x="775816" y="1928773"/>
                  </a:lnTo>
                  <a:lnTo>
                    <a:pt x="776139" y="1927516"/>
                  </a:lnTo>
                  <a:lnTo>
                    <a:pt x="786805" y="1940216"/>
                  </a:lnTo>
                  <a:close/>
                </a:path>
                <a:path w="2381885" h="2181859">
                  <a:moveTo>
                    <a:pt x="787596" y="1940216"/>
                  </a:moveTo>
                  <a:lnTo>
                    <a:pt x="786805" y="1940216"/>
                  </a:lnTo>
                  <a:lnTo>
                    <a:pt x="776139" y="1927516"/>
                  </a:lnTo>
                  <a:lnTo>
                    <a:pt x="787496" y="1927516"/>
                  </a:lnTo>
                  <a:lnTo>
                    <a:pt x="787596" y="1940216"/>
                  </a:lnTo>
                  <a:close/>
                </a:path>
                <a:path w="2381885" h="2181859">
                  <a:moveTo>
                    <a:pt x="813500" y="1940216"/>
                  </a:moveTo>
                  <a:lnTo>
                    <a:pt x="787696" y="1940216"/>
                  </a:lnTo>
                  <a:lnTo>
                    <a:pt x="787596" y="1927516"/>
                  </a:lnTo>
                  <a:lnTo>
                    <a:pt x="802851" y="1927528"/>
                  </a:lnTo>
                  <a:lnTo>
                    <a:pt x="813500" y="1940216"/>
                  </a:lnTo>
                  <a:close/>
                </a:path>
                <a:path w="2381885" h="2181859">
                  <a:moveTo>
                    <a:pt x="817286" y="1940216"/>
                  </a:moveTo>
                  <a:lnTo>
                    <a:pt x="813699" y="1940216"/>
                  </a:lnTo>
                  <a:lnTo>
                    <a:pt x="808419" y="1927516"/>
                  </a:lnTo>
                  <a:lnTo>
                    <a:pt x="821371" y="1927516"/>
                  </a:lnTo>
                  <a:lnTo>
                    <a:pt x="820262" y="1933171"/>
                  </a:lnTo>
                  <a:lnTo>
                    <a:pt x="817286" y="1940216"/>
                  </a:lnTo>
                  <a:close/>
                </a:path>
                <a:path w="2381885" h="2181859">
                  <a:moveTo>
                    <a:pt x="820262" y="1933171"/>
                  </a:moveTo>
                  <a:lnTo>
                    <a:pt x="821371" y="1927516"/>
                  </a:lnTo>
                  <a:lnTo>
                    <a:pt x="822651" y="1927516"/>
                  </a:lnTo>
                  <a:lnTo>
                    <a:pt x="820262" y="1933171"/>
                  </a:lnTo>
                  <a:close/>
                </a:path>
                <a:path w="2381885" h="2181859">
                  <a:moveTo>
                    <a:pt x="836116" y="1940216"/>
                  </a:moveTo>
                  <a:lnTo>
                    <a:pt x="818880" y="1940216"/>
                  </a:lnTo>
                  <a:lnTo>
                    <a:pt x="820262" y="1933171"/>
                  </a:lnTo>
                  <a:lnTo>
                    <a:pt x="822651" y="1927516"/>
                  </a:lnTo>
                  <a:lnTo>
                    <a:pt x="837667" y="1927516"/>
                  </a:lnTo>
                  <a:lnTo>
                    <a:pt x="836116" y="1940216"/>
                  </a:lnTo>
                  <a:close/>
                </a:path>
                <a:path w="2381885" h="2181859">
                  <a:moveTo>
                    <a:pt x="868260" y="1940216"/>
                  </a:moveTo>
                  <a:lnTo>
                    <a:pt x="836523" y="1940216"/>
                  </a:lnTo>
                  <a:lnTo>
                    <a:pt x="838707" y="1927516"/>
                  </a:lnTo>
                  <a:lnTo>
                    <a:pt x="868255" y="1927516"/>
                  </a:lnTo>
                  <a:lnTo>
                    <a:pt x="868260" y="1940216"/>
                  </a:lnTo>
                  <a:close/>
                </a:path>
                <a:path w="2381885" h="2181859">
                  <a:moveTo>
                    <a:pt x="881549" y="1940216"/>
                  </a:moveTo>
                  <a:lnTo>
                    <a:pt x="868323" y="1940216"/>
                  </a:lnTo>
                  <a:lnTo>
                    <a:pt x="868314" y="1927516"/>
                  </a:lnTo>
                  <a:lnTo>
                    <a:pt x="882246" y="1927516"/>
                  </a:lnTo>
                  <a:lnTo>
                    <a:pt x="881549" y="1940216"/>
                  </a:lnTo>
                  <a:close/>
                </a:path>
                <a:path w="2381885" h="2181859">
                  <a:moveTo>
                    <a:pt x="885758" y="1934004"/>
                  </a:moveTo>
                  <a:lnTo>
                    <a:pt x="882246" y="1927516"/>
                  </a:lnTo>
                  <a:lnTo>
                    <a:pt x="886812" y="1927516"/>
                  </a:lnTo>
                  <a:lnTo>
                    <a:pt x="885758" y="1934004"/>
                  </a:lnTo>
                  <a:close/>
                </a:path>
                <a:path w="2381885" h="2181859">
                  <a:moveTo>
                    <a:pt x="889818" y="1940216"/>
                  </a:moveTo>
                  <a:lnTo>
                    <a:pt x="889120" y="1940216"/>
                  </a:lnTo>
                  <a:lnTo>
                    <a:pt x="886091" y="1934620"/>
                  </a:lnTo>
                  <a:lnTo>
                    <a:pt x="886000" y="1934004"/>
                  </a:lnTo>
                  <a:lnTo>
                    <a:pt x="887988" y="1927516"/>
                  </a:lnTo>
                  <a:lnTo>
                    <a:pt x="889320" y="1927516"/>
                  </a:lnTo>
                  <a:lnTo>
                    <a:pt x="889818" y="1940216"/>
                  </a:lnTo>
                  <a:close/>
                </a:path>
                <a:path w="2381885" h="2181859">
                  <a:moveTo>
                    <a:pt x="919632" y="1940216"/>
                  </a:moveTo>
                  <a:lnTo>
                    <a:pt x="909545" y="1940216"/>
                  </a:lnTo>
                  <a:lnTo>
                    <a:pt x="912434" y="1927516"/>
                  </a:lnTo>
                  <a:lnTo>
                    <a:pt x="918020" y="1927528"/>
                  </a:lnTo>
                  <a:lnTo>
                    <a:pt x="919278" y="1930035"/>
                  </a:lnTo>
                  <a:lnTo>
                    <a:pt x="919632" y="1940216"/>
                  </a:lnTo>
                  <a:close/>
                </a:path>
                <a:path w="2381885" h="2181859">
                  <a:moveTo>
                    <a:pt x="982077" y="1940216"/>
                  </a:moveTo>
                  <a:lnTo>
                    <a:pt x="924390" y="1940216"/>
                  </a:lnTo>
                  <a:lnTo>
                    <a:pt x="919278" y="1930035"/>
                  </a:lnTo>
                  <a:lnTo>
                    <a:pt x="919190" y="1927516"/>
                  </a:lnTo>
                  <a:lnTo>
                    <a:pt x="980881" y="1927516"/>
                  </a:lnTo>
                  <a:lnTo>
                    <a:pt x="982077" y="1940216"/>
                  </a:lnTo>
                  <a:close/>
                </a:path>
                <a:path w="2381885" h="2181859">
                  <a:moveTo>
                    <a:pt x="982973" y="1940216"/>
                  </a:moveTo>
                  <a:lnTo>
                    <a:pt x="982176" y="1940216"/>
                  </a:lnTo>
                  <a:lnTo>
                    <a:pt x="980980" y="1927516"/>
                  </a:lnTo>
                  <a:lnTo>
                    <a:pt x="983571" y="1927516"/>
                  </a:lnTo>
                  <a:lnTo>
                    <a:pt x="982973" y="1940216"/>
                  </a:lnTo>
                  <a:close/>
                </a:path>
                <a:path w="2381885" h="2181859">
                  <a:moveTo>
                    <a:pt x="1008279" y="1940216"/>
                  </a:moveTo>
                  <a:lnTo>
                    <a:pt x="983073" y="1940216"/>
                  </a:lnTo>
                  <a:lnTo>
                    <a:pt x="983969" y="1927516"/>
                  </a:lnTo>
                  <a:lnTo>
                    <a:pt x="1010770" y="1927516"/>
                  </a:lnTo>
                  <a:lnTo>
                    <a:pt x="1008279" y="1940216"/>
                  </a:lnTo>
                  <a:close/>
                </a:path>
                <a:path w="2381885" h="2181859">
                  <a:moveTo>
                    <a:pt x="1017944" y="1940216"/>
                  </a:moveTo>
                  <a:lnTo>
                    <a:pt x="1008578" y="1940216"/>
                  </a:lnTo>
                  <a:lnTo>
                    <a:pt x="1010770" y="1927516"/>
                  </a:lnTo>
                  <a:lnTo>
                    <a:pt x="1012770" y="1927528"/>
                  </a:lnTo>
                  <a:lnTo>
                    <a:pt x="1016802" y="1934620"/>
                  </a:lnTo>
                  <a:lnTo>
                    <a:pt x="1017944" y="1940216"/>
                  </a:lnTo>
                  <a:close/>
                </a:path>
                <a:path w="2381885" h="2181859">
                  <a:moveTo>
                    <a:pt x="1031992" y="1940216"/>
                  </a:moveTo>
                  <a:lnTo>
                    <a:pt x="1019984" y="1940216"/>
                  </a:lnTo>
                  <a:lnTo>
                    <a:pt x="1016802" y="1934620"/>
                  </a:lnTo>
                  <a:lnTo>
                    <a:pt x="1015353" y="1927516"/>
                  </a:lnTo>
                  <a:lnTo>
                    <a:pt x="1031593" y="1927516"/>
                  </a:lnTo>
                  <a:lnTo>
                    <a:pt x="1031992" y="1940216"/>
                  </a:lnTo>
                  <a:close/>
                </a:path>
                <a:path w="2381885" h="2181859">
                  <a:moveTo>
                    <a:pt x="1069353" y="1940216"/>
                  </a:moveTo>
                  <a:lnTo>
                    <a:pt x="1053711" y="1940216"/>
                  </a:lnTo>
                  <a:lnTo>
                    <a:pt x="1054109" y="1927516"/>
                  </a:lnTo>
                  <a:lnTo>
                    <a:pt x="1063779" y="1927528"/>
                  </a:lnTo>
                  <a:lnTo>
                    <a:pt x="1069353" y="1940216"/>
                  </a:lnTo>
                  <a:close/>
                </a:path>
                <a:path w="2381885" h="2181859">
                  <a:moveTo>
                    <a:pt x="1101995" y="1940216"/>
                  </a:moveTo>
                  <a:lnTo>
                    <a:pt x="1087902" y="1940216"/>
                  </a:lnTo>
                  <a:lnTo>
                    <a:pt x="1081010" y="1927516"/>
                  </a:lnTo>
                  <a:lnTo>
                    <a:pt x="1107412" y="1927516"/>
                  </a:lnTo>
                  <a:lnTo>
                    <a:pt x="1103708" y="1938007"/>
                  </a:lnTo>
                  <a:lnTo>
                    <a:pt x="1101995" y="1940216"/>
                  </a:lnTo>
                  <a:close/>
                </a:path>
                <a:path w="2381885" h="2181859">
                  <a:moveTo>
                    <a:pt x="1113589" y="1940216"/>
                  </a:moveTo>
                  <a:lnTo>
                    <a:pt x="1102929" y="1940216"/>
                  </a:lnTo>
                  <a:lnTo>
                    <a:pt x="1103708" y="1938007"/>
                  </a:lnTo>
                  <a:lnTo>
                    <a:pt x="1111847" y="1927516"/>
                  </a:lnTo>
                  <a:lnTo>
                    <a:pt x="1115382" y="1927516"/>
                  </a:lnTo>
                  <a:lnTo>
                    <a:pt x="1113589" y="1940216"/>
                  </a:lnTo>
                  <a:close/>
                </a:path>
                <a:path w="2381885" h="2181859">
                  <a:moveTo>
                    <a:pt x="1631109" y="1952916"/>
                  </a:moveTo>
                  <a:lnTo>
                    <a:pt x="1610495" y="1952915"/>
                  </a:lnTo>
                  <a:lnTo>
                    <a:pt x="1604671" y="1940216"/>
                  </a:lnTo>
                  <a:lnTo>
                    <a:pt x="1608351" y="1927516"/>
                  </a:lnTo>
                  <a:lnTo>
                    <a:pt x="1628159" y="1927528"/>
                  </a:lnTo>
                  <a:lnTo>
                    <a:pt x="1633963" y="1940216"/>
                  </a:lnTo>
                  <a:lnTo>
                    <a:pt x="1631109" y="1952916"/>
                  </a:lnTo>
                  <a:close/>
                </a:path>
                <a:path w="2381885" h="2181859">
                  <a:moveTo>
                    <a:pt x="709585" y="1940216"/>
                  </a:moveTo>
                  <a:lnTo>
                    <a:pt x="701515" y="1940216"/>
                  </a:lnTo>
                  <a:lnTo>
                    <a:pt x="703021" y="1929548"/>
                  </a:lnTo>
                  <a:lnTo>
                    <a:pt x="703788" y="1928110"/>
                  </a:lnTo>
                  <a:lnTo>
                    <a:pt x="705019" y="1929632"/>
                  </a:lnTo>
                  <a:lnTo>
                    <a:pt x="709585" y="1940216"/>
                  </a:lnTo>
                  <a:close/>
                </a:path>
                <a:path w="2381885" h="2181859">
                  <a:moveTo>
                    <a:pt x="779227" y="1940216"/>
                  </a:moveTo>
                  <a:lnTo>
                    <a:pt x="772882" y="1940216"/>
                  </a:lnTo>
                  <a:lnTo>
                    <a:pt x="775816" y="1928773"/>
                  </a:lnTo>
                  <a:lnTo>
                    <a:pt x="779227" y="1940216"/>
                  </a:lnTo>
                  <a:close/>
                </a:path>
                <a:path w="2381885" h="2181859">
                  <a:moveTo>
                    <a:pt x="885484" y="1935689"/>
                  </a:moveTo>
                  <a:lnTo>
                    <a:pt x="885758" y="1934004"/>
                  </a:lnTo>
                  <a:lnTo>
                    <a:pt x="885898" y="1934262"/>
                  </a:lnTo>
                  <a:lnTo>
                    <a:pt x="885812" y="1934620"/>
                  </a:lnTo>
                  <a:lnTo>
                    <a:pt x="885484" y="1935689"/>
                  </a:lnTo>
                  <a:close/>
                </a:path>
                <a:path w="2381885" h="2181859">
                  <a:moveTo>
                    <a:pt x="765341" y="1940216"/>
                  </a:moveTo>
                  <a:lnTo>
                    <a:pt x="764182" y="1940216"/>
                  </a:lnTo>
                  <a:lnTo>
                    <a:pt x="768106" y="1934262"/>
                  </a:lnTo>
                  <a:lnTo>
                    <a:pt x="765341" y="1940216"/>
                  </a:lnTo>
                  <a:close/>
                </a:path>
                <a:path w="2381885" h="2181859">
                  <a:moveTo>
                    <a:pt x="889120" y="1940216"/>
                  </a:moveTo>
                  <a:lnTo>
                    <a:pt x="884749" y="1940216"/>
                  </a:lnTo>
                  <a:lnTo>
                    <a:pt x="885484" y="1935689"/>
                  </a:lnTo>
                  <a:lnTo>
                    <a:pt x="885913" y="1934290"/>
                  </a:lnTo>
                  <a:lnTo>
                    <a:pt x="889120" y="1940216"/>
                  </a:lnTo>
                  <a:close/>
                </a:path>
                <a:path w="2381885" h="2181859">
                  <a:moveTo>
                    <a:pt x="884749" y="1940216"/>
                  </a:moveTo>
                  <a:lnTo>
                    <a:pt x="884098" y="1940216"/>
                  </a:lnTo>
                  <a:lnTo>
                    <a:pt x="885484" y="1935689"/>
                  </a:lnTo>
                  <a:lnTo>
                    <a:pt x="884749" y="1940216"/>
                  </a:lnTo>
                  <a:close/>
                </a:path>
                <a:path w="2381885" h="2181859">
                  <a:moveTo>
                    <a:pt x="713570" y="1940216"/>
                  </a:moveTo>
                  <a:lnTo>
                    <a:pt x="709884" y="1940216"/>
                  </a:lnTo>
                  <a:lnTo>
                    <a:pt x="710380" y="1936267"/>
                  </a:lnTo>
                  <a:lnTo>
                    <a:pt x="713570" y="1940216"/>
                  </a:lnTo>
                  <a:close/>
                </a:path>
                <a:path w="2381885" h="2181859">
                  <a:moveTo>
                    <a:pt x="670629" y="1952916"/>
                  </a:moveTo>
                  <a:lnTo>
                    <a:pt x="660965" y="1952916"/>
                  </a:lnTo>
                  <a:lnTo>
                    <a:pt x="661563" y="1940216"/>
                  </a:lnTo>
                  <a:lnTo>
                    <a:pt x="671028" y="1940216"/>
                  </a:lnTo>
                  <a:lnTo>
                    <a:pt x="670629" y="1952916"/>
                  </a:lnTo>
                  <a:close/>
                </a:path>
                <a:path w="2381885" h="2181859">
                  <a:moveTo>
                    <a:pt x="688463" y="1952916"/>
                  </a:moveTo>
                  <a:lnTo>
                    <a:pt x="671750" y="1952916"/>
                  </a:lnTo>
                  <a:lnTo>
                    <a:pt x="674350" y="1940216"/>
                  </a:lnTo>
                  <a:lnTo>
                    <a:pt x="689621" y="1940216"/>
                  </a:lnTo>
                  <a:lnTo>
                    <a:pt x="690602" y="1945448"/>
                  </a:lnTo>
                  <a:lnTo>
                    <a:pt x="688463" y="1952916"/>
                  </a:lnTo>
                  <a:close/>
                </a:path>
                <a:path w="2381885" h="2181859">
                  <a:moveTo>
                    <a:pt x="711260" y="1952916"/>
                  </a:moveTo>
                  <a:lnTo>
                    <a:pt x="692000" y="1952916"/>
                  </a:lnTo>
                  <a:lnTo>
                    <a:pt x="690602" y="1945448"/>
                  </a:lnTo>
                  <a:lnTo>
                    <a:pt x="692100" y="1940216"/>
                  </a:lnTo>
                  <a:lnTo>
                    <a:pt x="710482" y="1940216"/>
                  </a:lnTo>
                  <a:lnTo>
                    <a:pt x="711260" y="1952916"/>
                  </a:lnTo>
                  <a:close/>
                </a:path>
                <a:path w="2381885" h="2181859">
                  <a:moveTo>
                    <a:pt x="738341" y="1952916"/>
                  </a:moveTo>
                  <a:lnTo>
                    <a:pt x="727220" y="1952916"/>
                  </a:lnTo>
                  <a:lnTo>
                    <a:pt x="727319" y="1940216"/>
                  </a:lnTo>
                  <a:lnTo>
                    <a:pt x="738131" y="1940216"/>
                  </a:lnTo>
                  <a:lnTo>
                    <a:pt x="738341" y="1952916"/>
                  </a:lnTo>
                  <a:close/>
                </a:path>
                <a:path w="2381885" h="2181859">
                  <a:moveTo>
                    <a:pt x="738822" y="1952512"/>
                  </a:moveTo>
                  <a:lnTo>
                    <a:pt x="740172" y="1940216"/>
                  </a:lnTo>
                  <a:lnTo>
                    <a:pt x="743241" y="1940216"/>
                  </a:lnTo>
                  <a:lnTo>
                    <a:pt x="738822" y="1952512"/>
                  </a:lnTo>
                  <a:close/>
                </a:path>
                <a:path w="2381885" h="2181859">
                  <a:moveTo>
                    <a:pt x="738777" y="1952916"/>
                  </a:moveTo>
                  <a:lnTo>
                    <a:pt x="738822" y="1952512"/>
                  </a:lnTo>
                  <a:lnTo>
                    <a:pt x="743241" y="1940216"/>
                  </a:lnTo>
                  <a:lnTo>
                    <a:pt x="738777" y="1952916"/>
                  </a:lnTo>
                  <a:close/>
                </a:path>
                <a:path w="2381885" h="2181859">
                  <a:moveTo>
                    <a:pt x="747744" y="1952916"/>
                  </a:moveTo>
                  <a:lnTo>
                    <a:pt x="738777" y="1952916"/>
                  </a:lnTo>
                  <a:lnTo>
                    <a:pt x="743342" y="1940216"/>
                  </a:lnTo>
                  <a:lnTo>
                    <a:pt x="748641" y="1940216"/>
                  </a:lnTo>
                  <a:lnTo>
                    <a:pt x="747744" y="1952916"/>
                  </a:lnTo>
                  <a:close/>
                </a:path>
                <a:path w="2381885" h="2181859">
                  <a:moveTo>
                    <a:pt x="787739" y="1952916"/>
                  </a:moveTo>
                  <a:lnTo>
                    <a:pt x="768566" y="1952916"/>
                  </a:lnTo>
                  <a:lnTo>
                    <a:pt x="767452" y="1940216"/>
                  </a:lnTo>
                  <a:lnTo>
                    <a:pt x="790252" y="1940216"/>
                  </a:lnTo>
                  <a:lnTo>
                    <a:pt x="789346" y="1945487"/>
                  </a:lnTo>
                  <a:lnTo>
                    <a:pt x="787739" y="1952916"/>
                  </a:lnTo>
                  <a:close/>
                </a:path>
                <a:path w="2381885" h="2181859">
                  <a:moveTo>
                    <a:pt x="798755" y="1952916"/>
                  </a:moveTo>
                  <a:lnTo>
                    <a:pt x="788069" y="1952916"/>
                  </a:lnTo>
                  <a:lnTo>
                    <a:pt x="789354" y="1945448"/>
                  </a:lnTo>
                  <a:lnTo>
                    <a:pt x="790486" y="1940216"/>
                  </a:lnTo>
                  <a:lnTo>
                    <a:pt x="805729" y="1940216"/>
                  </a:lnTo>
                  <a:lnTo>
                    <a:pt x="798755" y="1952916"/>
                  </a:lnTo>
                  <a:close/>
                </a:path>
                <a:path w="2381885" h="2181859">
                  <a:moveTo>
                    <a:pt x="817984" y="1952916"/>
                  </a:moveTo>
                  <a:lnTo>
                    <a:pt x="813201" y="1952915"/>
                  </a:lnTo>
                  <a:lnTo>
                    <a:pt x="805729" y="1940216"/>
                  </a:lnTo>
                  <a:lnTo>
                    <a:pt x="819378" y="1940216"/>
                  </a:lnTo>
                  <a:lnTo>
                    <a:pt x="818191" y="1951859"/>
                  </a:lnTo>
                  <a:lnTo>
                    <a:pt x="817984" y="1952916"/>
                  </a:lnTo>
                  <a:close/>
                </a:path>
                <a:path w="2381885" h="2181859">
                  <a:moveTo>
                    <a:pt x="825356" y="1952916"/>
                  </a:moveTo>
                  <a:lnTo>
                    <a:pt x="818083" y="1952916"/>
                  </a:lnTo>
                  <a:lnTo>
                    <a:pt x="818223" y="1951694"/>
                  </a:lnTo>
                  <a:lnTo>
                    <a:pt x="820475" y="1940216"/>
                  </a:lnTo>
                  <a:lnTo>
                    <a:pt x="825655" y="1940216"/>
                  </a:lnTo>
                  <a:lnTo>
                    <a:pt x="825356" y="1952916"/>
                  </a:lnTo>
                  <a:close/>
                </a:path>
                <a:path w="2381885" h="2181859">
                  <a:moveTo>
                    <a:pt x="870090" y="1952916"/>
                  </a:moveTo>
                  <a:lnTo>
                    <a:pt x="829043" y="1952916"/>
                  </a:lnTo>
                  <a:lnTo>
                    <a:pt x="825755" y="1940216"/>
                  </a:lnTo>
                  <a:lnTo>
                    <a:pt x="867611" y="1940216"/>
                  </a:lnTo>
                  <a:lnTo>
                    <a:pt x="870090" y="1952916"/>
                  </a:lnTo>
                  <a:close/>
                </a:path>
                <a:path w="2381885" h="2181859">
                  <a:moveTo>
                    <a:pt x="881357" y="1952916"/>
                  </a:moveTo>
                  <a:lnTo>
                    <a:pt x="870191" y="1952916"/>
                  </a:lnTo>
                  <a:lnTo>
                    <a:pt x="867698" y="1940216"/>
                  </a:lnTo>
                  <a:lnTo>
                    <a:pt x="881511" y="1940216"/>
                  </a:lnTo>
                  <a:lnTo>
                    <a:pt x="881357" y="1952916"/>
                  </a:lnTo>
                  <a:close/>
                </a:path>
                <a:path w="2381885" h="2181859">
                  <a:moveTo>
                    <a:pt x="884238" y="1952916"/>
                  </a:moveTo>
                  <a:lnTo>
                    <a:pt x="881933" y="1952916"/>
                  </a:lnTo>
                  <a:lnTo>
                    <a:pt x="881549" y="1940216"/>
                  </a:lnTo>
                  <a:lnTo>
                    <a:pt x="889519" y="1940216"/>
                  </a:lnTo>
                  <a:lnTo>
                    <a:pt x="884238" y="1952916"/>
                  </a:lnTo>
                  <a:close/>
                </a:path>
                <a:path w="2381885" h="2181859">
                  <a:moveTo>
                    <a:pt x="893406" y="1952916"/>
                  </a:moveTo>
                  <a:lnTo>
                    <a:pt x="884238" y="1952916"/>
                  </a:lnTo>
                  <a:lnTo>
                    <a:pt x="889519" y="1940216"/>
                  </a:lnTo>
                  <a:lnTo>
                    <a:pt x="892808" y="1940216"/>
                  </a:lnTo>
                  <a:lnTo>
                    <a:pt x="893406" y="1952916"/>
                  </a:lnTo>
                  <a:close/>
                </a:path>
                <a:path w="2381885" h="2181859">
                  <a:moveTo>
                    <a:pt x="907452" y="1952916"/>
                  </a:moveTo>
                  <a:lnTo>
                    <a:pt x="893703" y="1952916"/>
                  </a:lnTo>
                  <a:lnTo>
                    <a:pt x="892906" y="1940216"/>
                  </a:lnTo>
                  <a:lnTo>
                    <a:pt x="912335" y="1940216"/>
                  </a:lnTo>
                  <a:lnTo>
                    <a:pt x="912309" y="1941009"/>
                  </a:lnTo>
                  <a:lnTo>
                    <a:pt x="907452" y="1952916"/>
                  </a:lnTo>
                  <a:close/>
                </a:path>
                <a:path w="2381885" h="2181859">
                  <a:moveTo>
                    <a:pt x="912409" y="1941009"/>
                  </a:moveTo>
                  <a:lnTo>
                    <a:pt x="912414" y="1940752"/>
                  </a:lnTo>
                  <a:lnTo>
                    <a:pt x="912633" y="1940216"/>
                  </a:lnTo>
                  <a:lnTo>
                    <a:pt x="912409" y="1941009"/>
                  </a:lnTo>
                  <a:close/>
                </a:path>
                <a:path w="2381885" h="2181859">
                  <a:moveTo>
                    <a:pt x="916220" y="1940228"/>
                  </a:moveTo>
                  <a:close/>
                </a:path>
                <a:path w="2381885" h="2181859">
                  <a:moveTo>
                    <a:pt x="916207" y="1940752"/>
                  </a:moveTo>
                  <a:lnTo>
                    <a:pt x="916220" y="1940216"/>
                  </a:lnTo>
                  <a:lnTo>
                    <a:pt x="916207" y="1940752"/>
                  </a:lnTo>
                  <a:close/>
                </a:path>
                <a:path w="2381885" h="2181859">
                  <a:moveTo>
                    <a:pt x="927877" y="1952916"/>
                  </a:moveTo>
                  <a:lnTo>
                    <a:pt x="915921" y="1952916"/>
                  </a:lnTo>
                  <a:lnTo>
                    <a:pt x="916195" y="1941288"/>
                  </a:lnTo>
                  <a:lnTo>
                    <a:pt x="916319" y="1940216"/>
                  </a:lnTo>
                  <a:lnTo>
                    <a:pt x="927678" y="1940216"/>
                  </a:lnTo>
                  <a:lnTo>
                    <a:pt x="927877" y="1952916"/>
                  </a:lnTo>
                  <a:close/>
                </a:path>
                <a:path w="2381885" h="2181859">
                  <a:moveTo>
                    <a:pt x="959659" y="1952916"/>
                  </a:moveTo>
                  <a:lnTo>
                    <a:pt x="927877" y="1952916"/>
                  </a:lnTo>
                  <a:lnTo>
                    <a:pt x="927678" y="1940216"/>
                  </a:lnTo>
                  <a:lnTo>
                    <a:pt x="958065" y="1940216"/>
                  </a:lnTo>
                  <a:lnTo>
                    <a:pt x="959659" y="1952916"/>
                  </a:lnTo>
                  <a:close/>
                </a:path>
                <a:path w="2381885" h="2181859">
                  <a:moveTo>
                    <a:pt x="960158" y="1952915"/>
                  </a:moveTo>
                  <a:lnTo>
                    <a:pt x="958065" y="1940216"/>
                  </a:lnTo>
                  <a:lnTo>
                    <a:pt x="960357" y="1940216"/>
                  </a:lnTo>
                  <a:lnTo>
                    <a:pt x="960242" y="1952150"/>
                  </a:lnTo>
                  <a:lnTo>
                    <a:pt x="960158" y="1952915"/>
                  </a:lnTo>
                  <a:close/>
                </a:path>
                <a:path w="2381885" h="2181859">
                  <a:moveTo>
                    <a:pt x="960357" y="1951097"/>
                  </a:moveTo>
                  <a:lnTo>
                    <a:pt x="960357" y="1940216"/>
                  </a:lnTo>
                  <a:lnTo>
                    <a:pt x="961552" y="1940216"/>
                  </a:lnTo>
                  <a:lnTo>
                    <a:pt x="960357" y="1951097"/>
                  </a:lnTo>
                  <a:close/>
                </a:path>
                <a:path w="2381885" h="2181859">
                  <a:moveTo>
                    <a:pt x="961622" y="1942459"/>
                  </a:moveTo>
                  <a:lnTo>
                    <a:pt x="961552" y="1940216"/>
                  </a:lnTo>
                  <a:lnTo>
                    <a:pt x="961851" y="1940216"/>
                  </a:lnTo>
                  <a:lnTo>
                    <a:pt x="961622" y="1942459"/>
                  </a:lnTo>
                  <a:close/>
                </a:path>
                <a:path w="2381885" h="2181859">
                  <a:moveTo>
                    <a:pt x="974504" y="1952916"/>
                  </a:moveTo>
                  <a:lnTo>
                    <a:pt x="962848" y="1952916"/>
                  </a:lnTo>
                  <a:lnTo>
                    <a:pt x="961851" y="1940216"/>
                  </a:lnTo>
                  <a:lnTo>
                    <a:pt x="975799" y="1940216"/>
                  </a:lnTo>
                  <a:lnTo>
                    <a:pt x="974504" y="1952916"/>
                  </a:lnTo>
                  <a:close/>
                </a:path>
                <a:path w="2381885" h="2181859">
                  <a:moveTo>
                    <a:pt x="984767" y="1952916"/>
                  </a:moveTo>
                  <a:lnTo>
                    <a:pt x="974604" y="1952916"/>
                  </a:lnTo>
                  <a:lnTo>
                    <a:pt x="975899" y="1940216"/>
                  </a:lnTo>
                  <a:lnTo>
                    <a:pt x="984172" y="1940228"/>
                  </a:lnTo>
                  <a:lnTo>
                    <a:pt x="986095" y="1947888"/>
                  </a:lnTo>
                  <a:lnTo>
                    <a:pt x="985560" y="1952150"/>
                  </a:lnTo>
                  <a:lnTo>
                    <a:pt x="984767" y="1952916"/>
                  </a:lnTo>
                  <a:close/>
                </a:path>
                <a:path w="2381885" h="2181859">
                  <a:moveTo>
                    <a:pt x="986851" y="1950902"/>
                  </a:moveTo>
                  <a:lnTo>
                    <a:pt x="986095" y="1947888"/>
                  </a:lnTo>
                  <a:lnTo>
                    <a:pt x="987058" y="1940216"/>
                  </a:lnTo>
                  <a:lnTo>
                    <a:pt x="997918" y="1940216"/>
                  </a:lnTo>
                  <a:lnTo>
                    <a:pt x="986851" y="1950902"/>
                  </a:lnTo>
                  <a:close/>
                </a:path>
                <a:path w="2381885" h="2181859">
                  <a:moveTo>
                    <a:pt x="997519" y="1952916"/>
                  </a:moveTo>
                  <a:lnTo>
                    <a:pt x="987357" y="1952916"/>
                  </a:lnTo>
                  <a:lnTo>
                    <a:pt x="987050" y="1951694"/>
                  </a:lnTo>
                  <a:lnTo>
                    <a:pt x="998216" y="1940216"/>
                  </a:lnTo>
                  <a:lnTo>
                    <a:pt x="998914" y="1940216"/>
                  </a:lnTo>
                  <a:lnTo>
                    <a:pt x="997519" y="1952916"/>
                  </a:lnTo>
                  <a:close/>
                </a:path>
                <a:path w="2381885" h="2181859">
                  <a:moveTo>
                    <a:pt x="999014" y="1952916"/>
                  </a:moveTo>
                  <a:lnTo>
                    <a:pt x="997519" y="1952916"/>
                  </a:lnTo>
                  <a:lnTo>
                    <a:pt x="998914" y="1940216"/>
                  </a:lnTo>
                  <a:lnTo>
                    <a:pt x="999910" y="1940216"/>
                  </a:lnTo>
                  <a:lnTo>
                    <a:pt x="999014" y="1952916"/>
                  </a:lnTo>
                  <a:close/>
                </a:path>
                <a:path w="2381885" h="2181859">
                  <a:moveTo>
                    <a:pt x="1003297" y="1952916"/>
                  </a:moveTo>
                  <a:lnTo>
                    <a:pt x="999014" y="1952916"/>
                  </a:lnTo>
                  <a:lnTo>
                    <a:pt x="999910" y="1940216"/>
                  </a:lnTo>
                  <a:lnTo>
                    <a:pt x="1000412" y="1940228"/>
                  </a:lnTo>
                  <a:lnTo>
                    <a:pt x="1002360" y="1946939"/>
                  </a:lnTo>
                  <a:lnTo>
                    <a:pt x="1003297" y="1952916"/>
                  </a:lnTo>
                  <a:close/>
                </a:path>
                <a:path w="2381885" h="2181859">
                  <a:moveTo>
                    <a:pt x="1002360" y="1946939"/>
                  </a:moveTo>
                  <a:lnTo>
                    <a:pt x="1000408" y="1940216"/>
                  </a:lnTo>
                  <a:lnTo>
                    <a:pt x="1001305" y="1940216"/>
                  </a:lnTo>
                  <a:lnTo>
                    <a:pt x="1002360" y="1946939"/>
                  </a:lnTo>
                  <a:close/>
                </a:path>
                <a:path w="2381885" h="2181859">
                  <a:moveTo>
                    <a:pt x="1017707" y="1952916"/>
                  </a:moveTo>
                  <a:lnTo>
                    <a:pt x="1004095" y="1952916"/>
                  </a:lnTo>
                  <a:lnTo>
                    <a:pt x="1002360" y="1946939"/>
                  </a:lnTo>
                  <a:lnTo>
                    <a:pt x="1001305" y="1940216"/>
                  </a:lnTo>
                  <a:lnTo>
                    <a:pt x="1019984" y="1940216"/>
                  </a:lnTo>
                  <a:lnTo>
                    <a:pt x="1017707" y="1952916"/>
                  </a:lnTo>
                  <a:close/>
                </a:path>
                <a:path w="2381885" h="2181859">
                  <a:moveTo>
                    <a:pt x="1065153" y="1952916"/>
                  </a:moveTo>
                  <a:lnTo>
                    <a:pt x="1053734" y="1952916"/>
                  </a:lnTo>
                  <a:lnTo>
                    <a:pt x="1050336" y="1940216"/>
                  </a:lnTo>
                  <a:lnTo>
                    <a:pt x="1066663" y="1940216"/>
                  </a:lnTo>
                  <a:lnTo>
                    <a:pt x="1065153" y="1952916"/>
                  </a:lnTo>
                  <a:close/>
                </a:path>
                <a:path w="2381885" h="2181859">
                  <a:moveTo>
                    <a:pt x="1098445" y="1965616"/>
                  </a:moveTo>
                  <a:lnTo>
                    <a:pt x="1089857" y="1965616"/>
                  </a:lnTo>
                  <a:lnTo>
                    <a:pt x="1084360" y="1952916"/>
                  </a:lnTo>
                  <a:lnTo>
                    <a:pt x="1082095" y="1940216"/>
                  </a:lnTo>
                  <a:lnTo>
                    <a:pt x="1106241" y="1940216"/>
                  </a:lnTo>
                  <a:lnTo>
                    <a:pt x="1105976" y="1941288"/>
                  </a:lnTo>
                  <a:lnTo>
                    <a:pt x="1099043" y="1952916"/>
                  </a:lnTo>
                  <a:lnTo>
                    <a:pt x="1099940" y="1952916"/>
                  </a:lnTo>
                  <a:lnTo>
                    <a:pt x="1099817" y="1960760"/>
                  </a:lnTo>
                  <a:lnTo>
                    <a:pt x="1098445" y="1965616"/>
                  </a:lnTo>
                  <a:close/>
                </a:path>
                <a:path w="2381885" h="2181859">
                  <a:moveTo>
                    <a:pt x="1105976" y="1941288"/>
                  </a:moveTo>
                  <a:lnTo>
                    <a:pt x="1106241" y="1940216"/>
                  </a:lnTo>
                  <a:lnTo>
                    <a:pt x="1106615" y="1940216"/>
                  </a:lnTo>
                  <a:lnTo>
                    <a:pt x="1105976" y="1941288"/>
                  </a:lnTo>
                  <a:close/>
                </a:path>
                <a:path w="2381885" h="2181859">
                  <a:moveTo>
                    <a:pt x="1108109" y="1952916"/>
                  </a:moveTo>
                  <a:lnTo>
                    <a:pt x="1103097" y="1952916"/>
                  </a:lnTo>
                  <a:lnTo>
                    <a:pt x="1105976" y="1941288"/>
                  </a:lnTo>
                  <a:lnTo>
                    <a:pt x="1106615" y="1940216"/>
                  </a:lnTo>
                  <a:lnTo>
                    <a:pt x="1109405" y="1940216"/>
                  </a:lnTo>
                  <a:lnTo>
                    <a:pt x="1108109" y="1952916"/>
                  </a:lnTo>
                  <a:close/>
                </a:path>
                <a:path w="2381885" h="2181859">
                  <a:moveTo>
                    <a:pt x="1111896" y="1952916"/>
                  </a:moveTo>
                  <a:lnTo>
                    <a:pt x="1108209" y="1952916"/>
                  </a:lnTo>
                  <a:lnTo>
                    <a:pt x="1109504" y="1940216"/>
                  </a:lnTo>
                  <a:lnTo>
                    <a:pt x="1112593" y="1940216"/>
                  </a:lnTo>
                  <a:lnTo>
                    <a:pt x="1111896" y="1952916"/>
                  </a:lnTo>
                  <a:close/>
                </a:path>
                <a:path w="2381885" h="2181859">
                  <a:moveTo>
                    <a:pt x="915622" y="1952916"/>
                  </a:moveTo>
                  <a:lnTo>
                    <a:pt x="913665" y="1952916"/>
                  </a:lnTo>
                  <a:lnTo>
                    <a:pt x="916191" y="1940828"/>
                  </a:lnTo>
                  <a:lnTo>
                    <a:pt x="915622" y="1952916"/>
                  </a:lnTo>
                  <a:close/>
                </a:path>
                <a:path w="2381885" h="2181859">
                  <a:moveTo>
                    <a:pt x="913530" y="1952916"/>
                  </a:moveTo>
                  <a:lnTo>
                    <a:pt x="907552" y="1952916"/>
                  </a:lnTo>
                  <a:lnTo>
                    <a:pt x="912409" y="1941009"/>
                  </a:lnTo>
                  <a:lnTo>
                    <a:pt x="913530" y="1952916"/>
                  </a:lnTo>
                  <a:close/>
                </a:path>
                <a:path w="2381885" h="2181859">
                  <a:moveTo>
                    <a:pt x="961951" y="1952916"/>
                  </a:moveTo>
                  <a:lnTo>
                    <a:pt x="960556" y="1952916"/>
                  </a:lnTo>
                  <a:lnTo>
                    <a:pt x="961622" y="1942459"/>
                  </a:lnTo>
                  <a:lnTo>
                    <a:pt x="961951" y="1952916"/>
                  </a:lnTo>
                  <a:close/>
                </a:path>
                <a:path w="2381885" h="2181859">
                  <a:moveTo>
                    <a:pt x="985862" y="1952916"/>
                  </a:moveTo>
                  <a:lnTo>
                    <a:pt x="985464" y="1952916"/>
                  </a:lnTo>
                  <a:lnTo>
                    <a:pt x="985560" y="1952150"/>
                  </a:lnTo>
                  <a:lnTo>
                    <a:pt x="986851" y="1950902"/>
                  </a:lnTo>
                  <a:lnTo>
                    <a:pt x="987050" y="1951694"/>
                  </a:lnTo>
                  <a:lnTo>
                    <a:pt x="985862" y="1952916"/>
                  </a:lnTo>
                  <a:close/>
                </a:path>
                <a:path w="2381885" h="2181859">
                  <a:moveTo>
                    <a:pt x="960357" y="1952916"/>
                  </a:moveTo>
                  <a:lnTo>
                    <a:pt x="960158" y="1952916"/>
                  </a:lnTo>
                  <a:lnTo>
                    <a:pt x="960357" y="1951100"/>
                  </a:lnTo>
                  <a:lnTo>
                    <a:pt x="960357" y="1952916"/>
                  </a:lnTo>
                  <a:close/>
                </a:path>
                <a:path w="2381885" h="2181859">
                  <a:moveTo>
                    <a:pt x="987357" y="1952916"/>
                  </a:moveTo>
                  <a:lnTo>
                    <a:pt x="985862" y="1952916"/>
                  </a:lnTo>
                  <a:lnTo>
                    <a:pt x="987050" y="1951694"/>
                  </a:lnTo>
                  <a:lnTo>
                    <a:pt x="987357" y="1952916"/>
                  </a:lnTo>
                  <a:close/>
                </a:path>
                <a:path w="2381885" h="2181859">
                  <a:moveTo>
                    <a:pt x="985464" y="1952916"/>
                  </a:moveTo>
                  <a:lnTo>
                    <a:pt x="984767" y="1952916"/>
                  </a:lnTo>
                  <a:lnTo>
                    <a:pt x="985560" y="1952150"/>
                  </a:lnTo>
                  <a:lnTo>
                    <a:pt x="985464" y="1952916"/>
                  </a:lnTo>
                  <a:close/>
                </a:path>
                <a:path w="2381885" h="2181859">
                  <a:moveTo>
                    <a:pt x="738777" y="1952916"/>
                  </a:moveTo>
                  <a:lnTo>
                    <a:pt x="738822" y="1952512"/>
                  </a:lnTo>
                  <a:lnTo>
                    <a:pt x="738777" y="1952916"/>
                  </a:lnTo>
                  <a:close/>
                </a:path>
                <a:path w="2381885" h="2181859">
                  <a:moveTo>
                    <a:pt x="694397" y="1965616"/>
                  </a:moveTo>
                  <a:lnTo>
                    <a:pt x="685873" y="1965616"/>
                  </a:lnTo>
                  <a:lnTo>
                    <a:pt x="679848" y="1952916"/>
                  </a:lnTo>
                  <a:lnTo>
                    <a:pt x="704379" y="1952916"/>
                  </a:lnTo>
                  <a:lnTo>
                    <a:pt x="694397" y="1965616"/>
                  </a:lnTo>
                  <a:close/>
                </a:path>
                <a:path w="2381885" h="2181859">
                  <a:moveTo>
                    <a:pt x="732002" y="1965616"/>
                  </a:moveTo>
                  <a:lnTo>
                    <a:pt x="707892" y="1965616"/>
                  </a:lnTo>
                  <a:lnTo>
                    <a:pt x="708688" y="1952916"/>
                  </a:lnTo>
                  <a:lnTo>
                    <a:pt x="728814" y="1952916"/>
                  </a:lnTo>
                  <a:lnTo>
                    <a:pt x="732002" y="1965616"/>
                  </a:lnTo>
                  <a:close/>
                </a:path>
                <a:path w="2381885" h="2181859">
                  <a:moveTo>
                    <a:pt x="754024" y="1965616"/>
                  </a:moveTo>
                  <a:lnTo>
                    <a:pt x="732002" y="1965616"/>
                  </a:lnTo>
                  <a:lnTo>
                    <a:pt x="735390" y="1952916"/>
                  </a:lnTo>
                  <a:lnTo>
                    <a:pt x="749039" y="1952916"/>
                  </a:lnTo>
                  <a:lnTo>
                    <a:pt x="754024" y="1965616"/>
                  </a:lnTo>
                  <a:close/>
                </a:path>
                <a:path w="2381885" h="2181859">
                  <a:moveTo>
                    <a:pt x="788991" y="1965616"/>
                  </a:moveTo>
                  <a:lnTo>
                    <a:pt x="755384" y="1965616"/>
                  </a:lnTo>
                  <a:lnTo>
                    <a:pt x="750633" y="1952916"/>
                  </a:lnTo>
                  <a:lnTo>
                    <a:pt x="787098" y="1952916"/>
                  </a:lnTo>
                  <a:lnTo>
                    <a:pt x="789021" y="1965171"/>
                  </a:lnTo>
                  <a:lnTo>
                    <a:pt x="788991" y="1965616"/>
                  </a:lnTo>
                  <a:close/>
                </a:path>
                <a:path w="2381885" h="2181859">
                  <a:moveTo>
                    <a:pt x="806392" y="1978316"/>
                  </a:moveTo>
                  <a:lnTo>
                    <a:pt x="799676" y="1978316"/>
                  </a:lnTo>
                  <a:lnTo>
                    <a:pt x="798145" y="1975267"/>
                  </a:lnTo>
                  <a:lnTo>
                    <a:pt x="795268" y="1965616"/>
                  </a:lnTo>
                  <a:lnTo>
                    <a:pt x="789090" y="1965616"/>
                  </a:lnTo>
                  <a:lnTo>
                    <a:pt x="789140" y="1965171"/>
                  </a:lnTo>
                  <a:lnTo>
                    <a:pt x="793241" y="1952916"/>
                  </a:lnTo>
                  <a:lnTo>
                    <a:pt x="813398" y="1952916"/>
                  </a:lnTo>
                  <a:lnTo>
                    <a:pt x="811707" y="1965616"/>
                  </a:lnTo>
                  <a:lnTo>
                    <a:pt x="806392" y="1978316"/>
                  </a:lnTo>
                  <a:close/>
                </a:path>
                <a:path w="2381885" h="2181859">
                  <a:moveTo>
                    <a:pt x="820476" y="1978316"/>
                  </a:moveTo>
                  <a:lnTo>
                    <a:pt x="810113" y="1978316"/>
                  </a:lnTo>
                  <a:lnTo>
                    <a:pt x="815592" y="1965616"/>
                  </a:lnTo>
                  <a:lnTo>
                    <a:pt x="814098" y="1952916"/>
                  </a:lnTo>
                  <a:lnTo>
                    <a:pt x="841596" y="1952916"/>
                  </a:lnTo>
                  <a:lnTo>
                    <a:pt x="842194" y="1957148"/>
                  </a:lnTo>
                  <a:lnTo>
                    <a:pt x="841198" y="1965616"/>
                  </a:lnTo>
                  <a:lnTo>
                    <a:pt x="826851" y="1965616"/>
                  </a:lnTo>
                  <a:lnTo>
                    <a:pt x="825817" y="1971893"/>
                  </a:lnTo>
                  <a:lnTo>
                    <a:pt x="820476" y="1978316"/>
                  </a:lnTo>
                  <a:close/>
                </a:path>
                <a:path w="2381885" h="2181859">
                  <a:moveTo>
                    <a:pt x="850739" y="1965616"/>
                  </a:moveTo>
                  <a:lnTo>
                    <a:pt x="843390" y="1965616"/>
                  </a:lnTo>
                  <a:lnTo>
                    <a:pt x="842194" y="1957148"/>
                  </a:lnTo>
                  <a:lnTo>
                    <a:pt x="842692" y="1952916"/>
                  </a:lnTo>
                  <a:lnTo>
                    <a:pt x="851844" y="1952916"/>
                  </a:lnTo>
                  <a:lnTo>
                    <a:pt x="850739" y="1965616"/>
                  </a:lnTo>
                  <a:close/>
                </a:path>
                <a:path w="2381885" h="2181859">
                  <a:moveTo>
                    <a:pt x="850812" y="1965616"/>
                  </a:moveTo>
                  <a:lnTo>
                    <a:pt x="851844" y="1952916"/>
                  </a:lnTo>
                  <a:lnTo>
                    <a:pt x="850812" y="1965616"/>
                  </a:lnTo>
                  <a:close/>
                </a:path>
                <a:path w="2381885" h="2181859">
                  <a:moveTo>
                    <a:pt x="862319" y="1965616"/>
                  </a:moveTo>
                  <a:lnTo>
                    <a:pt x="850812" y="1965616"/>
                  </a:lnTo>
                  <a:lnTo>
                    <a:pt x="851858" y="1952916"/>
                  </a:lnTo>
                  <a:lnTo>
                    <a:pt x="857040" y="1952916"/>
                  </a:lnTo>
                  <a:lnTo>
                    <a:pt x="862514" y="1961490"/>
                  </a:lnTo>
                  <a:lnTo>
                    <a:pt x="862319" y="1965616"/>
                  </a:lnTo>
                  <a:close/>
                </a:path>
                <a:path w="2381885" h="2181859">
                  <a:moveTo>
                    <a:pt x="862692" y="1957709"/>
                  </a:moveTo>
                  <a:lnTo>
                    <a:pt x="860924" y="1952916"/>
                  </a:lnTo>
                  <a:lnTo>
                    <a:pt x="862917" y="1952916"/>
                  </a:lnTo>
                  <a:lnTo>
                    <a:pt x="862692" y="1957709"/>
                  </a:lnTo>
                  <a:close/>
                </a:path>
                <a:path w="2381885" h="2181859">
                  <a:moveTo>
                    <a:pt x="863461" y="1959795"/>
                  </a:moveTo>
                  <a:lnTo>
                    <a:pt x="862692" y="1957709"/>
                  </a:lnTo>
                  <a:lnTo>
                    <a:pt x="862917" y="1952916"/>
                  </a:lnTo>
                  <a:lnTo>
                    <a:pt x="863515" y="1952916"/>
                  </a:lnTo>
                  <a:lnTo>
                    <a:pt x="863461" y="1959795"/>
                  </a:lnTo>
                  <a:close/>
                </a:path>
                <a:path w="2381885" h="2181859">
                  <a:moveTo>
                    <a:pt x="868994" y="1965616"/>
                  </a:moveTo>
                  <a:lnTo>
                    <a:pt x="865607" y="1965616"/>
                  </a:lnTo>
                  <a:lnTo>
                    <a:pt x="863461" y="1959795"/>
                  </a:lnTo>
                  <a:lnTo>
                    <a:pt x="863515" y="1952916"/>
                  </a:lnTo>
                  <a:lnTo>
                    <a:pt x="868061" y="1952916"/>
                  </a:lnTo>
                  <a:lnTo>
                    <a:pt x="868994" y="1965616"/>
                  </a:lnTo>
                  <a:close/>
                </a:path>
                <a:path w="2381885" h="2181859">
                  <a:moveTo>
                    <a:pt x="874574" y="1965616"/>
                  </a:moveTo>
                  <a:lnTo>
                    <a:pt x="869593" y="1965616"/>
                  </a:lnTo>
                  <a:lnTo>
                    <a:pt x="870190" y="1952916"/>
                  </a:lnTo>
                  <a:lnTo>
                    <a:pt x="875969" y="1952916"/>
                  </a:lnTo>
                  <a:lnTo>
                    <a:pt x="874574" y="1965616"/>
                  </a:lnTo>
                  <a:close/>
                </a:path>
                <a:path w="2381885" h="2181859">
                  <a:moveTo>
                    <a:pt x="878223" y="1965616"/>
                  </a:moveTo>
                  <a:lnTo>
                    <a:pt x="874675" y="1965616"/>
                  </a:lnTo>
                  <a:lnTo>
                    <a:pt x="876070" y="1952916"/>
                  </a:lnTo>
                  <a:lnTo>
                    <a:pt x="876201" y="1952916"/>
                  </a:lnTo>
                  <a:lnTo>
                    <a:pt x="878223" y="1965616"/>
                  </a:lnTo>
                  <a:close/>
                </a:path>
                <a:path w="2381885" h="2181859">
                  <a:moveTo>
                    <a:pt x="892900" y="1965616"/>
                  </a:moveTo>
                  <a:lnTo>
                    <a:pt x="878360" y="1965616"/>
                  </a:lnTo>
                  <a:lnTo>
                    <a:pt x="876687" y="1952916"/>
                  </a:lnTo>
                  <a:lnTo>
                    <a:pt x="895796" y="1952916"/>
                  </a:lnTo>
                  <a:lnTo>
                    <a:pt x="894738" y="1959655"/>
                  </a:lnTo>
                  <a:lnTo>
                    <a:pt x="892900" y="1965616"/>
                  </a:lnTo>
                  <a:close/>
                </a:path>
                <a:path w="2381885" h="2181859">
                  <a:moveTo>
                    <a:pt x="894738" y="1959655"/>
                  </a:moveTo>
                  <a:lnTo>
                    <a:pt x="895796" y="1952916"/>
                  </a:lnTo>
                  <a:lnTo>
                    <a:pt x="896817" y="1952916"/>
                  </a:lnTo>
                  <a:lnTo>
                    <a:pt x="894738" y="1959655"/>
                  </a:lnTo>
                  <a:close/>
                </a:path>
                <a:path w="2381885" h="2181859">
                  <a:moveTo>
                    <a:pt x="896918" y="1965616"/>
                  </a:moveTo>
                  <a:lnTo>
                    <a:pt x="893803" y="1965616"/>
                  </a:lnTo>
                  <a:lnTo>
                    <a:pt x="894738" y="1959655"/>
                  </a:lnTo>
                  <a:lnTo>
                    <a:pt x="896817" y="1952916"/>
                  </a:lnTo>
                  <a:lnTo>
                    <a:pt x="899900" y="1952916"/>
                  </a:lnTo>
                  <a:lnTo>
                    <a:pt x="896918" y="1965616"/>
                  </a:lnTo>
                  <a:close/>
                </a:path>
                <a:path w="2381885" h="2181859">
                  <a:moveTo>
                    <a:pt x="908250" y="1965616"/>
                  </a:moveTo>
                  <a:lnTo>
                    <a:pt x="896918" y="1965616"/>
                  </a:lnTo>
                  <a:lnTo>
                    <a:pt x="899900" y="1952916"/>
                  </a:lnTo>
                  <a:lnTo>
                    <a:pt x="911151" y="1952916"/>
                  </a:lnTo>
                  <a:lnTo>
                    <a:pt x="911242" y="1954716"/>
                  </a:lnTo>
                  <a:lnTo>
                    <a:pt x="908250" y="1965616"/>
                  </a:lnTo>
                  <a:close/>
                </a:path>
                <a:path w="2381885" h="2181859">
                  <a:moveTo>
                    <a:pt x="911242" y="1954716"/>
                  </a:moveTo>
                  <a:lnTo>
                    <a:pt x="911151" y="1952916"/>
                  </a:lnTo>
                  <a:lnTo>
                    <a:pt x="911737" y="1952916"/>
                  </a:lnTo>
                  <a:lnTo>
                    <a:pt x="911242" y="1954716"/>
                  </a:lnTo>
                  <a:close/>
                </a:path>
                <a:path w="2381885" h="2181859">
                  <a:moveTo>
                    <a:pt x="923494" y="1965616"/>
                  </a:moveTo>
                  <a:lnTo>
                    <a:pt x="911794" y="1965616"/>
                  </a:lnTo>
                  <a:lnTo>
                    <a:pt x="911242" y="1954716"/>
                  </a:lnTo>
                  <a:lnTo>
                    <a:pt x="911737" y="1952916"/>
                  </a:lnTo>
                  <a:lnTo>
                    <a:pt x="924989" y="1952916"/>
                  </a:lnTo>
                  <a:lnTo>
                    <a:pt x="923494" y="1965616"/>
                  </a:lnTo>
                  <a:close/>
                </a:path>
                <a:path w="2381885" h="2181859">
                  <a:moveTo>
                    <a:pt x="924390" y="1965616"/>
                  </a:moveTo>
                  <a:lnTo>
                    <a:pt x="923494" y="1965616"/>
                  </a:lnTo>
                  <a:lnTo>
                    <a:pt x="924989" y="1952916"/>
                  </a:lnTo>
                  <a:lnTo>
                    <a:pt x="925187" y="1952916"/>
                  </a:lnTo>
                  <a:lnTo>
                    <a:pt x="924390" y="1965616"/>
                  </a:lnTo>
                  <a:close/>
                </a:path>
                <a:path w="2381885" h="2181859">
                  <a:moveTo>
                    <a:pt x="938240" y="1965616"/>
                  </a:moveTo>
                  <a:lnTo>
                    <a:pt x="924390" y="1965616"/>
                  </a:lnTo>
                  <a:lnTo>
                    <a:pt x="925187" y="1952916"/>
                  </a:lnTo>
                  <a:lnTo>
                    <a:pt x="932561" y="1952916"/>
                  </a:lnTo>
                  <a:lnTo>
                    <a:pt x="938240" y="1965616"/>
                  </a:lnTo>
                  <a:close/>
                </a:path>
                <a:path w="2381885" h="2181859">
                  <a:moveTo>
                    <a:pt x="942257" y="1965171"/>
                  </a:moveTo>
                  <a:lnTo>
                    <a:pt x="936644" y="1952916"/>
                  </a:lnTo>
                  <a:lnTo>
                    <a:pt x="951390" y="1952916"/>
                  </a:lnTo>
                  <a:lnTo>
                    <a:pt x="942257" y="1965171"/>
                  </a:lnTo>
                  <a:close/>
                </a:path>
                <a:path w="2381885" h="2181859">
                  <a:moveTo>
                    <a:pt x="951490" y="1957148"/>
                  </a:moveTo>
                  <a:lnTo>
                    <a:pt x="951390" y="1952916"/>
                  </a:lnTo>
                  <a:lnTo>
                    <a:pt x="952286" y="1952916"/>
                  </a:lnTo>
                  <a:lnTo>
                    <a:pt x="951490" y="1957148"/>
                  </a:lnTo>
                  <a:close/>
                </a:path>
                <a:path w="2381885" h="2181859">
                  <a:moveTo>
                    <a:pt x="954379" y="1965616"/>
                  </a:moveTo>
                  <a:lnTo>
                    <a:pt x="951689" y="1965616"/>
                  </a:lnTo>
                  <a:lnTo>
                    <a:pt x="952286" y="1952916"/>
                  </a:lnTo>
                  <a:lnTo>
                    <a:pt x="955275" y="1952916"/>
                  </a:lnTo>
                  <a:lnTo>
                    <a:pt x="954379" y="1965616"/>
                  </a:lnTo>
                  <a:close/>
                </a:path>
                <a:path w="2381885" h="2181859">
                  <a:moveTo>
                    <a:pt x="959958" y="1965616"/>
                  </a:moveTo>
                  <a:lnTo>
                    <a:pt x="954379" y="1965616"/>
                  </a:lnTo>
                  <a:lnTo>
                    <a:pt x="955275" y="1952916"/>
                  </a:lnTo>
                  <a:lnTo>
                    <a:pt x="959360" y="1952916"/>
                  </a:lnTo>
                  <a:lnTo>
                    <a:pt x="959958" y="1965616"/>
                  </a:lnTo>
                  <a:close/>
                </a:path>
                <a:path w="2381885" h="2181859">
                  <a:moveTo>
                    <a:pt x="972512" y="1965616"/>
                  </a:moveTo>
                  <a:lnTo>
                    <a:pt x="959958" y="1965616"/>
                  </a:lnTo>
                  <a:lnTo>
                    <a:pt x="959360" y="1952916"/>
                  </a:lnTo>
                  <a:lnTo>
                    <a:pt x="973309" y="1952916"/>
                  </a:lnTo>
                  <a:lnTo>
                    <a:pt x="972512" y="1965616"/>
                  </a:lnTo>
                  <a:close/>
                </a:path>
                <a:path w="2381885" h="2181859">
                  <a:moveTo>
                    <a:pt x="981479" y="1965616"/>
                  </a:moveTo>
                  <a:lnTo>
                    <a:pt x="973508" y="1965616"/>
                  </a:lnTo>
                  <a:lnTo>
                    <a:pt x="974106" y="1952916"/>
                  </a:lnTo>
                  <a:lnTo>
                    <a:pt x="982773" y="1952916"/>
                  </a:lnTo>
                  <a:lnTo>
                    <a:pt x="981479" y="1965616"/>
                  </a:lnTo>
                  <a:close/>
                </a:path>
                <a:path w="2381885" h="2181859">
                  <a:moveTo>
                    <a:pt x="982674" y="1965616"/>
                  </a:moveTo>
                  <a:lnTo>
                    <a:pt x="981778" y="1965616"/>
                  </a:lnTo>
                  <a:lnTo>
                    <a:pt x="983073" y="1952916"/>
                  </a:lnTo>
                  <a:lnTo>
                    <a:pt x="986460" y="1952916"/>
                  </a:lnTo>
                  <a:lnTo>
                    <a:pt x="982674" y="1965616"/>
                  </a:lnTo>
                  <a:close/>
                </a:path>
                <a:path w="2381885" h="2181859">
                  <a:moveTo>
                    <a:pt x="982774" y="1965616"/>
                  </a:moveTo>
                  <a:lnTo>
                    <a:pt x="986460" y="1952916"/>
                  </a:lnTo>
                  <a:lnTo>
                    <a:pt x="982774" y="1965616"/>
                  </a:lnTo>
                  <a:close/>
                </a:path>
                <a:path w="2381885" h="2181859">
                  <a:moveTo>
                    <a:pt x="1006041" y="1965616"/>
                  </a:moveTo>
                  <a:lnTo>
                    <a:pt x="982774" y="1965616"/>
                  </a:lnTo>
                  <a:lnTo>
                    <a:pt x="986560" y="1952916"/>
                  </a:lnTo>
                  <a:lnTo>
                    <a:pt x="1007084" y="1952916"/>
                  </a:lnTo>
                  <a:lnTo>
                    <a:pt x="1006041" y="1965616"/>
                  </a:lnTo>
                  <a:close/>
                </a:path>
                <a:path w="2381885" h="2181859">
                  <a:moveTo>
                    <a:pt x="1024033" y="1965616"/>
                  </a:moveTo>
                  <a:lnTo>
                    <a:pt x="1006140" y="1965616"/>
                  </a:lnTo>
                  <a:lnTo>
                    <a:pt x="1007183" y="1952916"/>
                  </a:lnTo>
                  <a:lnTo>
                    <a:pt x="1024170" y="1952916"/>
                  </a:lnTo>
                  <a:lnTo>
                    <a:pt x="1024033" y="1965616"/>
                  </a:lnTo>
                  <a:close/>
                </a:path>
                <a:path w="2381885" h="2181859">
                  <a:moveTo>
                    <a:pt x="1054994" y="1965616"/>
                  </a:moveTo>
                  <a:lnTo>
                    <a:pt x="1032490" y="1965616"/>
                  </a:lnTo>
                  <a:lnTo>
                    <a:pt x="1029501" y="1952916"/>
                  </a:lnTo>
                  <a:lnTo>
                    <a:pt x="1049092" y="1952916"/>
                  </a:lnTo>
                  <a:lnTo>
                    <a:pt x="1054994" y="1965616"/>
                  </a:lnTo>
                  <a:close/>
                </a:path>
                <a:path w="2381885" h="2181859">
                  <a:moveTo>
                    <a:pt x="1099817" y="1960760"/>
                  </a:moveTo>
                  <a:lnTo>
                    <a:pt x="1099940" y="1952916"/>
                  </a:lnTo>
                  <a:lnTo>
                    <a:pt x="1100358" y="1958842"/>
                  </a:lnTo>
                  <a:lnTo>
                    <a:pt x="1099817" y="1960760"/>
                  </a:lnTo>
                  <a:close/>
                </a:path>
                <a:path w="2381885" h="2181859">
                  <a:moveTo>
                    <a:pt x="1100358" y="1958842"/>
                  </a:moveTo>
                  <a:lnTo>
                    <a:pt x="1099940" y="1952916"/>
                  </a:lnTo>
                  <a:lnTo>
                    <a:pt x="1102032" y="1952916"/>
                  </a:lnTo>
                  <a:lnTo>
                    <a:pt x="1100358" y="1958842"/>
                  </a:lnTo>
                  <a:close/>
                </a:path>
                <a:path w="2381885" h="2181859">
                  <a:moveTo>
                    <a:pt x="1638944" y="1965616"/>
                  </a:moveTo>
                  <a:lnTo>
                    <a:pt x="1629878" y="1965616"/>
                  </a:lnTo>
                  <a:lnTo>
                    <a:pt x="1630675" y="1952916"/>
                  </a:lnTo>
                  <a:lnTo>
                    <a:pt x="1639941" y="1952916"/>
                  </a:lnTo>
                  <a:lnTo>
                    <a:pt x="1638944" y="1965616"/>
                  </a:lnTo>
                  <a:close/>
                </a:path>
                <a:path w="2381885" h="2181859">
                  <a:moveTo>
                    <a:pt x="951689" y="1965616"/>
                  </a:moveTo>
                  <a:lnTo>
                    <a:pt x="949895" y="1965616"/>
                  </a:lnTo>
                  <a:lnTo>
                    <a:pt x="951490" y="1957148"/>
                  </a:lnTo>
                  <a:lnTo>
                    <a:pt x="951689" y="1965616"/>
                  </a:lnTo>
                  <a:close/>
                </a:path>
                <a:path w="2381885" h="2181859">
                  <a:moveTo>
                    <a:pt x="863437" y="1962935"/>
                  </a:moveTo>
                  <a:lnTo>
                    <a:pt x="862514" y="1961490"/>
                  </a:lnTo>
                  <a:lnTo>
                    <a:pt x="862692" y="1957709"/>
                  </a:lnTo>
                  <a:lnTo>
                    <a:pt x="863409" y="1959655"/>
                  </a:lnTo>
                  <a:lnTo>
                    <a:pt x="863437" y="1962935"/>
                  </a:lnTo>
                  <a:close/>
                </a:path>
                <a:path w="2381885" h="2181859">
                  <a:moveTo>
                    <a:pt x="1100836" y="1965616"/>
                  </a:moveTo>
                  <a:lnTo>
                    <a:pt x="1099741" y="1965616"/>
                  </a:lnTo>
                  <a:lnTo>
                    <a:pt x="1099817" y="1960760"/>
                  </a:lnTo>
                  <a:lnTo>
                    <a:pt x="1100358" y="1958842"/>
                  </a:lnTo>
                  <a:lnTo>
                    <a:pt x="1100836" y="1965616"/>
                  </a:lnTo>
                  <a:close/>
                </a:path>
                <a:path w="2381885" h="2181859">
                  <a:moveTo>
                    <a:pt x="865148" y="1965616"/>
                  </a:moveTo>
                  <a:lnTo>
                    <a:pt x="863416" y="1965616"/>
                  </a:lnTo>
                  <a:lnTo>
                    <a:pt x="863437" y="1962935"/>
                  </a:lnTo>
                  <a:lnTo>
                    <a:pt x="865148" y="1965616"/>
                  </a:lnTo>
                  <a:close/>
                </a:path>
                <a:path w="2381885" h="2181859">
                  <a:moveTo>
                    <a:pt x="942460" y="1965616"/>
                  </a:moveTo>
                  <a:lnTo>
                    <a:pt x="941925" y="1965616"/>
                  </a:lnTo>
                  <a:lnTo>
                    <a:pt x="942257" y="1965171"/>
                  </a:lnTo>
                  <a:lnTo>
                    <a:pt x="942460" y="1965616"/>
                  </a:lnTo>
                  <a:close/>
                </a:path>
                <a:path w="2381885" h="2181859">
                  <a:moveTo>
                    <a:pt x="696932" y="1978316"/>
                  </a:moveTo>
                  <a:lnTo>
                    <a:pt x="690157" y="1978316"/>
                  </a:lnTo>
                  <a:lnTo>
                    <a:pt x="688164" y="1965616"/>
                  </a:lnTo>
                  <a:lnTo>
                    <a:pt x="694840" y="1965616"/>
                  </a:lnTo>
                  <a:lnTo>
                    <a:pt x="696932" y="1978316"/>
                  </a:lnTo>
                  <a:close/>
                </a:path>
                <a:path w="2381885" h="2181859">
                  <a:moveTo>
                    <a:pt x="718751" y="1978316"/>
                  </a:moveTo>
                  <a:lnTo>
                    <a:pt x="707393" y="1978316"/>
                  </a:lnTo>
                  <a:lnTo>
                    <a:pt x="702013" y="1965616"/>
                  </a:lnTo>
                  <a:lnTo>
                    <a:pt x="719150" y="1965616"/>
                  </a:lnTo>
                  <a:lnTo>
                    <a:pt x="719252" y="1969976"/>
                  </a:lnTo>
                  <a:lnTo>
                    <a:pt x="719322" y="1974274"/>
                  </a:lnTo>
                  <a:lnTo>
                    <a:pt x="718751" y="1978316"/>
                  </a:lnTo>
                  <a:close/>
                </a:path>
                <a:path w="2381885" h="2181859">
                  <a:moveTo>
                    <a:pt x="735091" y="1978316"/>
                  </a:moveTo>
                  <a:lnTo>
                    <a:pt x="719449" y="1978316"/>
                  </a:lnTo>
                  <a:lnTo>
                    <a:pt x="719437" y="1973459"/>
                  </a:lnTo>
                  <a:lnTo>
                    <a:pt x="720544" y="1965616"/>
                  </a:lnTo>
                  <a:lnTo>
                    <a:pt x="733298" y="1965616"/>
                  </a:lnTo>
                  <a:lnTo>
                    <a:pt x="736361" y="1973125"/>
                  </a:lnTo>
                  <a:lnTo>
                    <a:pt x="736462" y="1973459"/>
                  </a:lnTo>
                  <a:lnTo>
                    <a:pt x="735091" y="1978316"/>
                  </a:lnTo>
                  <a:close/>
                </a:path>
                <a:path w="2381885" h="2181859">
                  <a:moveTo>
                    <a:pt x="736476" y="1973408"/>
                  </a:moveTo>
                  <a:lnTo>
                    <a:pt x="733298" y="1965616"/>
                  </a:lnTo>
                  <a:lnTo>
                    <a:pt x="736286" y="1965616"/>
                  </a:lnTo>
                  <a:lnTo>
                    <a:pt x="736680" y="1971893"/>
                  </a:lnTo>
                  <a:lnTo>
                    <a:pt x="736556" y="1973125"/>
                  </a:lnTo>
                  <a:lnTo>
                    <a:pt x="736476" y="1973408"/>
                  </a:lnTo>
                  <a:close/>
                </a:path>
                <a:path w="2381885" h="2181859">
                  <a:moveTo>
                    <a:pt x="736721" y="1972543"/>
                  </a:moveTo>
                  <a:lnTo>
                    <a:pt x="736286" y="1965616"/>
                  </a:lnTo>
                  <a:lnTo>
                    <a:pt x="738677" y="1965616"/>
                  </a:lnTo>
                  <a:lnTo>
                    <a:pt x="736721" y="1972543"/>
                  </a:lnTo>
                  <a:close/>
                </a:path>
                <a:path w="2381885" h="2181859">
                  <a:moveTo>
                    <a:pt x="738478" y="1978316"/>
                  </a:moveTo>
                  <a:lnTo>
                    <a:pt x="736830" y="1974274"/>
                  </a:lnTo>
                  <a:lnTo>
                    <a:pt x="736721" y="1972543"/>
                  </a:lnTo>
                  <a:lnTo>
                    <a:pt x="738677" y="1965616"/>
                  </a:lnTo>
                  <a:lnTo>
                    <a:pt x="741766" y="1965616"/>
                  </a:lnTo>
                  <a:lnTo>
                    <a:pt x="738478" y="1978316"/>
                  </a:lnTo>
                  <a:close/>
                </a:path>
                <a:path w="2381885" h="2181859">
                  <a:moveTo>
                    <a:pt x="746847" y="1978316"/>
                  </a:moveTo>
                  <a:lnTo>
                    <a:pt x="738478" y="1978316"/>
                  </a:lnTo>
                  <a:lnTo>
                    <a:pt x="741766" y="1965616"/>
                  </a:lnTo>
                  <a:lnTo>
                    <a:pt x="746847" y="1978316"/>
                  </a:lnTo>
                  <a:close/>
                </a:path>
                <a:path w="2381885" h="2181859">
                  <a:moveTo>
                    <a:pt x="749238" y="1978316"/>
                  </a:moveTo>
                  <a:lnTo>
                    <a:pt x="746847" y="1978316"/>
                  </a:lnTo>
                  <a:lnTo>
                    <a:pt x="741766" y="1965616"/>
                  </a:lnTo>
                  <a:lnTo>
                    <a:pt x="744755" y="1965616"/>
                  </a:lnTo>
                  <a:lnTo>
                    <a:pt x="749238" y="1978316"/>
                  </a:lnTo>
                  <a:close/>
                </a:path>
                <a:path w="2381885" h="2181859">
                  <a:moveTo>
                    <a:pt x="753921" y="1978316"/>
                  </a:moveTo>
                  <a:lnTo>
                    <a:pt x="749238" y="1978316"/>
                  </a:lnTo>
                  <a:lnTo>
                    <a:pt x="744755" y="1965616"/>
                  </a:lnTo>
                  <a:lnTo>
                    <a:pt x="755384" y="1965616"/>
                  </a:lnTo>
                  <a:lnTo>
                    <a:pt x="755360" y="1969976"/>
                  </a:lnTo>
                  <a:lnTo>
                    <a:pt x="753921" y="1978316"/>
                  </a:lnTo>
                  <a:close/>
                </a:path>
                <a:path w="2381885" h="2181859">
                  <a:moveTo>
                    <a:pt x="762190" y="1978316"/>
                  </a:moveTo>
                  <a:lnTo>
                    <a:pt x="755315" y="1978316"/>
                  </a:lnTo>
                  <a:lnTo>
                    <a:pt x="755360" y="1969976"/>
                  </a:lnTo>
                  <a:lnTo>
                    <a:pt x="756113" y="1965616"/>
                  </a:lnTo>
                  <a:lnTo>
                    <a:pt x="767769" y="1965616"/>
                  </a:lnTo>
                  <a:lnTo>
                    <a:pt x="762190" y="1978316"/>
                  </a:lnTo>
                  <a:close/>
                </a:path>
                <a:path w="2381885" h="2181859">
                  <a:moveTo>
                    <a:pt x="772452" y="1978316"/>
                  </a:moveTo>
                  <a:lnTo>
                    <a:pt x="767769" y="1965616"/>
                  </a:lnTo>
                  <a:lnTo>
                    <a:pt x="777135" y="1965616"/>
                  </a:lnTo>
                  <a:lnTo>
                    <a:pt x="772452" y="1978316"/>
                  </a:lnTo>
                  <a:close/>
                </a:path>
                <a:path w="2381885" h="2181859">
                  <a:moveTo>
                    <a:pt x="799054" y="1978316"/>
                  </a:moveTo>
                  <a:lnTo>
                    <a:pt x="772452" y="1978316"/>
                  </a:lnTo>
                  <a:lnTo>
                    <a:pt x="777135" y="1965616"/>
                  </a:lnTo>
                  <a:lnTo>
                    <a:pt x="793297" y="1965616"/>
                  </a:lnTo>
                  <a:lnTo>
                    <a:pt x="798145" y="1975267"/>
                  </a:lnTo>
                  <a:lnTo>
                    <a:pt x="799054" y="1978316"/>
                  </a:lnTo>
                  <a:close/>
                </a:path>
                <a:path w="2381885" h="2181859">
                  <a:moveTo>
                    <a:pt x="798145" y="1975267"/>
                  </a:moveTo>
                  <a:lnTo>
                    <a:pt x="793297" y="1965616"/>
                  </a:lnTo>
                  <a:lnTo>
                    <a:pt x="795268" y="1965616"/>
                  </a:lnTo>
                  <a:lnTo>
                    <a:pt x="798145" y="1975267"/>
                  </a:lnTo>
                  <a:close/>
                </a:path>
                <a:path w="2381885" h="2181859">
                  <a:moveTo>
                    <a:pt x="836317" y="1978316"/>
                  </a:moveTo>
                  <a:lnTo>
                    <a:pt x="824759" y="1978316"/>
                  </a:lnTo>
                  <a:lnTo>
                    <a:pt x="825817" y="1971893"/>
                  </a:lnTo>
                  <a:lnTo>
                    <a:pt x="831036" y="1965616"/>
                  </a:lnTo>
                  <a:lnTo>
                    <a:pt x="832830" y="1965616"/>
                  </a:lnTo>
                  <a:lnTo>
                    <a:pt x="836317" y="1978316"/>
                  </a:lnTo>
                  <a:close/>
                </a:path>
                <a:path w="2381885" h="2181859">
                  <a:moveTo>
                    <a:pt x="860950" y="1978316"/>
                  </a:moveTo>
                  <a:lnTo>
                    <a:pt x="836317" y="1978316"/>
                  </a:lnTo>
                  <a:lnTo>
                    <a:pt x="839904" y="1965616"/>
                  </a:lnTo>
                  <a:lnTo>
                    <a:pt x="863649" y="1965616"/>
                  </a:lnTo>
                  <a:lnTo>
                    <a:pt x="860950" y="1978316"/>
                  </a:lnTo>
                  <a:close/>
                </a:path>
                <a:path w="2381885" h="2181859">
                  <a:moveTo>
                    <a:pt x="861187" y="1978316"/>
                  </a:moveTo>
                  <a:lnTo>
                    <a:pt x="860950" y="1978316"/>
                  </a:lnTo>
                  <a:lnTo>
                    <a:pt x="863649" y="1965616"/>
                  </a:lnTo>
                  <a:lnTo>
                    <a:pt x="864064" y="1965616"/>
                  </a:lnTo>
                  <a:lnTo>
                    <a:pt x="861187" y="1978316"/>
                  </a:lnTo>
                  <a:close/>
                </a:path>
                <a:path w="2381885" h="2181859">
                  <a:moveTo>
                    <a:pt x="865807" y="1978316"/>
                  </a:moveTo>
                  <a:lnTo>
                    <a:pt x="861187" y="1978316"/>
                  </a:lnTo>
                  <a:lnTo>
                    <a:pt x="864064" y="1965616"/>
                  </a:lnTo>
                  <a:lnTo>
                    <a:pt x="868596" y="1965616"/>
                  </a:lnTo>
                  <a:lnTo>
                    <a:pt x="868060" y="1971309"/>
                  </a:lnTo>
                  <a:lnTo>
                    <a:pt x="865807" y="1978316"/>
                  </a:lnTo>
                  <a:close/>
                </a:path>
                <a:path w="2381885" h="2181859">
                  <a:moveTo>
                    <a:pt x="872880" y="1978316"/>
                  </a:moveTo>
                  <a:lnTo>
                    <a:pt x="867401" y="1978316"/>
                  </a:lnTo>
                  <a:lnTo>
                    <a:pt x="868060" y="1971309"/>
                  </a:lnTo>
                  <a:lnTo>
                    <a:pt x="869892" y="1965616"/>
                  </a:lnTo>
                  <a:lnTo>
                    <a:pt x="871785" y="1965616"/>
                  </a:lnTo>
                  <a:lnTo>
                    <a:pt x="872880" y="1978316"/>
                  </a:lnTo>
                  <a:close/>
                </a:path>
                <a:path w="2381885" h="2181859">
                  <a:moveTo>
                    <a:pt x="876269" y="1978316"/>
                  </a:moveTo>
                  <a:lnTo>
                    <a:pt x="873877" y="1978316"/>
                  </a:lnTo>
                  <a:lnTo>
                    <a:pt x="871785" y="1965616"/>
                  </a:lnTo>
                  <a:lnTo>
                    <a:pt x="886261" y="1965616"/>
                  </a:lnTo>
                  <a:lnTo>
                    <a:pt x="876595" y="1978023"/>
                  </a:lnTo>
                  <a:lnTo>
                    <a:pt x="876269" y="1978316"/>
                  </a:lnTo>
                  <a:close/>
                </a:path>
                <a:path w="2381885" h="2181859">
                  <a:moveTo>
                    <a:pt x="902834" y="1978316"/>
                  </a:moveTo>
                  <a:lnTo>
                    <a:pt x="876368" y="1978316"/>
                  </a:lnTo>
                  <a:lnTo>
                    <a:pt x="876595" y="1978023"/>
                  </a:lnTo>
                  <a:lnTo>
                    <a:pt x="890445" y="1965616"/>
                  </a:lnTo>
                  <a:lnTo>
                    <a:pt x="895211" y="1965616"/>
                  </a:lnTo>
                  <a:lnTo>
                    <a:pt x="902834" y="1978316"/>
                  </a:lnTo>
                  <a:close/>
                </a:path>
                <a:path w="2381885" h="2181859">
                  <a:moveTo>
                    <a:pt x="907353" y="1991016"/>
                  </a:moveTo>
                  <a:lnTo>
                    <a:pt x="876170" y="1991016"/>
                  </a:lnTo>
                  <a:lnTo>
                    <a:pt x="876767" y="1978316"/>
                  </a:lnTo>
                  <a:lnTo>
                    <a:pt x="902834" y="1978316"/>
                  </a:lnTo>
                  <a:lnTo>
                    <a:pt x="895211" y="1965616"/>
                  </a:lnTo>
                  <a:lnTo>
                    <a:pt x="899483" y="1965616"/>
                  </a:lnTo>
                  <a:lnTo>
                    <a:pt x="905607" y="1978316"/>
                  </a:lnTo>
                  <a:lnTo>
                    <a:pt x="908690" y="1985520"/>
                  </a:lnTo>
                  <a:lnTo>
                    <a:pt x="907353" y="1991016"/>
                  </a:lnTo>
                  <a:close/>
                </a:path>
                <a:path w="2381885" h="2181859">
                  <a:moveTo>
                    <a:pt x="913729" y="1978316"/>
                  </a:moveTo>
                  <a:lnTo>
                    <a:pt x="905607" y="1978316"/>
                  </a:lnTo>
                  <a:lnTo>
                    <a:pt x="899483" y="1965616"/>
                  </a:lnTo>
                  <a:lnTo>
                    <a:pt x="913929" y="1965616"/>
                  </a:lnTo>
                  <a:lnTo>
                    <a:pt x="913729" y="1978316"/>
                  </a:lnTo>
                  <a:close/>
                </a:path>
                <a:path w="2381885" h="2181859">
                  <a:moveTo>
                    <a:pt x="919364" y="1976614"/>
                  </a:moveTo>
                  <a:lnTo>
                    <a:pt x="913929" y="1965616"/>
                  </a:lnTo>
                  <a:lnTo>
                    <a:pt x="919608" y="1965616"/>
                  </a:lnTo>
                  <a:lnTo>
                    <a:pt x="919934" y="1972543"/>
                  </a:lnTo>
                  <a:lnTo>
                    <a:pt x="919834" y="1973459"/>
                  </a:lnTo>
                  <a:lnTo>
                    <a:pt x="919364" y="1976614"/>
                  </a:lnTo>
                  <a:close/>
                </a:path>
                <a:path w="2381885" h="2181859">
                  <a:moveTo>
                    <a:pt x="947798" y="1978316"/>
                  </a:moveTo>
                  <a:lnTo>
                    <a:pt x="920205" y="1978316"/>
                  </a:lnTo>
                  <a:lnTo>
                    <a:pt x="920068" y="1971893"/>
                  </a:lnTo>
                  <a:lnTo>
                    <a:pt x="921004" y="1965616"/>
                  </a:lnTo>
                  <a:lnTo>
                    <a:pt x="948402" y="1965616"/>
                  </a:lnTo>
                  <a:lnTo>
                    <a:pt x="947798" y="1978316"/>
                  </a:lnTo>
                  <a:close/>
                </a:path>
                <a:path w="2381885" h="2181859">
                  <a:moveTo>
                    <a:pt x="971217" y="1978316"/>
                  </a:moveTo>
                  <a:lnTo>
                    <a:pt x="947896" y="1978316"/>
                  </a:lnTo>
                  <a:lnTo>
                    <a:pt x="948500" y="1965616"/>
                  </a:lnTo>
                  <a:lnTo>
                    <a:pt x="976696" y="1965616"/>
                  </a:lnTo>
                  <a:lnTo>
                    <a:pt x="971217" y="1978316"/>
                  </a:lnTo>
                  <a:close/>
                </a:path>
                <a:path w="2381885" h="2181859">
                  <a:moveTo>
                    <a:pt x="981977" y="1978316"/>
                  </a:moveTo>
                  <a:lnTo>
                    <a:pt x="972113" y="1978316"/>
                  </a:lnTo>
                  <a:lnTo>
                    <a:pt x="977692" y="1965616"/>
                  </a:lnTo>
                  <a:lnTo>
                    <a:pt x="978689" y="1965616"/>
                  </a:lnTo>
                  <a:lnTo>
                    <a:pt x="981468" y="1971830"/>
                  </a:lnTo>
                  <a:lnTo>
                    <a:pt x="981977" y="1978316"/>
                  </a:lnTo>
                  <a:close/>
                </a:path>
                <a:path w="2381885" h="2181859">
                  <a:moveTo>
                    <a:pt x="983449" y="1976261"/>
                  </a:moveTo>
                  <a:lnTo>
                    <a:pt x="981496" y="1971893"/>
                  </a:lnTo>
                  <a:lnTo>
                    <a:pt x="981427" y="1971309"/>
                  </a:lnTo>
                  <a:lnTo>
                    <a:pt x="980980" y="1965616"/>
                  </a:lnTo>
                  <a:lnTo>
                    <a:pt x="984368" y="1965616"/>
                  </a:lnTo>
                  <a:lnTo>
                    <a:pt x="983449" y="1976261"/>
                  </a:lnTo>
                  <a:close/>
                </a:path>
                <a:path w="2381885" h="2181859">
                  <a:moveTo>
                    <a:pt x="989947" y="1978316"/>
                  </a:moveTo>
                  <a:lnTo>
                    <a:pt x="984368" y="1978316"/>
                  </a:lnTo>
                  <a:lnTo>
                    <a:pt x="986460" y="1965616"/>
                  </a:lnTo>
                  <a:lnTo>
                    <a:pt x="991043" y="1965616"/>
                  </a:lnTo>
                  <a:lnTo>
                    <a:pt x="989947" y="1978316"/>
                  </a:lnTo>
                  <a:close/>
                </a:path>
                <a:path w="2381885" h="2181859">
                  <a:moveTo>
                    <a:pt x="990545" y="1978316"/>
                  </a:moveTo>
                  <a:lnTo>
                    <a:pt x="989947" y="1978316"/>
                  </a:lnTo>
                  <a:lnTo>
                    <a:pt x="991043" y="1965616"/>
                  </a:lnTo>
                  <a:lnTo>
                    <a:pt x="991641" y="1965616"/>
                  </a:lnTo>
                  <a:lnTo>
                    <a:pt x="990545" y="1978316"/>
                  </a:lnTo>
                  <a:close/>
                </a:path>
                <a:path w="2381885" h="2181859">
                  <a:moveTo>
                    <a:pt x="998515" y="1978316"/>
                  </a:moveTo>
                  <a:lnTo>
                    <a:pt x="990545" y="1978316"/>
                  </a:lnTo>
                  <a:lnTo>
                    <a:pt x="991641" y="1965616"/>
                  </a:lnTo>
                  <a:lnTo>
                    <a:pt x="1000218" y="1965616"/>
                  </a:lnTo>
                  <a:lnTo>
                    <a:pt x="1002058" y="1973459"/>
                  </a:lnTo>
                  <a:lnTo>
                    <a:pt x="998515" y="1978316"/>
                  </a:lnTo>
                  <a:close/>
                </a:path>
                <a:path w="2381885" h="2181859">
                  <a:moveTo>
                    <a:pt x="1002088" y="1973419"/>
                  </a:moveTo>
                  <a:lnTo>
                    <a:pt x="1000318" y="1965616"/>
                  </a:lnTo>
                  <a:lnTo>
                    <a:pt x="1001006" y="1965616"/>
                  </a:lnTo>
                  <a:lnTo>
                    <a:pt x="1002302" y="1973125"/>
                  </a:lnTo>
                  <a:lnTo>
                    <a:pt x="1002088" y="1973419"/>
                  </a:lnTo>
                  <a:close/>
                </a:path>
                <a:path w="2381885" h="2181859">
                  <a:moveTo>
                    <a:pt x="1023535" y="1978316"/>
                  </a:moveTo>
                  <a:lnTo>
                    <a:pt x="1003198" y="1978316"/>
                  </a:lnTo>
                  <a:lnTo>
                    <a:pt x="1002302" y="1973125"/>
                  </a:lnTo>
                  <a:lnTo>
                    <a:pt x="1007781" y="1965616"/>
                  </a:lnTo>
                  <a:lnTo>
                    <a:pt x="1018434" y="1965616"/>
                  </a:lnTo>
                  <a:lnTo>
                    <a:pt x="1023535" y="1978316"/>
                  </a:lnTo>
                  <a:close/>
                </a:path>
                <a:path w="2381885" h="2181859">
                  <a:moveTo>
                    <a:pt x="1054907" y="1978316"/>
                  </a:moveTo>
                  <a:lnTo>
                    <a:pt x="1025341" y="1978316"/>
                  </a:lnTo>
                  <a:lnTo>
                    <a:pt x="1021129" y="1965616"/>
                  </a:lnTo>
                  <a:lnTo>
                    <a:pt x="1057141" y="1965616"/>
                  </a:lnTo>
                  <a:lnTo>
                    <a:pt x="1054907" y="1978316"/>
                  </a:lnTo>
                  <a:close/>
                </a:path>
                <a:path w="2381885" h="2181859">
                  <a:moveTo>
                    <a:pt x="1104921" y="1978316"/>
                  </a:moveTo>
                  <a:lnTo>
                    <a:pt x="1102729" y="1978316"/>
                  </a:lnTo>
                  <a:lnTo>
                    <a:pt x="1103427" y="1965616"/>
                  </a:lnTo>
                  <a:lnTo>
                    <a:pt x="1107611" y="1965616"/>
                  </a:lnTo>
                  <a:lnTo>
                    <a:pt x="1104921" y="1978316"/>
                  </a:lnTo>
                  <a:close/>
                </a:path>
                <a:path w="2381885" h="2181859">
                  <a:moveTo>
                    <a:pt x="736830" y="1974274"/>
                  </a:moveTo>
                  <a:lnTo>
                    <a:pt x="736497" y="1973459"/>
                  </a:lnTo>
                  <a:lnTo>
                    <a:pt x="736556" y="1973125"/>
                  </a:lnTo>
                  <a:lnTo>
                    <a:pt x="736721" y="1972543"/>
                  </a:lnTo>
                  <a:lnTo>
                    <a:pt x="736830" y="1974274"/>
                  </a:lnTo>
                  <a:close/>
                </a:path>
                <a:path w="2381885" h="2181859">
                  <a:moveTo>
                    <a:pt x="920205" y="1978316"/>
                  </a:moveTo>
                  <a:lnTo>
                    <a:pt x="919364" y="1976614"/>
                  </a:lnTo>
                  <a:lnTo>
                    <a:pt x="919943" y="1972733"/>
                  </a:lnTo>
                  <a:lnTo>
                    <a:pt x="920205" y="1978316"/>
                  </a:lnTo>
                  <a:close/>
                </a:path>
                <a:path w="2381885" h="2181859">
                  <a:moveTo>
                    <a:pt x="1003198" y="1978316"/>
                  </a:moveTo>
                  <a:lnTo>
                    <a:pt x="1002096" y="1973408"/>
                  </a:lnTo>
                  <a:lnTo>
                    <a:pt x="1002302" y="1973125"/>
                  </a:lnTo>
                  <a:lnTo>
                    <a:pt x="1003198" y="1978316"/>
                  </a:lnTo>
                  <a:close/>
                </a:path>
                <a:path w="2381885" h="2181859">
                  <a:moveTo>
                    <a:pt x="1003198" y="1978316"/>
                  </a:moveTo>
                  <a:lnTo>
                    <a:pt x="1002204" y="1974080"/>
                  </a:lnTo>
                  <a:lnTo>
                    <a:pt x="1002088" y="1973419"/>
                  </a:lnTo>
                  <a:lnTo>
                    <a:pt x="1003198" y="1978316"/>
                  </a:lnTo>
                  <a:close/>
                </a:path>
                <a:path w="2381885" h="2181859">
                  <a:moveTo>
                    <a:pt x="1003198" y="1978316"/>
                  </a:moveTo>
                  <a:lnTo>
                    <a:pt x="998515" y="1978316"/>
                  </a:lnTo>
                  <a:lnTo>
                    <a:pt x="1002058" y="1973459"/>
                  </a:lnTo>
                  <a:lnTo>
                    <a:pt x="1003198" y="1978316"/>
                  </a:lnTo>
                  <a:close/>
                </a:path>
                <a:path w="2381885" h="2181859">
                  <a:moveTo>
                    <a:pt x="719449" y="1978316"/>
                  </a:moveTo>
                  <a:lnTo>
                    <a:pt x="718751" y="1978316"/>
                  </a:lnTo>
                  <a:lnTo>
                    <a:pt x="719349" y="1974080"/>
                  </a:lnTo>
                  <a:lnTo>
                    <a:pt x="719449" y="1978316"/>
                  </a:lnTo>
                  <a:close/>
                </a:path>
                <a:path w="2381885" h="2181859">
                  <a:moveTo>
                    <a:pt x="738478" y="1978316"/>
                  </a:moveTo>
                  <a:lnTo>
                    <a:pt x="737083" y="1978316"/>
                  </a:lnTo>
                  <a:lnTo>
                    <a:pt x="736830" y="1974274"/>
                  </a:lnTo>
                  <a:lnTo>
                    <a:pt x="738478" y="1978316"/>
                  </a:lnTo>
                  <a:close/>
                </a:path>
                <a:path w="2381885" h="2181859">
                  <a:moveTo>
                    <a:pt x="984368" y="1978316"/>
                  </a:moveTo>
                  <a:lnTo>
                    <a:pt x="983272" y="1978316"/>
                  </a:lnTo>
                  <a:lnTo>
                    <a:pt x="983449" y="1976261"/>
                  </a:lnTo>
                  <a:lnTo>
                    <a:pt x="984368" y="1978316"/>
                  </a:lnTo>
                  <a:close/>
                </a:path>
                <a:path w="2381885" h="2181859">
                  <a:moveTo>
                    <a:pt x="920205" y="1978316"/>
                  </a:moveTo>
                  <a:lnTo>
                    <a:pt x="919111" y="1978316"/>
                  </a:lnTo>
                  <a:lnTo>
                    <a:pt x="919364" y="1976614"/>
                  </a:lnTo>
                  <a:lnTo>
                    <a:pt x="920205" y="1978316"/>
                  </a:lnTo>
                  <a:close/>
                </a:path>
                <a:path w="2381885" h="2181859">
                  <a:moveTo>
                    <a:pt x="876368" y="1978316"/>
                  </a:moveTo>
                  <a:lnTo>
                    <a:pt x="876595" y="1978023"/>
                  </a:lnTo>
                  <a:lnTo>
                    <a:pt x="876368" y="1978316"/>
                  </a:lnTo>
                  <a:close/>
                </a:path>
                <a:path w="2381885" h="2181859">
                  <a:moveTo>
                    <a:pt x="701017" y="1991016"/>
                  </a:moveTo>
                  <a:lnTo>
                    <a:pt x="658375" y="1991016"/>
                  </a:lnTo>
                  <a:lnTo>
                    <a:pt x="659271" y="1978316"/>
                  </a:lnTo>
                  <a:lnTo>
                    <a:pt x="701355" y="1978316"/>
                  </a:lnTo>
                  <a:lnTo>
                    <a:pt x="701017" y="1991016"/>
                  </a:lnTo>
                  <a:close/>
                </a:path>
                <a:path w="2381885" h="2181859">
                  <a:moveTo>
                    <a:pt x="713969" y="1991016"/>
                  </a:moveTo>
                  <a:lnTo>
                    <a:pt x="710681" y="1991016"/>
                  </a:lnTo>
                  <a:lnTo>
                    <a:pt x="706297" y="1978316"/>
                  </a:lnTo>
                  <a:lnTo>
                    <a:pt x="711080" y="1978316"/>
                  </a:lnTo>
                  <a:lnTo>
                    <a:pt x="713969" y="1991016"/>
                  </a:lnTo>
                  <a:close/>
                </a:path>
                <a:path w="2381885" h="2181859">
                  <a:moveTo>
                    <a:pt x="715862" y="1991016"/>
                  </a:moveTo>
                  <a:lnTo>
                    <a:pt x="713969" y="1991016"/>
                  </a:lnTo>
                  <a:lnTo>
                    <a:pt x="714666" y="1978316"/>
                  </a:lnTo>
                  <a:lnTo>
                    <a:pt x="717157" y="1978316"/>
                  </a:lnTo>
                  <a:lnTo>
                    <a:pt x="715862" y="1991016"/>
                  </a:lnTo>
                  <a:close/>
                </a:path>
                <a:path w="2381885" h="2181859">
                  <a:moveTo>
                    <a:pt x="754918" y="1991016"/>
                  </a:moveTo>
                  <a:lnTo>
                    <a:pt x="731803" y="1991016"/>
                  </a:lnTo>
                  <a:lnTo>
                    <a:pt x="736885" y="1978316"/>
                  </a:lnTo>
                  <a:lnTo>
                    <a:pt x="747944" y="1978316"/>
                  </a:lnTo>
                  <a:lnTo>
                    <a:pt x="754918" y="1991016"/>
                  </a:lnTo>
                  <a:close/>
                </a:path>
                <a:path w="2381885" h="2181859">
                  <a:moveTo>
                    <a:pt x="755544" y="1989787"/>
                  </a:moveTo>
                  <a:lnTo>
                    <a:pt x="750235" y="1978316"/>
                  </a:lnTo>
                  <a:lnTo>
                    <a:pt x="755117" y="1978316"/>
                  </a:lnTo>
                  <a:lnTo>
                    <a:pt x="755499" y="1988072"/>
                  </a:lnTo>
                  <a:lnTo>
                    <a:pt x="755544" y="1989787"/>
                  </a:lnTo>
                  <a:close/>
                </a:path>
                <a:path w="2381885" h="2181859">
                  <a:moveTo>
                    <a:pt x="777434" y="1991016"/>
                  </a:moveTo>
                  <a:lnTo>
                    <a:pt x="756113" y="1991016"/>
                  </a:lnTo>
                  <a:lnTo>
                    <a:pt x="755569" y="1989840"/>
                  </a:lnTo>
                  <a:lnTo>
                    <a:pt x="755563" y="1989685"/>
                  </a:lnTo>
                  <a:lnTo>
                    <a:pt x="757666" y="1978316"/>
                  </a:lnTo>
                  <a:lnTo>
                    <a:pt x="774943" y="1978316"/>
                  </a:lnTo>
                  <a:lnTo>
                    <a:pt x="777434" y="1991016"/>
                  </a:lnTo>
                  <a:close/>
                </a:path>
                <a:path w="2381885" h="2181859">
                  <a:moveTo>
                    <a:pt x="802690" y="1991016"/>
                  </a:moveTo>
                  <a:lnTo>
                    <a:pt x="784607" y="1991016"/>
                  </a:lnTo>
                  <a:lnTo>
                    <a:pt x="787995" y="1978316"/>
                  </a:lnTo>
                  <a:lnTo>
                    <a:pt x="802392" y="1978316"/>
                  </a:lnTo>
                  <a:lnTo>
                    <a:pt x="803655" y="1988072"/>
                  </a:lnTo>
                  <a:lnTo>
                    <a:pt x="802690" y="1991016"/>
                  </a:lnTo>
                  <a:close/>
                </a:path>
                <a:path w="2381885" h="2181859">
                  <a:moveTo>
                    <a:pt x="817809" y="1991016"/>
                  </a:moveTo>
                  <a:lnTo>
                    <a:pt x="804036" y="1991016"/>
                  </a:lnTo>
                  <a:lnTo>
                    <a:pt x="803655" y="1988072"/>
                  </a:lnTo>
                  <a:lnTo>
                    <a:pt x="806853" y="1978316"/>
                  </a:lnTo>
                  <a:lnTo>
                    <a:pt x="813799" y="1978316"/>
                  </a:lnTo>
                  <a:lnTo>
                    <a:pt x="817809" y="1991016"/>
                  </a:lnTo>
                  <a:close/>
                </a:path>
                <a:path w="2381885" h="2181859">
                  <a:moveTo>
                    <a:pt x="822867" y="1991016"/>
                  </a:moveTo>
                  <a:lnTo>
                    <a:pt x="818382" y="1991016"/>
                  </a:lnTo>
                  <a:lnTo>
                    <a:pt x="818282" y="1978316"/>
                  </a:lnTo>
                  <a:lnTo>
                    <a:pt x="823664" y="1978316"/>
                  </a:lnTo>
                  <a:lnTo>
                    <a:pt x="822867" y="1991016"/>
                  </a:lnTo>
                  <a:close/>
                </a:path>
                <a:path w="2381885" h="2181859">
                  <a:moveTo>
                    <a:pt x="876170" y="1991016"/>
                  </a:moveTo>
                  <a:lnTo>
                    <a:pt x="823065" y="1991016"/>
                  </a:lnTo>
                  <a:lnTo>
                    <a:pt x="823961" y="1978316"/>
                  </a:lnTo>
                  <a:lnTo>
                    <a:pt x="867402" y="1978316"/>
                  </a:lnTo>
                  <a:lnTo>
                    <a:pt x="876170" y="1991016"/>
                  </a:lnTo>
                  <a:close/>
                </a:path>
                <a:path w="2381885" h="2181859">
                  <a:moveTo>
                    <a:pt x="911139" y="1991016"/>
                  </a:moveTo>
                  <a:lnTo>
                    <a:pt x="908690" y="1985520"/>
                  </a:lnTo>
                  <a:lnTo>
                    <a:pt x="910442" y="1978316"/>
                  </a:lnTo>
                  <a:lnTo>
                    <a:pt x="913530" y="1978316"/>
                  </a:lnTo>
                  <a:lnTo>
                    <a:pt x="911139" y="1991016"/>
                  </a:lnTo>
                  <a:close/>
                </a:path>
                <a:path w="2381885" h="2181859">
                  <a:moveTo>
                    <a:pt x="943974" y="1991016"/>
                  </a:moveTo>
                  <a:lnTo>
                    <a:pt x="913431" y="1991016"/>
                  </a:lnTo>
                  <a:lnTo>
                    <a:pt x="916620" y="1978316"/>
                  </a:lnTo>
                  <a:lnTo>
                    <a:pt x="944915" y="1978316"/>
                  </a:lnTo>
                  <a:lnTo>
                    <a:pt x="943974" y="1991016"/>
                  </a:lnTo>
                  <a:close/>
                </a:path>
                <a:path w="2381885" h="2181859">
                  <a:moveTo>
                    <a:pt x="949297" y="1991016"/>
                  </a:moveTo>
                  <a:lnTo>
                    <a:pt x="944073" y="1991016"/>
                  </a:lnTo>
                  <a:lnTo>
                    <a:pt x="945013" y="1978316"/>
                  </a:lnTo>
                  <a:lnTo>
                    <a:pt x="948600" y="1978316"/>
                  </a:lnTo>
                  <a:lnTo>
                    <a:pt x="949297" y="1991016"/>
                  </a:lnTo>
                  <a:close/>
                </a:path>
                <a:path w="2381885" h="2181859">
                  <a:moveTo>
                    <a:pt x="950493" y="1991016"/>
                  </a:moveTo>
                  <a:lnTo>
                    <a:pt x="949298" y="1991016"/>
                  </a:lnTo>
                  <a:lnTo>
                    <a:pt x="948600" y="1978316"/>
                  </a:lnTo>
                  <a:lnTo>
                    <a:pt x="952884" y="1978316"/>
                  </a:lnTo>
                  <a:lnTo>
                    <a:pt x="950493" y="1991016"/>
                  </a:lnTo>
                  <a:close/>
                </a:path>
                <a:path w="2381885" h="2181859">
                  <a:moveTo>
                    <a:pt x="963951" y="1991016"/>
                  </a:moveTo>
                  <a:lnTo>
                    <a:pt x="950592" y="1991016"/>
                  </a:lnTo>
                  <a:lnTo>
                    <a:pt x="952984" y="1978316"/>
                  </a:lnTo>
                  <a:lnTo>
                    <a:pt x="968427" y="1978316"/>
                  </a:lnTo>
                  <a:lnTo>
                    <a:pt x="963951" y="1991016"/>
                  </a:lnTo>
                  <a:close/>
                </a:path>
                <a:path w="2381885" h="2181859">
                  <a:moveTo>
                    <a:pt x="975799" y="1991016"/>
                  </a:moveTo>
                  <a:lnTo>
                    <a:pt x="973608" y="1991016"/>
                  </a:lnTo>
                  <a:lnTo>
                    <a:pt x="974604" y="1978316"/>
                  </a:lnTo>
                  <a:lnTo>
                    <a:pt x="975501" y="1978316"/>
                  </a:lnTo>
                  <a:lnTo>
                    <a:pt x="975799" y="1991016"/>
                  </a:lnTo>
                  <a:close/>
                </a:path>
                <a:path w="2381885" h="2181859">
                  <a:moveTo>
                    <a:pt x="981523" y="1978650"/>
                  </a:moveTo>
                  <a:lnTo>
                    <a:pt x="981578" y="1978316"/>
                  </a:lnTo>
                  <a:lnTo>
                    <a:pt x="981523" y="1978650"/>
                  </a:lnTo>
                  <a:close/>
                </a:path>
                <a:path w="2381885" h="2181859">
                  <a:moveTo>
                    <a:pt x="990047" y="1991016"/>
                  </a:moveTo>
                  <a:lnTo>
                    <a:pt x="979586" y="1991016"/>
                  </a:lnTo>
                  <a:lnTo>
                    <a:pt x="981678" y="1978316"/>
                  </a:lnTo>
                  <a:lnTo>
                    <a:pt x="988054" y="1978316"/>
                  </a:lnTo>
                  <a:lnTo>
                    <a:pt x="989616" y="1983171"/>
                  </a:lnTo>
                  <a:lnTo>
                    <a:pt x="990047" y="1991016"/>
                  </a:lnTo>
                  <a:close/>
                </a:path>
                <a:path w="2381885" h="2181859">
                  <a:moveTo>
                    <a:pt x="989616" y="1983171"/>
                  </a:moveTo>
                  <a:lnTo>
                    <a:pt x="988054" y="1978316"/>
                  </a:lnTo>
                  <a:lnTo>
                    <a:pt x="989349" y="1978316"/>
                  </a:lnTo>
                  <a:lnTo>
                    <a:pt x="989616" y="1983171"/>
                  </a:lnTo>
                  <a:close/>
                </a:path>
                <a:path w="2381885" h="2181859">
                  <a:moveTo>
                    <a:pt x="1018242" y="1991016"/>
                  </a:moveTo>
                  <a:lnTo>
                    <a:pt x="992139" y="1991016"/>
                  </a:lnTo>
                  <a:lnTo>
                    <a:pt x="989616" y="1983171"/>
                  </a:lnTo>
                  <a:lnTo>
                    <a:pt x="989349" y="1978316"/>
                  </a:lnTo>
                  <a:lnTo>
                    <a:pt x="1023323" y="1978316"/>
                  </a:lnTo>
                  <a:lnTo>
                    <a:pt x="1021535" y="1984647"/>
                  </a:lnTo>
                  <a:lnTo>
                    <a:pt x="1018242" y="1991016"/>
                  </a:lnTo>
                  <a:close/>
                </a:path>
                <a:path w="2381885" h="2181859">
                  <a:moveTo>
                    <a:pt x="1032290" y="1991016"/>
                  </a:moveTo>
                  <a:lnTo>
                    <a:pt x="1019737" y="1991016"/>
                  </a:lnTo>
                  <a:lnTo>
                    <a:pt x="1021535" y="1984647"/>
                  </a:lnTo>
                  <a:lnTo>
                    <a:pt x="1024809" y="1978316"/>
                  </a:lnTo>
                  <a:lnTo>
                    <a:pt x="1037097" y="1978316"/>
                  </a:lnTo>
                  <a:lnTo>
                    <a:pt x="1032711" y="1990260"/>
                  </a:lnTo>
                  <a:lnTo>
                    <a:pt x="1032290" y="1991016"/>
                  </a:lnTo>
                  <a:close/>
                </a:path>
                <a:path w="2381885" h="2181859">
                  <a:moveTo>
                    <a:pt x="1059888" y="1991016"/>
                  </a:moveTo>
                  <a:lnTo>
                    <a:pt x="1032434" y="1991016"/>
                  </a:lnTo>
                  <a:lnTo>
                    <a:pt x="1032711" y="1990260"/>
                  </a:lnTo>
                  <a:lnTo>
                    <a:pt x="1039363" y="1978316"/>
                  </a:lnTo>
                  <a:lnTo>
                    <a:pt x="1054441" y="1978316"/>
                  </a:lnTo>
                  <a:lnTo>
                    <a:pt x="1059888" y="1991016"/>
                  </a:lnTo>
                  <a:close/>
                </a:path>
                <a:path w="2381885" h="2181859">
                  <a:moveTo>
                    <a:pt x="1102032" y="1991016"/>
                  </a:moveTo>
                  <a:lnTo>
                    <a:pt x="1090027" y="1991016"/>
                  </a:lnTo>
                  <a:lnTo>
                    <a:pt x="1088638" y="1978316"/>
                  </a:lnTo>
                  <a:lnTo>
                    <a:pt x="1106316" y="1978316"/>
                  </a:lnTo>
                  <a:lnTo>
                    <a:pt x="1102032" y="1991016"/>
                  </a:lnTo>
                  <a:close/>
                </a:path>
                <a:path w="2381885" h="2181859">
                  <a:moveTo>
                    <a:pt x="1643228" y="1991016"/>
                  </a:moveTo>
                  <a:lnTo>
                    <a:pt x="1636454" y="1991016"/>
                  </a:lnTo>
                  <a:lnTo>
                    <a:pt x="1636753" y="1978316"/>
                  </a:lnTo>
                  <a:lnTo>
                    <a:pt x="1639941" y="1978316"/>
                  </a:lnTo>
                  <a:lnTo>
                    <a:pt x="1643228" y="1991016"/>
                  </a:lnTo>
                  <a:close/>
                </a:path>
                <a:path w="2381885" h="2181859">
                  <a:moveTo>
                    <a:pt x="1698375" y="1991016"/>
                  </a:moveTo>
                  <a:lnTo>
                    <a:pt x="1669631" y="1991016"/>
                  </a:lnTo>
                  <a:lnTo>
                    <a:pt x="1660864" y="1978316"/>
                  </a:lnTo>
                  <a:lnTo>
                    <a:pt x="1687664" y="1978316"/>
                  </a:lnTo>
                  <a:lnTo>
                    <a:pt x="1698375" y="1991016"/>
                  </a:lnTo>
                  <a:close/>
                </a:path>
                <a:path w="2381885" h="2181859">
                  <a:moveTo>
                    <a:pt x="979486" y="1991016"/>
                  </a:moveTo>
                  <a:lnTo>
                    <a:pt x="975799" y="1991016"/>
                  </a:lnTo>
                  <a:lnTo>
                    <a:pt x="981523" y="1978650"/>
                  </a:lnTo>
                  <a:lnTo>
                    <a:pt x="979486" y="1991016"/>
                  </a:lnTo>
                  <a:close/>
                </a:path>
                <a:path w="2381885" h="2181859">
                  <a:moveTo>
                    <a:pt x="1019737" y="1991016"/>
                  </a:moveTo>
                  <a:lnTo>
                    <a:pt x="1018242" y="1991016"/>
                  </a:lnTo>
                  <a:lnTo>
                    <a:pt x="1021535" y="1984647"/>
                  </a:lnTo>
                  <a:lnTo>
                    <a:pt x="1019737" y="1991016"/>
                  </a:lnTo>
                  <a:close/>
                </a:path>
                <a:path w="2381885" h="2181859">
                  <a:moveTo>
                    <a:pt x="755615" y="1991016"/>
                  </a:moveTo>
                  <a:lnTo>
                    <a:pt x="755317" y="1991016"/>
                  </a:lnTo>
                  <a:lnTo>
                    <a:pt x="755544" y="1989787"/>
                  </a:lnTo>
                  <a:lnTo>
                    <a:pt x="755615" y="1991016"/>
                  </a:lnTo>
                  <a:close/>
                </a:path>
                <a:path w="2381885" h="2181859">
                  <a:moveTo>
                    <a:pt x="756113" y="1991016"/>
                  </a:moveTo>
                  <a:lnTo>
                    <a:pt x="755615" y="1991016"/>
                  </a:lnTo>
                  <a:lnTo>
                    <a:pt x="755569" y="1989840"/>
                  </a:lnTo>
                  <a:lnTo>
                    <a:pt x="756113" y="1991016"/>
                  </a:lnTo>
                  <a:close/>
                </a:path>
                <a:path w="2381885" h="2181859">
                  <a:moveTo>
                    <a:pt x="1032434" y="1991016"/>
                  </a:moveTo>
                  <a:lnTo>
                    <a:pt x="1032290" y="1991016"/>
                  </a:lnTo>
                  <a:lnTo>
                    <a:pt x="1032711" y="1990260"/>
                  </a:lnTo>
                  <a:lnTo>
                    <a:pt x="1032434" y="1991016"/>
                  </a:lnTo>
                  <a:close/>
                </a:path>
                <a:path w="2381885" h="2181859">
                  <a:moveTo>
                    <a:pt x="690157" y="2003716"/>
                  </a:moveTo>
                  <a:lnTo>
                    <a:pt x="672504" y="2003716"/>
                  </a:lnTo>
                  <a:lnTo>
                    <a:pt x="669733" y="1991016"/>
                  </a:lnTo>
                  <a:lnTo>
                    <a:pt x="688662" y="1991016"/>
                  </a:lnTo>
                  <a:lnTo>
                    <a:pt x="690157" y="2003716"/>
                  </a:lnTo>
                  <a:close/>
                </a:path>
                <a:path w="2381885" h="2181859">
                  <a:moveTo>
                    <a:pt x="713670" y="2016416"/>
                  </a:moveTo>
                  <a:lnTo>
                    <a:pt x="686671" y="2016416"/>
                  </a:lnTo>
                  <a:lnTo>
                    <a:pt x="693055" y="2003716"/>
                  </a:lnTo>
                  <a:lnTo>
                    <a:pt x="703371" y="1991016"/>
                  </a:lnTo>
                  <a:lnTo>
                    <a:pt x="712660" y="1991016"/>
                  </a:lnTo>
                  <a:lnTo>
                    <a:pt x="715113" y="2000449"/>
                  </a:lnTo>
                  <a:lnTo>
                    <a:pt x="715164" y="2003716"/>
                  </a:lnTo>
                  <a:lnTo>
                    <a:pt x="715962" y="2003716"/>
                  </a:lnTo>
                  <a:lnTo>
                    <a:pt x="713773" y="2016033"/>
                  </a:lnTo>
                  <a:lnTo>
                    <a:pt x="713670" y="2016416"/>
                  </a:lnTo>
                  <a:close/>
                </a:path>
                <a:path w="2381885" h="2181859">
                  <a:moveTo>
                    <a:pt x="718153" y="2003716"/>
                  </a:moveTo>
                  <a:lnTo>
                    <a:pt x="715962" y="2003716"/>
                  </a:lnTo>
                  <a:lnTo>
                    <a:pt x="715113" y="2000449"/>
                  </a:lnTo>
                  <a:lnTo>
                    <a:pt x="714965" y="1991016"/>
                  </a:lnTo>
                  <a:lnTo>
                    <a:pt x="719548" y="1991016"/>
                  </a:lnTo>
                  <a:lnTo>
                    <a:pt x="718153" y="2003716"/>
                  </a:lnTo>
                  <a:close/>
                </a:path>
                <a:path w="2381885" h="2181859">
                  <a:moveTo>
                    <a:pt x="912733" y="2003716"/>
                  </a:moveTo>
                  <a:lnTo>
                    <a:pt x="727320" y="2003716"/>
                  </a:lnTo>
                  <a:lnTo>
                    <a:pt x="729114" y="1991016"/>
                  </a:lnTo>
                  <a:lnTo>
                    <a:pt x="913530" y="1991016"/>
                  </a:lnTo>
                  <a:lnTo>
                    <a:pt x="912733" y="2003716"/>
                  </a:lnTo>
                  <a:close/>
                </a:path>
                <a:path w="2381885" h="2181859">
                  <a:moveTo>
                    <a:pt x="932983" y="2003716"/>
                  </a:moveTo>
                  <a:lnTo>
                    <a:pt x="917416" y="2003716"/>
                  </a:lnTo>
                  <a:lnTo>
                    <a:pt x="913530" y="1991016"/>
                  </a:lnTo>
                  <a:lnTo>
                    <a:pt x="940113" y="1991016"/>
                  </a:lnTo>
                  <a:lnTo>
                    <a:pt x="932983" y="2003716"/>
                  </a:lnTo>
                  <a:close/>
                </a:path>
                <a:path w="2381885" h="2181859">
                  <a:moveTo>
                    <a:pt x="945988" y="1999850"/>
                  </a:moveTo>
                  <a:lnTo>
                    <a:pt x="945711" y="1991016"/>
                  </a:lnTo>
                  <a:lnTo>
                    <a:pt x="946109" y="1991016"/>
                  </a:lnTo>
                  <a:lnTo>
                    <a:pt x="945988" y="1999850"/>
                  </a:lnTo>
                  <a:close/>
                </a:path>
                <a:path w="2381885" h="2181859">
                  <a:moveTo>
                    <a:pt x="949098" y="2003716"/>
                  </a:moveTo>
                  <a:lnTo>
                    <a:pt x="946109" y="2003716"/>
                  </a:lnTo>
                  <a:lnTo>
                    <a:pt x="946109" y="1999036"/>
                  </a:lnTo>
                  <a:lnTo>
                    <a:pt x="947305" y="1991016"/>
                  </a:lnTo>
                  <a:lnTo>
                    <a:pt x="949796" y="1991016"/>
                  </a:lnTo>
                  <a:lnTo>
                    <a:pt x="949974" y="1991902"/>
                  </a:lnTo>
                  <a:lnTo>
                    <a:pt x="949980" y="1993497"/>
                  </a:lnTo>
                  <a:lnTo>
                    <a:pt x="949098" y="2003716"/>
                  </a:lnTo>
                  <a:close/>
                </a:path>
                <a:path w="2381885" h="2181859">
                  <a:moveTo>
                    <a:pt x="956770" y="2003716"/>
                  </a:moveTo>
                  <a:lnTo>
                    <a:pt x="952344" y="2003716"/>
                  </a:lnTo>
                  <a:lnTo>
                    <a:pt x="950294" y="1993497"/>
                  </a:lnTo>
                  <a:lnTo>
                    <a:pt x="950194" y="1991016"/>
                  </a:lnTo>
                  <a:lnTo>
                    <a:pt x="954279" y="1991016"/>
                  </a:lnTo>
                  <a:lnTo>
                    <a:pt x="956770" y="2003716"/>
                  </a:lnTo>
                  <a:close/>
                </a:path>
                <a:path w="2381885" h="2181859">
                  <a:moveTo>
                    <a:pt x="956834" y="2003535"/>
                  </a:moveTo>
                  <a:lnTo>
                    <a:pt x="954379" y="1991016"/>
                  </a:lnTo>
                  <a:lnTo>
                    <a:pt x="961054" y="1991016"/>
                  </a:lnTo>
                  <a:lnTo>
                    <a:pt x="960940" y="1991902"/>
                  </a:lnTo>
                  <a:lnTo>
                    <a:pt x="956834" y="2003535"/>
                  </a:lnTo>
                  <a:close/>
                </a:path>
                <a:path w="2381885" h="2181859">
                  <a:moveTo>
                    <a:pt x="961040" y="1991902"/>
                  </a:moveTo>
                  <a:lnTo>
                    <a:pt x="961159" y="1991282"/>
                  </a:lnTo>
                  <a:lnTo>
                    <a:pt x="961253" y="1991016"/>
                  </a:lnTo>
                  <a:lnTo>
                    <a:pt x="961139" y="1991621"/>
                  </a:lnTo>
                  <a:lnTo>
                    <a:pt x="961040" y="1991902"/>
                  </a:lnTo>
                  <a:close/>
                </a:path>
                <a:path w="2381885" h="2181859">
                  <a:moveTo>
                    <a:pt x="966036" y="2003716"/>
                  </a:moveTo>
                  <a:lnTo>
                    <a:pt x="961512" y="2003716"/>
                  </a:lnTo>
                  <a:lnTo>
                    <a:pt x="961461" y="2001223"/>
                  </a:lnTo>
                  <a:lnTo>
                    <a:pt x="963943" y="1991016"/>
                  </a:lnTo>
                  <a:lnTo>
                    <a:pt x="965637" y="1991016"/>
                  </a:lnTo>
                  <a:lnTo>
                    <a:pt x="965757" y="1991902"/>
                  </a:lnTo>
                  <a:lnTo>
                    <a:pt x="966036" y="2003716"/>
                  </a:lnTo>
                  <a:close/>
                </a:path>
                <a:path w="2381885" h="2181859">
                  <a:moveTo>
                    <a:pt x="968427" y="2003716"/>
                  </a:moveTo>
                  <a:lnTo>
                    <a:pt x="965832" y="1991902"/>
                  </a:lnTo>
                  <a:lnTo>
                    <a:pt x="965737" y="1991016"/>
                  </a:lnTo>
                  <a:lnTo>
                    <a:pt x="969722" y="1991016"/>
                  </a:lnTo>
                  <a:lnTo>
                    <a:pt x="969669" y="1992405"/>
                  </a:lnTo>
                  <a:lnTo>
                    <a:pt x="968427" y="2003716"/>
                  </a:lnTo>
                  <a:close/>
                </a:path>
                <a:path w="2381885" h="2181859">
                  <a:moveTo>
                    <a:pt x="983172" y="2003716"/>
                  </a:moveTo>
                  <a:lnTo>
                    <a:pt x="970419" y="2003716"/>
                  </a:lnTo>
                  <a:lnTo>
                    <a:pt x="969858" y="1993497"/>
                  </a:lnTo>
                  <a:lnTo>
                    <a:pt x="969822" y="1991016"/>
                  </a:lnTo>
                  <a:lnTo>
                    <a:pt x="984567" y="1991016"/>
                  </a:lnTo>
                  <a:lnTo>
                    <a:pt x="983172" y="2003716"/>
                  </a:lnTo>
                  <a:close/>
                </a:path>
                <a:path w="2381885" h="2181859">
                  <a:moveTo>
                    <a:pt x="1010773" y="2003716"/>
                  </a:moveTo>
                  <a:lnTo>
                    <a:pt x="983272" y="2003716"/>
                  </a:lnTo>
                  <a:lnTo>
                    <a:pt x="984667" y="1991016"/>
                  </a:lnTo>
                  <a:lnTo>
                    <a:pt x="1012501" y="1991016"/>
                  </a:lnTo>
                  <a:lnTo>
                    <a:pt x="1012294" y="1993497"/>
                  </a:lnTo>
                  <a:lnTo>
                    <a:pt x="1010773" y="2003716"/>
                  </a:lnTo>
                  <a:close/>
                </a:path>
                <a:path w="2381885" h="2181859">
                  <a:moveTo>
                    <a:pt x="1012309" y="1993391"/>
                  </a:moveTo>
                  <a:lnTo>
                    <a:pt x="1012501" y="1991016"/>
                  </a:lnTo>
                  <a:lnTo>
                    <a:pt x="1012663" y="1991016"/>
                  </a:lnTo>
                  <a:lnTo>
                    <a:pt x="1012309" y="1993391"/>
                  </a:lnTo>
                  <a:close/>
                </a:path>
                <a:path w="2381885" h="2181859">
                  <a:moveTo>
                    <a:pt x="1025117" y="2003716"/>
                  </a:moveTo>
                  <a:lnTo>
                    <a:pt x="1011475" y="2003716"/>
                  </a:lnTo>
                  <a:lnTo>
                    <a:pt x="1012309" y="1993391"/>
                  </a:lnTo>
                  <a:lnTo>
                    <a:pt x="1012663" y="1991016"/>
                  </a:lnTo>
                  <a:lnTo>
                    <a:pt x="1024958" y="1991016"/>
                  </a:lnTo>
                  <a:lnTo>
                    <a:pt x="1025117" y="2003716"/>
                  </a:lnTo>
                  <a:close/>
                </a:path>
                <a:path w="2381885" h="2181859">
                  <a:moveTo>
                    <a:pt x="1050224" y="2003716"/>
                  </a:moveTo>
                  <a:lnTo>
                    <a:pt x="1037471" y="2003716"/>
                  </a:lnTo>
                  <a:lnTo>
                    <a:pt x="1036973" y="1991016"/>
                  </a:lnTo>
                  <a:lnTo>
                    <a:pt x="1046338" y="1991016"/>
                  </a:lnTo>
                  <a:lnTo>
                    <a:pt x="1050224" y="2003716"/>
                  </a:lnTo>
                  <a:close/>
                </a:path>
                <a:path w="2381885" h="2181859">
                  <a:moveTo>
                    <a:pt x="1089071" y="2003716"/>
                  </a:moveTo>
                  <a:lnTo>
                    <a:pt x="1067659" y="2003716"/>
                  </a:lnTo>
                  <a:lnTo>
                    <a:pt x="1068125" y="1991016"/>
                  </a:lnTo>
                  <a:lnTo>
                    <a:pt x="1092318" y="1991016"/>
                  </a:lnTo>
                  <a:lnTo>
                    <a:pt x="1089071" y="2003716"/>
                  </a:lnTo>
                  <a:close/>
                </a:path>
                <a:path w="2381885" h="2181859">
                  <a:moveTo>
                    <a:pt x="1670826" y="2016416"/>
                  </a:moveTo>
                  <a:lnTo>
                    <a:pt x="1659668" y="2016416"/>
                  </a:lnTo>
                  <a:lnTo>
                    <a:pt x="1659304" y="2007819"/>
                  </a:lnTo>
                  <a:lnTo>
                    <a:pt x="1659182" y="1991016"/>
                  </a:lnTo>
                  <a:lnTo>
                    <a:pt x="1674015" y="1991016"/>
                  </a:lnTo>
                  <a:lnTo>
                    <a:pt x="1673018" y="2003716"/>
                  </a:lnTo>
                  <a:lnTo>
                    <a:pt x="1668236" y="2003716"/>
                  </a:lnTo>
                  <a:lnTo>
                    <a:pt x="1670826" y="2016416"/>
                  </a:lnTo>
                  <a:close/>
                </a:path>
                <a:path w="2381885" h="2181859">
                  <a:moveTo>
                    <a:pt x="1695413" y="2016192"/>
                  </a:moveTo>
                  <a:lnTo>
                    <a:pt x="1694140" y="2003716"/>
                  </a:lnTo>
                  <a:lnTo>
                    <a:pt x="1673417" y="2003716"/>
                  </a:lnTo>
                  <a:lnTo>
                    <a:pt x="1676008" y="1991016"/>
                  </a:lnTo>
                  <a:lnTo>
                    <a:pt x="1705274" y="1991016"/>
                  </a:lnTo>
                  <a:lnTo>
                    <a:pt x="1705261" y="2003716"/>
                  </a:lnTo>
                  <a:lnTo>
                    <a:pt x="1695413" y="2016192"/>
                  </a:lnTo>
                  <a:close/>
                </a:path>
                <a:path w="2381885" h="2181859">
                  <a:moveTo>
                    <a:pt x="960855" y="2003716"/>
                  </a:moveTo>
                  <a:lnTo>
                    <a:pt x="961015" y="1993497"/>
                  </a:lnTo>
                  <a:lnTo>
                    <a:pt x="961139" y="1991621"/>
                  </a:lnTo>
                  <a:lnTo>
                    <a:pt x="961259" y="1991282"/>
                  </a:lnTo>
                  <a:lnTo>
                    <a:pt x="961124" y="2002608"/>
                  </a:lnTo>
                  <a:lnTo>
                    <a:pt x="960855" y="2003716"/>
                  </a:lnTo>
                  <a:close/>
                </a:path>
                <a:path w="2381885" h="2181859">
                  <a:moveTo>
                    <a:pt x="960855" y="2003716"/>
                  </a:moveTo>
                  <a:lnTo>
                    <a:pt x="956869" y="2003716"/>
                  </a:lnTo>
                  <a:lnTo>
                    <a:pt x="961040" y="1991902"/>
                  </a:lnTo>
                  <a:lnTo>
                    <a:pt x="960855" y="2003716"/>
                  </a:lnTo>
                  <a:close/>
                </a:path>
                <a:path w="2381885" h="2181859">
                  <a:moveTo>
                    <a:pt x="961124" y="2002608"/>
                  </a:moveTo>
                  <a:lnTo>
                    <a:pt x="961304" y="1993497"/>
                  </a:lnTo>
                  <a:lnTo>
                    <a:pt x="961461" y="2001223"/>
                  </a:lnTo>
                  <a:lnTo>
                    <a:pt x="961124" y="2002608"/>
                  </a:lnTo>
                  <a:close/>
                </a:path>
                <a:path w="2381885" h="2181859">
                  <a:moveTo>
                    <a:pt x="946109" y="2003716"/>
                  </a:moveTo>
                  <a:lnTo>
                    <a:pt x="945412" y="2003716"/>
                  </a:lnTo>
                  <a:lnTo>
                    <a:pt x="945988" y="1999850"/>
                  </a:lnTo>
                  <a:lnTo>
                    <a:pt x="946109" y="2003716"/>
                  </a:lnTo>
                  <a:close/>
                </a:path>
                <a:path w="2381885" h="2181859">
                  <a:moveTo>
                    <a:pt x="961102" y="2003716"/>
                  </a:moveTo>
                  <a:lnTo>
                    <a:pt x="960855" y="2003716"/>
                  </a:lnTo>
                  <a:lnTo>
                    <a:pt x="961124" y="2002608"/>
                  </a:lnTo>
                  <a:lnTo>
                    <a:pt x="961102" y="2003716"/>
                  </a:lnTo>
                  <a:close/>
                </a:path>
                <a:path w="2381885" h="2181859">
                  <a:moveTo>
                    <a:pt x="956869" y="2003716"/>
                  </a:moveTo>
                  <a:lnTo>
                    <a:pt x="956834" y="2003535"/>
                  </a:lnTo>
                  <a:lnTo>
                    <a:pt x="956869" y="2003716"/>
                  </a:lnTo>
                  <a:close/>
                </a:path>
                <a:path w="2381885" h="2181859">
                  <a:moveTo>
                    <a:pt x="668836" y="2029116"/>
                  </a:moveTo>
                  <a:lnTo>
                    <a:pt x="662758" y="2029116"/>
                  </a:lnTo>
                  <a:lnTo>
                    <a:pt x="660467" y="2016416"/>
                  </a:lnTo>
                  <a:lnTo>
                    <a:pt x="657677" y="2016416"/>
                  </a:lnTo>
                  <a:lnTo>
                    <a:pt x="657876" y="2003716"/>
                  </a:lnTo>
                  <a:lnTo>
                    <a:pt x="668961" y="2003716"/>
                  </a:lnTo>
                  <a:lnTo>
                    <a:pt x="665863" y="2016416"/>
                  </a:lnTo>
                  <a:lnTo>
                    <a:pt x="668836" y="2029116"/>
                  </a:lnTo>
                  <a:close/>
                </a:path>
                <a:path w="2381885" h="2181859">
                  <a:moveTo>
                    <a:pt x="668051" y="2016416"/>
                  </a:moveTo>
                  <a:lnTo>
                    <a:pt x="665863" y="2016416"/>
                  </a:lnTo>
                  <a:lnTo>
                    <a:pt x="668961" y="2003716"/>
                  </a:lnTo>
                  <a:lnTo>
                    <a:pt x="673377" y="2003716"/>
                  </a:lnTo>
                  <a:lnTo>
                    <a:pt x="668051" y="2016416"/>
                  </a:lnTo>
                  <a:close/>
                </a:path>
                <a:path w="2381885" h="2181859">
                  <a:moveTo>
                    <a:pt x="682087" y="2016416"/>
                  </a:moveTo>
                  <a:lnTo>
                    <a:pt x="668051" y="2016416"/>
                  </a:lnTo>
                  <a:lnTo>
                    <a:pt x="673377" y="2003716"/>
                  </a:lnTo>
                  <a:lnTo>
                    <a:pt x="675309" y="2003716"/>
                  </a:lnTo>
                  <a:lnTo>
                    <a:pt x="682087" y="2016416"/>
                  </a:lnTo>
                  <a:close/>
                </a:path>
                <a:path w="2381885" h="2181859">
                  <a:moveTo>
                    <a:pt x="733796" y="2016416"/>
                  </a:moveTo>
                  <a:lnTo>
                    <a:pt x="713705" y="2016416"/>
                  </a:lnTo>
                  <a:lnTo>
                    <a:pt x="713816" y="2016033"/>
                  </a:lnTo>
                  <a:lnTo>
                    <a:pt x="718527" y="2003716"/>
                  </a:lnTo>
                  <a:lnTo>
                    <a:pt x="731940" y="2003716"/>
                  </a:lnTo>
                  <a:lnTo>
                    <a:pt x="733816" y="2015312"/>
                  </a:lnTo>
                  <a:lnTo>
                    <a:pt x="733796" y="2016416"/>
                  </a:lnTo>
                  <a:close/>
                </a:path>
                <a:path w="2381885" h="2181859">
                  <a:moveTo>
                    <a:pt x="754718" y="2016416"/>
                  </a:moveTo>
                  <a:lnTo>
                    <a:pt x="733995" y="2016416"/>
                  </a:lnTo>
                  <a:lnTo>
                    <a:pt x="733937" y="2012827"/>
                  </a:lnTo>
                  <a:lnTo>
                    <a:pt x="734294" y="2003716"/>
                  </a:lnTo>
                  <a:lnTo>
                    <a:pt x="751729" y="2003716"/>
                  </a:lnTo>
                  <a:lnTo>
                    <a:pt x="754718" y="2016416"/>
                  </a:lnTo>
                  <a:close/>
                </a:path>
                <a:path w="2381885" h="2181859">
                  <a:moveTo>
                    <a:pt x="757807" y="2016416"/>
                  </a:moveTo>
                  <a:lnTo>
                    <a:pt x="754718" y="2016416"/>
                  </a:lnTo>
                  <a:lnTo>
                    <a:pt x="751729" y="2003716"/>
                  </a:lnTo>
                  <a:lnTo>
                    <a:pt x="755914" y="2003716"/>
                  </a:lnTo>
                  <a:lnTo>
                    <a:pt x="757807" y="2016416"/>
                  </a:lnTo>
                  <a:close/>
                </a:path>
                <a:path w="2381885" h="2181859">
                  <a:moveTo>
                    <a:pt x="757807" y="2016416"/>
                  </a:moveTo>
                  <a:lnTo>
                    <a:pt x="755914" y="2003716"/>
                  </a:lnTo>
                  <a:lnTo>
                    <a:pt x="758385" y="2014969"/>
                  </a:lnTo>
                  <a:lnTo>
                    <a:pt x="757807" y="2016416"/>
                  </a:lnTo>
                  <a:close/>
                </a:path>
                <a:path w="2381885" h="2181859">
                  <a:moveTo>
                    <a:pt x="758385" y="2014969"/>
                  </a:moveTo>
                  <a:lnTo>
                    <a:pt x="755914" y="2003716"/>
                  </a:lnTo>
                  <a:lnTo>
                    <a:pt x="759700" y="2003716"/>
                  </a:lnTo>
                  <a:lnTo>
                    <a:pt x="761324" y="2007623"/>
                  </a:lnTo>
                  <a:lnTo>
                    <a:pt x="758385" y="2014969"/>
                  </a:lnTo>
                  <a:close/>
                </a:path>
                <a:path w="2381885" h="2181859">
                  <a:moveTo>
                    <a:pt x="761324" y="2007623"/>
                  </a:moveTo>
                  <a:lnTo>
                    <a:pt x="759700" y="2003716"/>
                  </a:lnTo>
                  <a:lnTo>
                    <a:pt x="762888" y="2003716"/>
                  </a:lnTo>
                  <a:lnTo>
                    <a:pt x="761324" y="2007623"/>
                  </a:lnTo>
                  <a:close/>
                </a:path>
                <a:path w="2381885" h="2181859">
                  <a:moveTo>
                    <a:pt x="764980" y="2016415"/>
                  </a:moveTo>
                  <a:lnTo>
                    <a:pt x="761324" y="2007623"/>
                  </a:lnTo>
                  <a:lnTo>
                    <a:pt x="762888" y="2003716"/>
                  </a:lnTo>
                  <a:lnTo>
                    <a:pt x="765447" y="2013910"/>
                  </a:lnTo>
                  <a:lnTo>
                    <a:pt x="765343" y="2014969"/>
                  </a:lnTo>
                  <a:lnTo>
                    <a:pt x="764980" y="2016415"/>
                  </a:lnTo>
                  <a:close/>
                </a:path>
                <a:path w="2381885" h="2181859">
                  <a:moveTo>
                    <a:pt x="765528" y="2014233"/>
                  </a:moveTo>
                  <a:lnTo>
                    <a:pt x="762888" y="2003716"/>
                  </a:lnTo>
                  <a:lnTo>
                    <a:pt x="768168" y="2003716"/>
                  </a:lnTo>
                  <a:lnTo>
                    <a:pt x="765528" y="2014233"/>
                  </a:lnTo>
                  <a:close/>
                </a:path>
                <a:path w="2381885" h="2181859">
                  <a:moveTo>
                    <a:pt x="770061" y="2016416"/>
                  </a:moveTo>
                  <a:lnTo>
                    <a:pt x="766076" y="2016416"/>
                  </a:lnTo>
                  <a:lnTo>
                    <a:pt x="765713" y="2014969"/>
                  </a:lnTo>
                  <a:lnTo>
                    <a:pt x="765609" y="2013910"/>
                  </a:lnTo>
                  <a:lnTo>
                    <a:pt x="768169" y="2003716"/>
                  </a:lnTo>
                  <a:lnTo>
                    <a:pt x="771655" y="2003716"/>
                  </a:lnTo>
                  <a:lnTo>
                    <a:pt x="772102" y="2011852"/>
                  </a:lnTo>
                  <a:lnTo>
                    <a:pt x="770061" y="2016416"/>
                  </a:lnTo>
                  <a:close/>
                </a:path>
                <a:path w="2381885" h="2181859">
                  <a:moveTo>
                    <a:pt x="772102" y="2011851"/>
                  </a:moveTo>
                  <a:lnTo>
                    <a:pt x="771655" y="2003716"/>
                  </a:lnTo>
                  <a:lnTo>
                    <a:pt x="773648" y="2003716"/>
                  </a:lnTo>
                  <a:lnTo>
                    <a:pt x="773905" y="2007819"/>
                  </a:lnTo>
                  <a:lnTo>
                    <a:pt x="772102" y="2011851"/>
                  </a:lnTo>
                  <a:close/>
                </a:path>
                <a:path w="2381885" h="2181859">
                  <a:moveTo>
                    <a:pt x="774375" y="2015312"/>
                  </a:moveTo>
                  <a:lnTo>
                    <a:pt x="774045" y="2010047"/>
                  </a:lnTo>
                  <a:lnTo>
                    <a:pt x="773993" y="2007623"/>
                  </a:lnTo>
                  <a:lnTo>
                    <a:pt x="775740" y="2003716"/>
                  </a:lnTo>
                  <a:lnTo>
                    <a:pt x="774375" y="2015312"/>
                  </a:lnTo>
                  <a:close/>
                </a:path>
                <a:path w="2381885" h="2181859">
                  <a:moveTo>
                    <a:pt x="780033" y="2013910"/>
                  </a:moveTo>
                  <a:lnTo>
                    <a:pt x="776421" y="2003716"/>
                  </a:lnTo>
                  <a:lnTo>
                    <a:pt x="783212" y="2003716"/>
                  </a:lnTo>
                  <a:lnTo>
                    <a:pt x="782495" y="2006257"/>
                  </a:lnTo>
                  <a:lnTo>
                    <a:pt x="780033" y="2013910"/>
                  </a:lnTo>
                  <a:close/>
                </a:path>
                <a:path w="2381885" h="2181859">
                  <a:moveTo>
                    <a:pt x="782495" y="2006257"/>
                  </a:moveTo>
                  <a:lnTo>
                    <a:pt x="783212" y="2003716"/>
                  </a:lnTo>
                  <a:lnTo>
                    <a:pt x="782495" y="2006257"/>
                  </a:lnTo>
                  <a:close/>
                </a:path>
                <a:path w="2381885" h="2181859">
                  <a:moveTo>
                    <a:pt x="780256" y="2014538"/>
                  </a:moveTo>
                  <a:lnTo>
                    <a:pt x="780242" y="2014233"/>
                  </a:lnTo>
                  <a:lnTo>
                    <a:pt x="782495" y="2006257"/>
                  </a:lnTo>
                  <a:lnTo>
                    <a:pt x="783312" y="2003716"/>
                  </a:lnTo>
                  <a:lnTo>
                    <a:pt x="780256" y="2014538"/>
                  </a:lnTo>
                  <a:close/>
                </a:path>
                <a:path w="2381885" h="2181859">
                  <a:moveTo>
                    <a:pt x="780921" y="2016416"/>
                  </a:moveTo>
                  <a:lnTo>
                    <a:pt x="780409" y="2014969"/>
                  </a:lnTo>
                  <a:lnTo>
                    <a:pt x="780342" y="2014233"/>
                  </a:lnTo>
                  <a:lnTo>
                    <a:pt x="783312" y="2003716"/>
                  </a:lnTo>
                  <a:lnTo>
                    <a:pt x="787948" y="2003716"/>
                  </a:lnTo>
                  <a:lnTo>
                    <a:pt x="780921" y="2016416"/>
                  </a:lnTo>
                  <a:close/>
                </a:path>
                <a:path w="2381885" h="2181859">
                  <a:moveTo>
                    <a:pt x="805928" y="2016416"/>
                  </a:moveTo>
                  <a:lnTo>
                    <a:pt x="780921" y="2016416"/>
                  </a:lnTo>
                  <a:lnTo>
                    <a:pt x="787948" y="2003716"/>
                  </a:lnTo>
                  <a:lnTo>
                    <a:pt x="799154" y="2003716"/>
                  </a:lnTo>
                  <a:lnTo>
                    <a:pt x="805928" y="2016416"/>
                  </a:lnTo>
                  <a:close/>
                </a:path>
                <a:path w="2381885" h="2181859">
                  <a:moveTo>
                    <a:pt x="807423" y="2016416"/>
                  </a:moveTo>
                  <a:lnTo>
                    <a:pt x="806028" y="2016416"/>
                  </a:lnTo>
                  <a:lnTo>
                    <a:pt x="799253" y="2003716"/>
                  </a:lnTo>
                  <a:lnTo>
                    <a:pt x="803086" y="2003716"/>
                  </a:lnTo>
                  <a:lnTo>
                    <a:pt x="807423" y="2016416"/>
                  </a:lnTo>
                  <a:close/>
                </a:path>
                <a:path w="2381885" h="2181859">
                  <a:moveTo>
                    <a:pt x="824061" y="2016416"/>
                  </a:moveTo>
                  <a:lnTo>
                    <a:pt x="807423" y="2016416"/>
                  </a:lnTo>
                  <a:lnTo>
                    <a:pt x="806327" y="2003716"/>
                  </a:lnTo>
                  <a:lnTo>
                    <a:pt x="824559" y="2003716"/>
                  </a:lnTo>
                  <a:lnTo>
                    <a:pt x="824061" y="2016416"/>
                  </a:lnTo>
                  <a:close/>
                </a:path>
                <a:path w="2381885" h="2181859">
                  <a:moveTo>
                    <a:pt x="831562" y="2016416"/>
                  </a:moveTo>
                  <a:lnTo>
                    <a:pt x="824062" y="2016416"/>
                  </a:lnTo>
                  <a:lnTo>
                    <a:pt x="824560" y="2003716"/>
                  </a:lnTo>
                  <a:lnTo>
                    <a:pt x="830039" y="2003716"/>
                  </a:lnTo>
                  <a:lnTo>
                    <a:pt x="831639" y="2013910"/>
                  </a:lnTo>
                  <a:lnTo>
                    <a:pt x="831562" y="2016416"/>
                  </a:lnTo>
                  <a:close/>
                </a:path>
                <a:path w="2381885" h="2181859">
                  <a:moveTo>
                    <a:pt x="831666" y="2014084"/>
                  </a:moveTo>
                  <a:lnTo>
                    <a:pt x="830039" y="2003716"/>
                  </a:lnTo>
                  <a:lnTo>
                    <a:pt x="832132" y="2003716"/>
                  </a:lnTo>
                  <a:lnTo>
                    <a:pt x="831666" y="2014084"/>
                  </a:lnTo>
                  <a:close/>
                </a:path>
                <a:path w="2381885" h="2181859">
                  <a:moveTo>
                    <a:pt x="841995" y="2016416"/>
                  </a:moveTo>
                  <a:lnTo>
                    <a:pt x="832032" y="2016416"/>
                  </a:lnTo>
                  <a:lnTo>
                    <a:pt x="831805" y="2014969"/>
                  </a:lnTo>
                  <a:lnTo>
                    <a:pt x="831723" y="2012827"/>
                  </a:lnTo>
                  <a:lnTo>
                    <a:pt x="832132" y="2003716"/>
                  </a:lnTo>
                  <a:lnTo>
                    <a:pt x="842394" y="2003716"/>
                  </a:lnTo>
                  <a:lnTo>
                    <a:pt x="842288" y="2008213"/>
                  </a:lnTo>
                  <a:lnTo>
                    <a:pt x="842174" y="2011852"/>
                  </a:lnTo>
                  <a:lnTo>
                    <a:pt x="841995" y="2016416"/>
                  </a:lnTo>
                  <a:close/>
                </a:path>
                <a:path w="2381885" h="2181859">
                  <a:moveTo>
                    <a:pt x="852855" y="2016416"/>
                  </a:moveTo>
                  <a:lnTo>
                    <a:pt x="842095" y="2016416"/>
                  </a:lnTo>
                  <a:lnTo>
                    <a:pt x="842202" y="2011852"/>
                  </a:lnTo>
                  <a:lnTo>
                    <a:pt x="842493" y="2003716"/>
                  </a:lnTo>
                  <a:lnTo>
                    <a:pt x="856840" y="2003716"/>
                  </a:lnTo>
                  <a:lnTo>
                    <a:pt x="852855" y="2016416"/>
                  </a:lnTo>
                  <a:close/>
                </a:path>
                <a:path w="2381885" h="2181859">
                  <a:moveTo>
                    <a:pt x="876866" y="2016416"/>
                  </a:moveTo>
                  <a:lnTo>
                    <a:pt x="866504" y="2016414"/>
                  </a:lnTo>
                  <a:lnTo>
                    <a:pt x="856840" y="2003716"/>
                  </a:lnTo>
                  <a:lnTo>
                    <a:pt x="882545" y="2003716"/>
                  </a:lnTo>
                  <a:lnTo>
                    <a:pt x="876866" y="2016416"/>
                  </a:lnTo>
                  <a:close/>
                </a:path>
                <a:path w="2381885" h="2181859">
                  <a:moveTo>
                    <a:pt x="905659" y="2016416"/>
                  </a:moveTo>
                  <a:lnTo>
                    <a:pt x="888822" y="2016416"/>
                  </a:lnTo>
                  <a:lnTo>
                    <a:pt x="882545" y="2003716"/>
                  </a:lnTo>
                  <a:lnTo>
                    <a:pt x="908710" y="2003716"/>
                  </a:lnTo>
                  <a:lnTo>
                    <a:pt x="908637" y="2005570"/>
                  </a:lnTo>
                  <a:lnTo>
                    <a:pt x="905659" y="2016416"/>
                  </a:lnTo>
                  <a:close/>
                </a:path>
                <a:path w="2381885" h="2181859">
                  <a:moveTo>
                    <a:pt x="910541" y="2016416"/>
                  </a:moveTo>
                  <a:lnTo>
                    <a:pt x="908211" y="2016416"/>
                  </a:lnTo>
                  <a:lnTo>
                    <a:pt x="908610" y="2006257"/>
                  </a:lnTo>
                  <a:lnTo>
                    <a:pt x="908705" y="2005322"/>
                  </a:lnTo>
                  <a:lnTo>
                    <a:pt x="909147" y="2003716"/>
                  </a:lnTo>
                  <a:lnTo>
                    <a:pt x="912434" y="2003716"/>
                  </a:lnTo>
                  <a:lnTo>
                    <a:pt x="910541" y="2016416"/>
                  </a:lnTo>
                  <a:close/>
                </a:path>
                <a:path w="2381885" h="2181859">
                  <a:moveTo>
                    <a:pt x="913511" y="2016416"/>
                  </a:moveTo>
                  <a:lnTo>
                    <a:pt x="910541" y="2016416"/>
                  </a:lnTo>
                  <a:lnTo>
                    <a:pt x="912434" y="2003716"/>
                  </a:lnTo>
                  <a:lnTo>
                    <a:pt x="913511" y="2016416"/>
                  </a:lnTo>
                  <a:close/>
                </a:path>
                <a:path w="2381885" h="2181859">
                  <a:moveTo>
                    <a:pt x="917241" y="2016416"/>
                  </a:moveTo>
                  <a:lnTo>
                    <a:pt x="913511" y="2016416"/>
                  </a:lnTo>
                  <a:lnTo>
                    <a:pt x="912434" y="2003716"/>
                  </a:lnTo>
                  <a:lnTo>
                    <a:pt x="920560" y="2003716"/>
                  </a:lnTo>
                  <a:lnTo>
                    <a:pt x="917241" y="2016416"/>
                  </a:lnTo>
                  <a:close/>
                </a:path>
                <a:path w="2381885" h="2181859">
                  <a:moveTo>
                    <a:pt x="920006" y="2016416"/>
                  </a:moveTo>
                  <a:lnTo>
                    <a:pt x="917241" y="2016416"/>
                  </a:lnTo>
                  <a:lnTo>
                    <a:pt x="920560" y="2003716"/>
                  </a:lnTo>
                  <a:lnTo>
                    <a:pt x="921799" y="2003716"/>
                  </a:lnTo>
                  <a:lnTo>
                    <a:pt x="920006" y="2016416"/>
                  </a:lnTo>
                  <a:close/>
                </a:path>
                <a:path w="2381885" h="2181859">
                  <a:moveTo>
                    <a:pt x="921999" y="2016416"/>
                  </a:moveTo>
                  <a:lnTo>
                    <a:pt x="920006" y="2016416"/>
                  </a:lnTo>
                  <a:lnTo>
                    <a:pt x="921799" y="2003716"/>
                  </a:lnTo>
                  <a:lnTo>
                    <a:pt x="927578" y="2003716"/>
                  </a:lnTo>
                  <a:lnTo>
                    <a:pt x="921999" y="2016416"/>
                  </a:lnTo>
                  <a:close/>
                </a:path>
                <a:path w="2381885" h="2181859">
                  <a:moveTo>
                    <a:pt x="930990" y="2005322"/>
                  </a:moveTo>
                  <a:lnTo>
                    <a:pt x="931065" y="2003716"/>
                  </a:lnTo>
                  <a:lnTo>
                    <a:pt x="931962" y="2003716"/>
                  </a:lnTo>
                  <a:lnTo>
                    <a:pt x="930990" y="2005322"/>
                  </a:lnTo>
                  <a:close/>
                </a:path>
                <a:path w="2381885" h="2181859">
                  <a:moveTo>
                    <a:pt x="933954" y="2016416"/>
                  </a:moveTo>
                  <a:lnTo>
                    <a:pt x="930467" y="2016416"/>
                  </a:lnTo>
                  <a:lnTo>
                    <a:pt x="930990" y="2005322"/>
                  </a:lnTo>
                  <a:lnTo>
                    <a:pt x="931962" y="2003716"/>
                  </a:lnTo>
                  <a:lnTo>
                    <a:pt x="932460" y="2003716"/>
                  </a:lnTo>
                  <a:lnTo>
                    <a:pt x="933954" y="2016416"/>
                  </a:lnTo>
                  <a:close/>
                </a:path>
                <a:path w="2381885" h="2181859">
                  <a:moveTo>
                    <a:pt x="944515" y="2016416"/>
                  </a:moveTo>
                  <a:lnTo>
                    <a:pt x="933954" y="2016416"/>
                  </a:lnTo>
                  <a:lnTo>
                    <a:pt x="932460" y="2003716"/>
                  </a:lnTo>
                  <a:lnTo>
                    <a:pt x="943918" y="2003716"/>
                  </a:lnTo>
                  <a:lnTo>
                    <a:pt x="945332" y="2012827"/>
                  </a:lnTo>
                  <a:lnTo>
                    <a:pt x="944515" y="2016416"/>
                  </a:lnTo>
                  <a:close/>
                </a:path>
                <a:path w="2381885" h="2181859">
                  <a:moveTo>
                    <a:pt x="949098" y="2016416"/>
                  </a:moveTo>
                  <a:lnTo>
                    <a:pt x="945888" y="2016416"/>
                  </a:lnTo>
                  <a:lnTo>
                    <a:pt x="945332" y="2012827"/>
                  </a:lnTo>
                  <a:lnTo>
                    <a:pt x="947405" y="2003716"/>
                  </a:lnTo>
                  <a:lnTo>
                    <a:pt x="950991" y="2003716"/>
                  </a:lnTo>
                  <a:lnTo>
                    <a:pt x="949098" y="2016416"/>
                  </a:lnTo>
                  <a:close/>
                </a:path>
                <a:path w="2381885" h="2181859">
                  <a:moveTo>
                    <a:pt x="990047" y="2016416"/>
                  </a:moveTo>
                  <a:lnTo>
                    <a:pt x="949254" y="2016416"/>
                  </a:lnTo>
                  <a:lnTo>
                    <a:pt x="951191" y="2003716"/>
                  </a:lnTo>
                  <a:lnTo>
                    <a:pt x="985876" y="2003716"/>
                  </a:lnTo>
                  <a:lnTo>
                    <a:pt x="989600" y="2014538"/>
                  </a:lnTo>
                  <a:lnTo>
                    <a:pt x="990047" y="2016416"/>
                  </a:lnTo>
                  <a:close/>
                </a:path>
                <a:path w="2381885" h="2181859">
                  <a:moveTo>
                    <a:pt x="994829" y="2016416"/>
                  </a:moveTo>
                  <a:lnTo>
                    <a:pt x="990246" y="2016416"/>
                  </a:lnTo>
                  <a:lnTo>
                    <a:pt x="989658" y="2014705"/>
                  </a:lnTo>
                  <a:lnTo>
                    <a:pt x="987157" y="2003716"/>
                  </a:lnTo>
                  <a:lnTo>
                    <a:pt x="995626" y="2003716"/>
                  </a:lnTo>
                  <a:lnTo>
                    <a:pt x="994950" y="2016033"/>
                  </a:lnTo>
                  <a:lnTo>
                    <a:pt x="994829" y="2016416"/>
                  </a:lnTo>
                  <a:close/>
                </a:path>
                <a:path w="2381885" h="2181859">
                  <a:moveTo>
                    <a:pt x="1002999" y="2016416"/>
                  </a:moveTo>
                  <a:lnTo>
                    <a:pt x="994929" y="2016416"/>
                  </a:lnTo>
                  <a:lnTo>
                    <a:pt x="994950" y="2016033"/>
                  </a:lnTo>
                  <a:lnTo>
                    <a:pt x="998848" y="2003716"/>
                  </a:lnTo>
                  <a:lnTo>
                    <a:pt x="1002401" y="2003716"/>
                  </a:lnTo>
                  <a:lnTo>
                    <a:pt x="1002999" y="2016416"/>
                  </a:lnTo>
                  <a:close/>
                </a:path>
                <a:path w="2381885" h="2181859">
                  <a:moveTo>
                    <a:pt x="1009676" y="2016416"/>
                  </a:moveTo>
                  <a:lnTo>
                    <a:pt x="1003099" y="2016416"/>
                  </a:lnTo>
                  <a:lnTo>
                    <a:pt x="1002501" y="2003716"/>
                  </a:lnTo>
                  <a:lnTo>
                    <a:pt x="1006984" y="2003716"/>
                  </a:lnTo>
                  <a:lnTo>
                    <a:pt x="1009676" y="2016416"/>
                  </a:lnTo>
                  <a:close/>
                </a:path>
                <a:path w="2381885" h="2181859">
                  <a:moveTo>
                    <a:pt x="1010670" y="2016416"/>
                  </a:moveTo>
                  <a:lnTo>
                    <a:pt x="1009676" y="2016416"/>
                  </a:lnTo>
                  <a:lnTo>
                    <a:pt x="1006984" y="2003716"/>
                  </a:lnTo>
                  <a:lnTo>
                    <a:pt x="1010371" y="2003716"/>
                  </a:lnTo>
                  <a:lnTo>
                    <a:pt x="1010670" y="2016416"/>
                  </a:lnTo>
                  <a:close/>
                </a:path>
                <a:path w="2381885" h="2181859">
                  <a:moveTo>
                    <a:pt x="1023224" y="2016416"/>
                  </a:moveTo>
                  <a:lnTo>
                    <a:pt x="1010670" y="2016416"/>
                  </a:lnTo>
                  <a:lnTo>
                    <a:pt x="1010371" y="2003716"/>
                  </a:lnTo>
                  <a:lnTo>
                    <a:pt x="1027309" y="2003716"/>
                  </a:lnTo>
                  <a:lnTo>
                    <a:pt x="1025403" y="2012711"/>
                  </a:lnTo>
                  <a:lnTo>
                    <a:pt x="1023224" y="2016416"/>
                  </a:lnTo>
                  <a:close/>
                </a:path>
                <a:path w="2381885" h="2181859">
                  <a:moveTo>
                    <a:pt x="1025403" y="2012711"/>
                  </a:moveTo>
                  <a:lnTo>
                    <a:pt x="1027309" y="2003716"/>
                  </a:lnTo>
                  <a:lnTo>
                    <a:pt x="1028050" y="2008213"/>
                  </a:lnTo>
                  <a:lnTo>
                    <a:pt x="1025403" y="2012711"/>
                  </a:lnTo>
                  <a:close/>
                </a:path>
                <a:path w="2381885" h="2181859">
                  <a:moveTo>
                    <a:pt x="1028050" y="2008213"/>
                  </a:moveTo>
                  <a:lnTo>
                    <a:pt x="1027309" y="2003716"/>
                  </a:lnTo>
                  <a:lnTo>
                    <a:pt x="1030696" y="2003716"/>
                  </a:lnTo>
                  <a:lnTo>
                    <a:pt x="1028050" y="2008213"/>
                  </a:lnTo>
                  <a:close/>
                </a:path>
                <a:path w="2381885" h="2181859">
                  <a:moveTo>
                    <a:pt x="1035379" y="2016416"/>
                  </a:moveTo>
                  <a:lnTo>
                    <a:pt x="1031493" y="2016416"/>
                  </a:lnTo>
                  <a:lnTo>
                    <a:pt x="1033486" y="2003716"/>
                  </a:lnTo>
                  <a:lnTo>
                    <a:pt x="1035379" y="2016416"/>
                  </a:lnTo>
                  <a:close/>
                </a:path>
                <a:path w="2381885" h="2181859">
                  <a:moveTo>
                    <a:pt x="1051023" y="2016416"/>
                  </a:moveTo>
                  <a:lnTo>
                    <a:pt x="1047235" y="2003716"/>
                  </a:lnTo>
                  <a:lnTo>
                    <a:pt x="1054072" y="2003716"/>
                  </a:lnTo>
                  <a:lnTo>
                    <a:pt x="1051023" y="2016416"/>
                  </a:lnTo>
                  <a:close/>
                </a:path>
                <a:path w="2381885" h="2181859">
                  <a:moveTo>
                    <a:pt x="1673616" y="2016416"/>
                  </a:moveTo>
                  <a:lnTo>
                    <a:pt x="1670827" y="2016416"/>
                  </a:lnTo>
                  <a:lnTo>
                    <a:pt x="1668237" y="2003716"/>
                  </a:lnTo>
                  <a:lnTo>
                    <a:pt x="1681387" y="2003716"/>
                  </a:lnTo>
                  <a:lnTo>
                    <a:pt x="1673616" y="2016416"/>
                  </a:lnTo>
                  <a:close/>
                </a:path>
                <a:path w="2381885" h="2181859">
                  <a:moveTo>
                    <a:pt x="1695236" y="2016416"/>
                  </a:moveTo>
                  <a:lnTo>
                    <a:pt x="1678759" y="2016416"/>
                  </a:lnTo>
                  <a:lnTo>
                    <a:pt x="1685348" y="2003716"/>
                  </a:lnTo>
                  <a:lnTo>
                    <a:pt x="1692870" y="2003716"/>
                  </a:lnTo>
                  <a:lnTo>
                    <a:pt x="1695236" y="2016416"/>
                  </a:lnTo>
                  <a:close/>
                </a:path>
                <a:path w="2381885" h="2181859">
                  <a:moveTo>
                    <a:pt x="866504" y="2016416"/>
                  </a:moveTo>
                  <a:lnTo>
                    <a:pt x="852855" y="2016416"/>
                  </a:lnTo>
                  <a:lnTo>
                    <a:pt x="856840" y="2003716"/>
                  </a:lnTo>
                  <a:lnTo>
                    <a:pt x="866504" y="2016416"/>
                  </a:lnTo>
                  <a:close/>
                </a:path>
                <a:path w="2381885" h="2181859">
                  <a:moveTo>
                    <a:pt x="930467" y="2016416"/>
                  </a:moveTo>
                  <a:lnTo>
                    <a:pt x="924275" y="2016416"/>
                  </a:lnTo>
                  <a:lnTo>
                    <a:pt x="930990" y="2005322"/>
                  </a:lnTo>
                  <a:lnTo>
                    <a:pt x="930467" y="2016416"/>
                  </a:lnTo>
                  <a:close/>
                </a:path>
                <a:path w="2381885" h="2181859">
                  <a:moveTo>
                    <a:pt x="774246" y="2016416"/>
                  </a:moveTo>
                  <a:lnTo>
                    <a:pt x="772353" y="2016416"/>
                  </a:lnTo>
                  <a:lnTo>
                    <a:pt x="772102" y="2011851"/>
                  </a:lnTo>
                  <a:lnTo>
                    <a:pt x="773905" y="2007819"/>
                  </a:lnTo>
                  <a:lnTo>
                    <a:pt x="774337" y="2014705"/>
                  </a:lnTo>
                  <a:lnTo>
                    <a:pt x="774246" y="2016416"/>
                  </a:lnTo>
                  <a:close/>
                </a:path>
                <a:path w="2381885" h="2181859">
                  <a:moveTo>
                    <a:pt x="1029401" y="2016416"/>
                  </a:moveTo>
                  <a:lnTo>
                    <a:pt x="1024619" y="2016416"/>
                  </a:lnTo>
                  <a:lnTo>
                    <a:pt x="1025403" y="2012711"/>
                  </a:lnTo>
                  <a:lnTo>
                    <a:pt x="1028050" y="2008213"/>
                  </a:lnTo>
                  <a:lnTo>
                    <a:pt x="1029401" y="2016416"/>
                  </a:lnTo>
                  <a:close/>
                </a:path>
                <a:path w="2381885" h="2181859">
                  <a:moveTo>
                    <a:pt x="772353" y="2016416"/>
                  </a:moveTo>
                  <a:lnTo>
                    <a:pt x="770061" y="2016416"/>
                  </a:lnTo>
                  <a:lnTo>
                    <a:pt x="772102" y="2011852"/>
                  </a:lnTo>
                  <a:lnTo>
                    <a:pt x="772353" y="2016416"/>
                  </a:lnTo>
                  <a:close/>
                </a:path>
                <a:path w="2381885" h="2181859">
                  <a:moveTo>
                    <a:pt x="945888" y="2016416"/>
                  </a:moveTo>
                  <a:lnTo>
                    <a:pt x="944515" y="2016416"/>
                  </a:lnTo>
                  <a:lnTo>
                    <a:pt x="945332" y="2012827"/>
                  </a:lnTo>
                  <a:lnTo>
                    <a:pt x="945888" y="2016416"/>
                  </a:lnTo>
                  <a:close/>
                </a:path>
                <a:path w="2381885" h="2181859">
                  <a:moveTo>
                    <a:pt x="779626" y="2016416"/>
                  </a:moveTo>
                  <a:lnTo>
                    <a:pt x="779227" y="2016416"/>
                  </a:lnTo>
                  <a:lnTo>
                    <a:pt x="780033" y="2013910"/>
                  </a:lnTo>
                  <a:lnTo>
                    <a:pt x="780148" y="2014233"/>
                  </a:lnTo>
                  <a:lnTo>
                    <a:pt x="780034" y="2014969"/>
                  </a:lnTo>
                  <a:lnTo>
                    <a:pt x="779626" y="2016416"/>
                  </a:lnTo>
                  <a:close/>
                </a:path>
                <a:path w="2381885" h="2181859">
                  <a:moveTo>
                    <a:pt x="780921" y="2016416"/>
                  </a:moveTo>
                  <a:lnTo>
                    <a:pt x="779725" y="2016416"/>
                  </a:lnTo>
                  <a:lnTo>
                    <a:pt x="780256" y="2014538"/>
                  </a:lnTo>
                  <a:lnTo>
                    <a:pt x="780921" y="2016416"/>
                  </a:lnTo>
                  <a:close/>
                </a:path>
                <a:path w="2381885" h="2181859">
                  <a:moveTo>
                    <a:pt x="758703" y="2016416"/>
                  </a:moveTo>
                  <a:lnTo>
                    <a:pt x="757807" y="2016416"/>
                  </a:lnTo>
                  <a:lnTo>
                    <a:pt x="758385" y="2014969"/>
                  </a:lnTo>
                  <a:lnTo>
                    <a:pt x="758703" y="2016416"/>
                  </a:lnTo>
                  <a:close/>
                </a:path>
                <a:path w="2381885" h="2181859">
                  <a:moveTo>
                    <a:pt x="774445" y="2016416"/>
                  </a:moveTo>
                  <a:lnTo>
                    <a:pt x="774246" y="2016416"/>
                  </a:lnTo>
                  <a:lnTo>
                    <a:pt x="774375" y="2015312"/>
                  </a:lnTo>
                  <a:lnTo>
                    <a:pt x="774445" y="2016416"/>
                  </a:lnTo>
                  <a:close/>
                </a:path>
                <a:path w="2381885" h="2181859">
                  <a:moveTo>
                    <a:pt x="1695436" y="2016416"/>
                  </a:moveTo>
                  <a:lnTo>
                    <a:pt x="1695236" y="2016416"/>
                  </a:lnTo>
                  <a:lnTo>
                    <a:pt x="1695413" y="2016192"/>
                  </a:lnTo>
                  <a:lnTo>
                    <a:pt x="1695436" y="2016416"/>
                  </a:lnTo>
                  <a:close/>
                </a:path>
                <a:path w="2381885" h="2181859">
                  <a:moveTo>
                    <a:pt x="662260" y="2092616"/>
                  </a:moveTo>
                  <a:lnTo>
                    <a:pt x="653393" y="2092616"/>
                  </a:lnTo>
                  <a:lnTo>
                    <a:pt x="654477" y="2067216"/>
                  </a:lnTo>
                  <a:lnTo>
                    <a:pt x="655405" y="2054592"/>
                  </a:lnTo>
                  <a:lnTo>
                    <a:pt x="656249" y="2030780"/>
                  </a:lnTo>
                  <a:lnTo>
                    <a:pt x="656372" y="2028277"/>
                  </a:lnTo>
                  <a:lnTo>
                    <a:pt x="657279" y="2016416"/>
                  </a:lnTo>
                  <a:lnTo>
                    <a:pt x="660068" y="2016416"/>
                  </a:lnTo>
                  <a:lnTo>
                    <a:pt x="660666" y="2029116"/>
                  </a:lnTo>
                  <a:lnTo>
                    <a:pt x="677578" y="2029116"/>
                  </a:lnTo>
                  <a:lnTo>
                    <a:pt x="676582" y="2041816"/>
                  </a:lnTo>
                  <a:lnTo>
                    <a:pt x="673818" y="2041816"/>
                  </a:lnTo>
                  <a:lnTo>
                    <a:pt x="683183" y="2054516"/>
                  </a:lnTo>
                  <a:lnTo>
                    <a:pt x="696533" y="2054516"/>
                  </a:lnTo>
                  <a:lnTo>
                    <a:pt x="697946" y="2059993"/>
                  </a:lnTo>
                  <a:lnTo>
                    <a:pt x="696497" y="2067216"/>
                  </a:lnTo>
                  <a:lnTo>
                    <a:pt x="685076" y="2067216"/>
                  </a:lnTo>
                  <a:lnTo>
                    <a:pt x="675170" y="2079916"/>
                  </a:lnTo>
                  <a:lnTo>
                    <a:pt x="662061" y="2079916"/>
                  </a:lnTo>
                  <a:lnTo>
                    <a:pt x="662260" y="2092616"/>
                  </a:lnTo>
                  <a:close/>
                </a:path>
                <a:path w="2381885" h="2181859">
                  <a:moveTo>
                    <a:pt x="662758" y="2029116"/>
                  </a:moveTo>
                  <a:lnTo>
                    <a:pt x="660666" y="2029116"/>
                  </a:lnTo>
                  <a:lnTo>
                    <a:pt x="660068" y="2016416"/>
                  </a:lnTo>
                  <a:lnTo>
                    <a:pt x="660467" y="2016416"/>
                  </a:lnTo>
                  <a:lnTo>
                    <a:pt x="662758" y="2029116"/>
                  </a:lnTo>
                  <a:close/>
                </a:path>
                <a:path w="2381885" h="2181859">
                  <a:moveTo>
                    <a:pt x="668936" y="2029116"/>
                  </a:moveTo>
                  <a:lnTo>
                    <a:pt x="665863" y="2016416"/>
                  </a:lnTo>
                  <a:lnTo>
                    <a:pt x="668936" y="2029116"/>
                  </a:lnTo>
                  <a:close/>
                </a:path>
                <a:path w="2381885" h="2181859">
                  <a:moveTo>
                    <a:pt x="699286" y="2029116"/>
                  </a:moveTo>
                  <a:lnTo>
                    <a:pt x="668936" y="2029116"/>
                  </a:lnTo>
                  <a:lnTo>
                    <a:pt x="665957" y="2016416"/>
                  </a:lnTo>
                  <a:lnTo>
                    <a:pt x="693936" y="2016416"/>
                  </a:lnTo>
                  <a:lnTo>
                    <a:pt x="699286" y="2029116"/>
                  </a:lnTo>
                  <a:close/>
                </a:path>
                <a:path w="2381885" h="2181859">
                  <a:moveTo>
                    <a:pt x="718901" y="2029116"/>
                  </a:moveTo>
                  <a:lnTo>
                    <a:pt x="700020" y="2029116"/>
                  </a:lnTo>
                  <a:lnTo>
                    <a:pt x="697579" y="2016416"/>
                  </a:lnTo>
                  <a:lnTo>
                    <a:pt x="713705" y="2016416"/>
                  </a:lnTo>
                  <a:lnTo>
                    <a:pt x="718901" y="2029116"/>
                  </a:lnTo>
                  <a:close/>
                </a:path>
                <a:path w="2381885" h="2181859">
                  <a:moveTo>
                    <a:pt x="721665" y="2029116"/>
                  </a:moveTo>
                  <a:lnTo>
                    <a:pt x="715501" y="2016416"/>
                  </a:lnTo>
                  <a:lnTo>
                    <a:pt x="728914" y="2016416"/>
                  </a:lnTo>
                  <a:lnTo>
                    <a:pt x="721665" y="2029116"/>
                  </a:lnTo>
                  <a:close/>
                </a:path>
                <a:path w="2381885" h="2181859">
                  <a:moveTo>
                    <a:pt x="762091" y="2029116"/>
                  </a:moveTo>
                  <a:lnTo>
                    <a:pt x="727087" y="2029116"/>
                  </a:lnTo>
                  <a:lnTo>
                    <a:pt x="733796" y="2016416"/>
                  </a:lnTo>
                  <a:lnTo>
                    <a:pt x="758305" y="2016416"/>
                  </a:lnTo>
                  <a:lnTo>
                    <a:pt x="761251" y="2025148"/>
                  </a:lnTo>
                  <a:lnTo>
                    <a:pt x="762091" y="2029116"/>
                  </a:lnTo>
                  <a:close/>
                </a:path>
                <a:path w="2381885" h="2181859">
                  <a:moveTo>
                    <a:pt x="769962" y="2029116"/>
                  </a:moveTo>
                  <a:lnTo>
                    <a:pt x="762589" y="2029116"/>
                  </a:lnTo>
                  <a:lnTo>
                    <a:pt x="761251" y="2025148"/>
                  </a:lnTo>
                  <a:lnTo>
                    <a:pt x="759401" y="2016416"/>
                  </a:lnTo>
                  <a:lnTo>
                    <a:pt x="776736" y="2016416"/>
                  </a:lnTo>
                  <a:lnTo>
                    <a:pt x="769962" y="2029116"/>
                  </a:lnTo>
                  <a:close/>
                </a:path>
                <a:path w="2381885" h="2181859">
                  <a:moveTo>
                    <a:pt x="780323" y="2029116"/>
                  </a:moveTo>
                  <a:lnTo>
                    <a:pt x="770061" y="2029116"/>
                  </a:lnTo>
                  <a:lnTo>
                    <a:pt x="776836" y="2016416"/>
                  </a:lnTo>
                  <a:lnTo>
                    <a:pt x="777534" y="2016416"/>
                  </a:lnTo>
                  <a:lnTo>
                    <a:pt x="780323" y="2029116"/>
                  </a:lnTo>
                  <a:close/>
                </a:path>
                <a:path w="2381885" h="2181859">
                  <a:moveTo>
                    <a:pt x="788393" y="2029116"/>
                  </a:moveTo>
                  <a:lnTo>
                    <a:pt x="780324" y="2029116"/>
                  </a:lnTo>
                  <a:lnTo>
                    <a:pt x="777534" y="2016416"/>
                  </a:lnTo>
                  <a:lnTo>
                    <a:pt x="785405" y="2016416"/>
                  </a:lnTo>
                  <a:lnTo>
                    <a:pt x="788393" y="2029116"/>
                  </a:lnTo>
                  <a:close/>
                </a:path>
                <a:path w="2381885" h="2181859">
                  <a:moveTo>
                    <a:pt x="800050" y="2029116"/>
                  </a:moveTo>
                  <a:lnTo>
                    <a:pt x="788394" y="2029116"/>
                  </a:lnTo>
                  <a:lnTo>
                    <a:pt x="785405" y="2016416"/>
                  </a:lnTo>
                  <a:lnTo>
                    <a:pt x="803537" y="2016416"/>
                  </a:lnTo>
                  <a:lnTo>
                    <a:pt x="800050" y="2029116"/>
                  </a:lnTo>
                  <a:close/>
                </a:path>
                <a:path w="2381885" h="2181859">
                  <a:moveTo>
                    <a:pt x="812145" y="2029116"/>
                  </a:moveTo>
                  <a:lnTo>
                    <a:pt x="800306" y="2029116"/>
                  </a:lnTo>
                  <a:lnTo>
                    <a:pt x="805630" y="2016416"/>
                  </a:lnTo>
                  <a:lnTo>
                    <a:pt x="814858" y="2016416"/>
                  </a:lnTo>
                  <a:lnTo>
                    <a:pt x="812145" y="2029116"/>
                  </a:lnTo>
                  <a:close/>
                </a:path>
                <a:path w="2381885" h="2181859">
                  <a:moveTo>
                    <a:pt x="830438" y="2029116"/>
                  </a:moveTo>
                  <a:lnTo>
                    <a:pt x="812205" y="2029116"/>
                  </a:lnTo>
                  <a:lnTo>
                    <a:pt x="814995" y="2016416"/>
                  </a:lnTo>
                  <a:lnTo>
                    <a:pt x="826054" y="2016416"/>
                  </a:lnTo>
                  <a:lnTo>
                    <a:pt x="830438" y="2029116"/>
                  </a:lnTo>
                  <a:close/>
                </a:path>
                <a:path w="2381885" h="2181859">
                  <a:moveTo>
                    <a:pt x="869095" y="2029116"/>
                  </a:moveTo>
                  <a:lnTo>
                    <a:pt x="830438" y="2029116"/>
                  </a:lnTo>
                  <a:lnTo>
                    <a:pt x="830537" y="2016416"/>
                  </a:lnTo>
                  <a:lnTo>
                    <a:pt x="867999" y="2016416"/>
                  </a:lnTo>
                  <a:lnTo>
                    <a:pt x="869095" y="2029116"/>
                  </a:lnTo>
                  <a:close/>
                </a:path>
                <a:path w="2381885" h="2181859">
                  <a:moveTo>
                    <a:pt x="884270" y="2029116"/>
                  </a:moveTo>
                  <a:lnTo>
                    <a:pt x="869095" y="2029116"/>
                  </a:lnTo>
                  <a:lnTo>
                    <a:pt x="867999" y="2016416"/>
                  </a:lnTo>
                  <a:lnTo>
                    <a:pt x="878211" y="2016416"/>
                  </a:lnTo>
                  <a:lnTo>
                    <a:pt x="884270" y="2029116"/>
                  </a:lnTo>
                  <a:close/>
                </a:path>
                <a:path w="2381885" h="2181859">
                  <a:moveTo>
                    <a:pt x="894177" y="2029116"/>
                  </a:moveTo>
                  <a:lnTo>
                    <a:pt x="887726" y="2029116"/>
                  </a:lnTo>
                  <a:lnTo>
                    <a:pt x="881150" y="2016416"/>
                  </a:lnTo>
                  <a:lnTo>
                    <a:pt x="892284" y="2016416"/>
                  </a:lnTo>
                  <a:lnTo>
                    <a:pt x="894177" y="2029116"/>
                  </a:lnTo>
                  <a:close/>
                </a:path>
                <a:path w="2381885" h="2181859">
                  <a:moveTo>
                    <a:pt x="894692" y="2029116"/>
                  </a:moveTo>
                  <a:lnTo>
                    <a:pt x="894177" y="2029116"/>
                  </a:lnTo>
                  <a:lnTo>
                    <a:pt x="892284" y="2016416"/>
                  </a:lnTo>
                  <a:lnTo>
                    <a:pt x="893567" y="2016416"/>
                  </a:lnTo>
                  <a:lnTo>
                    <a:pt x="894692" y="2029116"/>
                  </a:lnTo>
                  <a:close/>
                </a:path>
                <a:path w="2381885" h="2181859">
                  <a:moveTo>
                    <a:pt x="908847" y="2029116"/>
                  </a:moveTo>
                  <a:lnTo>
                    <a:pt x="894692" y="2029116"/>
                  </a:lnTo>
                  <a:lnTo>
                    <a:pt x="893567" y="2016416"/>
                  </a:lnTo>
                  <a:lnTo>
                    <a:pt x="908250" y="2016416"/>
                  </a:lnTo>
                  <a:lnTo>
                    <a:pt x="908847" y="2029116"/>
                  </a:lnTo>
                  <a:close/>
                </a:path>
                <a:path w="2381885" h="2181859">
                  <a:moveTo>
                    <a:pt x="912881" y="2041816"/>
                  </a:moveTo>
                  <a:lnTo>
                    <a:pt x="903069" y="2041816"/>
                  </a:lnTo>
                  <a:lnTo>
                    <a:pt x="900478" y="2029116"/>
                  </a:lnTo>
                  <a:lnTo>
                    <a:pt x="908847" y="2029116"/>
                  </a:lnTo>
                  <a:lnTo>
                    <a:pt x="908250" y="2016416"/>
                  </a:lnTo>
                  <a:lnTo>
                    <a:pt x="918905" y="2016416"/>
                  </a:lnTo>
                  <a:lnTo>
                    <a:pt x="917976" y="2029116"/>
                  </a:lnTo>
                  <a:lnTo>
                    <a:pt x="912881" y="2041816"/>
                  </a:lnTo>
                  <a:close/>
                </a:path>
                <a:path w="2381885" h="2181859">
                  <a:moveTo>
                    <a:pt x="928176" y="2029116"/>
                  </a:moveTo>
                  <a:lnTo>
                    <a:pt x="921006" y="2029116"/>
                  </a:lnTo>
                  <a:lnTo>
                    <a:pt x="920081" y="2016416"/>
                  </a:lnTo>
                  <a:lnTo>
                    <a:pt x="931265" y="2016416"/>
                  </a:lnTo>
                  <a:lnTo>
                    <a:pt x="928877" y="2028123"/>
                  </a:lnTo>
                  <a:lnTo>
                    <a:pt x="928176" y="2029116"/>
                  </a:lnTo>
                  <a:close/>
                </a:path>
                <a:path w="2381885" h="2181859">
                  <a:moveTo>
                    <a:pt x="936645" y="2029116"/>
                  </a:moveTo>
                  <a:lnTo>
                    <a:pt x="928674" y="2029116"/>
                  </a:lnTo>
                  <a:lnTo>
                    <a:pt x="928886" y="2028109"/>
                  </a:lnTo>
                  <a:lnTo>
                    <a:pt x="937143" y="2016416"/>
                  </a:lnTo>
                  <a:lnTo>
                    <a:pt x="936968" y="2027528"/>
                  </a:lnTo>
                  <a:lnTo>
                    <a:pt x="936645" y="2029116"/>
                  </a:lnTo>
                  <a:close/>
                </a:path>
                <a:path w="2381885" h="2181859">
                  <a:moveTo>
                    <a:pt x="941327" y="2029116"/>
                  </a:moveTo>
                  <a:lnTo>
                    <a:pt x="936943" y="2029116"/>
                  </a:lnTo>
                  <a:lnTo>
                    <a:pt x="936968" y="2027528"/>
                  </a:lnTo>
                  <a:lnTo>
                    <a:pt x="939235" y="2016416"/>
                  </a:lnTo>
                  <a:lnTo>
                    <a:pt x="944316" y="2016416"/>
                  </a:lnTo>
                  <a:lnTo>
                    <a:pt x="941327" y="2029116"/>
                  </a:lnTo>
                  <a:close/>
                </a:path>
                <a:path w="2381885" h="2181859">
                  <a:moveTo>
                    <a:pt x="959560" y="2029116"/>
                  </a:moveTo>
                  <a:lnTo>
                    <a:pt x="942498" y="2029116"/>
                  </a:lnTo>
                  <a:lnTo>
                    <a:pt x="945029" y="2016416"/>
                  </a:lnTo>
                  <a:lnTo>
                    <a:pt x="948999" y="2016416"/>
                  </a:lnTo>
                  <a:lnTo>
                    <a:pt x="958470" y="2025506"/>
                  </a:lnTo>
                  <a:lnTo>
                    <a:pt x="959543" y="2028109"/>
                  </a:lnTo>
                  <a:lnTo>
                    <a:pt x="959560" y="2029116"/>
                  </a:lnTo>
                  <a:close/>
                </a:path>
                <a:path w="2381885" h="2181859">
                  <a:moveTo>
                    <a:pt x="959711" y="2026697"/>
                  </a:moveTo>
                  <a:lnTo>
                    <a:pt x="958470" y="2025506"/>
                  </a:lnTo>
                  <a:lnTo>
                    <a:pt x="954721" y="2016416"/>
                  </a:lnTo>
                  <a:lnTo>
                    <a:pt x="960357" y="2016416"/>
                  </a:lnTo>
                  <a:lnTo>
                    <a:pt x="959711" y="2026697"/>
                  </a:lnTo>
                  <a:close/>
                </a:path>
                <a:path w="2381885" h="2181859">
                  <a:moveTo>
                    <a:pt x="961182" y="2028109"/>
                  </a:moveTo>
                  <a:lnTo>
                    <a:pt x="959788" y="2026771"/>
                  </a:lnTo>
                  <a:lnTo>
                    <a:pt x="960357" y="2016416"/>
                  </a:lnTo>
                  <a:lnTo>
                    <a:pt x="961182" y="2028109"/>
                  </a:lnTo>
                  <a:close/>
                </a:path>
                <a:path w="2381885" h="2181859">
                  <a:moveTo>
                    <a:pt x="995825" y="2029116"/>
                  </a:moveTo>
                  <a:lnTo>
                    <a:pt x="962231" y="2029116"/>
                  </a:lnTo>
                  <a:lnTo>
                    <a:pt x="961281" y="2028204"/>
                  </a:lnTo>
                  <a:lnTo>
                    <a:pt x="960357" y="2016416"/>
                  </a:lnTo>
                  <a:lnTo>
                    <a:pt x="996822" y="2016416"/>
                  </a:lnTo>
                  <a:lnTo>
                    <a:pt x="997197" y="2019404"/>
                  </a:lnTo>
                  <a:lnTo>
                    <a:pt x="995825" y="2029116"/>
                  </a:lnTo>
                  <a:close/>
                </a:path>
                <a:path w="2381885" h="2181859">
                  <a:moveTo>
                    <a:pt x="1018541" y="2029116"/>
                  </a:moveTo>
                  <a:lnTo>
                    <a:pt x="998416" y="2029116"/>
                  </a:lnTo>
                  <a:lnTo>
                    <a:pt x="997197" y="2019404"/>
                  </a:lnTo>
                  <a:lnTo>
                    <a:pt x="997619" y="2016416"/>
                  </a:lnTo>
                  <a:lnTo>
                    <a:pt x="1019239" y="2016416"/>
                  </a:lnTo>
                  <a:lnTo>
                    <a:pt x="1019498" y="2023020"/>
                  </a:lnTo>
                  <a:lnTo>
                    <a:pt x="1018541" y="2029116"/>
                  </a:lnTo>
                  <a:close/>
                </a:path>
                <a:path w="2381885" h="2181859">
                  <a:moveTo>
                    <a:pt x="1019498" y="2023020"/>
                  </a:moveTo>
                  <a:lnTo>
                    <a:pt x="1019239" y="2016416"/>
                  </a:lnTo>
                  <a:lnTo>
                    <a:pt x="1020534" y="2016416"/>
                  </a:lnTo>
                  <a:lnTo>
                    <a:pt x="1019498" y="2023020"/>
                  </a:lnTo>
                  <a:close/>
                </a:path>
                <a:path w="2381885" h="2181859">
                  <a:moveTo>
                    <a:pt x="1035777" y="2041816"/>
                  </a:moveTo>
                  <a:lnTo>
                    <a:pt x="1033585" y="2029116"/>
                  </a:lnTo>
                  <a:lnTo>
                    <a:pt x="1019737" y="2029116"/>
                  </a:lnTo>
                  <a:lnTo>
                    <a:pt x="1019498" y="2023020"/>
                  </a:lnTo>
                  <a:lnTo>
                    <a:pt x="1020534" y="2016416"/>
                  </a:lnTo>
                  <a:lnTo>
                    <a:pt x="1040435" y="2016416"/>
                  </a:lnTo>
                  <a:lnTo>
                    <a:pt x="1041973" y="2029116"/>
                  </a:lnTo>
                  <a:lnTo>
                    <a:pt x="1035777" y="2041816"/>
                  </a:lnTo>
                  <a:close/>
                </a:path>
                <a:path w="2381885" h="2181859">
                  <a:moveTo>
                    <a:pt x="1046475" y="2029116"/>
                  </a:moveTo>
                  <a:lnTo>
                    <a:pt x="1042552" y="2029116"/>
                  </a:lnTo>
                  <a:lnTo>
                    <a:pt x="1041755" y="2016416"/>
                  </a:lnTo>
                  <a:lnTo>
                    <a:pt x="1046961" y="2016416"/>
                  </a:lnTo>
                  <a:lnTo>
                    <a:pt x="1046475" y="2029116"/>
                  </a:lnTo>
                  <a:close/>
                </a:path>
                <a:path w="2381885" h="2181859">
                  <a:moveTo>
                    <a:pt x="1085252" y="2029116"/>
                  </a:moveTo>
                  <a:lnTo>
                    <a:pt x="1054463" y="2029116"/>
                  </a:lnTo>
                  <a:lnTo>
                    <a:pt x="1057734" y="2016416"/>
                  </a:lnTo>
                  <a:lnTo>
                    <a:pt x="1082405" y="2016416"/>
                  </a:lnTo>
                  <a:lnTo>
                    <a:pt x="1085252" y="2029116"/>
                  </a:lnTo>
                  <a:close/>
                </a:path>
                <a:path w="2381885" h="2181859">
                  <a:moveTo>
                    <a:pt x="1088283" y="2029116"/>
                  </a:moveTo>
                  <a:lnTo>
                    <a:pt x="1085593" y="2029116"/>
                  </a:lnTo>
                  <a:lnTo>
                    <a:pt x="1085493" y="2016416"/>
                  </a:lnTo>
                  <a:lnTo>
                    <a:pt x="1086988" y="2016416"/>
                  </a:lnTo>
                  <a:lnTo>
                    <a:pt x="1088283" y="2029116"/>
                  </a:lnTo>
                  <a:close/>
                </a:path>
                <a:path w="2381885" h="2181859">
                  <a:moveTo>
                    <a:pt x="1680790" y="2029116"/>
                  </a:moveTo>
                  <a:lnTo>
                    <a:pt x="1676605" y="2029116"/>
                  </a:lnTo>
                  <a:lnTo>
                    <a:pt x="1672022" y="2016416"/>
                  </a:lnTo>
                  <a:lnTo>
                    <a:pt x="1681288" y="2016416"/>
                  </a:lnTo>
                  <a:lnTo>
                    <a:pt x="1680790" y="2029116"/>
                  </a:lnTo>
                  <a:close/>
                </a:path>
                <a:path w="2381885" h="2181859">
                  <a:moveTo>
                    <a:pt x="1681089" y="2029116"/>
                  </a:moveTo>
                  <a:lnTo>
                    <a:pt x="1680790" y="2029116"/>
                  </a:lnTo>
                  <a:lnTo>
                    <a:pt x="1681288" y="2016416"/>
                  </a:lnTo>
                  <a:lnTo>
                    <a:pt x="1681885" y="2016416"/>
                  </a:lnTo>
                  <a:lnTo>
                    <a:pt x="1681089" y="2029116"/>
                  </a:lnTo>
                  <a:close/>
                </a:path>
                <a:path w="2381885" h="2181859">
                  <a:moveTo>
                    <a:pt x="1685173" y="2029116"/>
                  </a:moveTo>
                  <a:lnTo>
                    <a:pt x="1681089" y="2029116"/>
                  </a:lnTo>
                  <a:lnTo>
                    <a:pt x="1681885" y="2016416"/>
                  </a:lnTo>
                  <a:lnTo>
                    <a:pt x="1689856" y="2016416"/>
                  </a:lnTo>
                  <a:lnTo>
                    <a:pt x="1685173" y="2029116"/>
                  </a:lnTo>
                  <a:close/>
                </a:path>
                <a:path w="2381885" h="2181859">
                  <a:moveTo>
                    <a:pt x="961253" y="2029116"/>
                  </a:moveTo>
                  <a:lnTo>
                    <a:pt x="959958" y="2029116"/>
                  </a:lnTo>
                  <a:lnTo>
                    <a:pt x="959694" y="2028476"/>
                  </a:lnTo>
                  <a:lnTo>
                    <a:pt x="959788" y="2026771"/>
                  </a:lnTo>
                  <a:lnTo>
                    <a:pt x="961182" y="2028109"/>
                  </a:lnTo>
                  <a:lnTo>
                    <a:pt x="961253" y="2029116"/>
                  </a:lnTo>
                  <a:close/>
                </a:path>
                <a:path w="2381885" h="2181859">
                  <a:moveTo>
                    <a:pt x="936943" y="2029116"/>
                  </a:moveTo>
                  <a:lnTo>
                    <a:pt x="936645" y="2029116"/>
                  </a:lnTo>
                  <a:lnTo>
                    <a:pt x="936968" y="2027528"/>
                  </a:lnTo>
                  <a:lnTo>
                    <a:pt x="936943" y="2029116"/>
                  </a:lnTo>
                  <a:close/>
                </a:path>
                <a:path w="2381885" h="2181859">
                  <a:moveTo>
                    <a:pt x="961353" y="2029116"/>
                  </a:moveTo>
                  <a:lnTo>
                    <a:pt x="961182" y="2028109"/>
                  </a:lnTo>
                  <a:lnTo>
                    <a:pt x="961303" y="2028476"/>
                  </a:lnTo>
                  <a:lnTo>
                    <a:pt x="961353" y="2029116"/>
                  </a:lnTo>
                  <a:close/>
                </a:path>
                <a:path w="2381885" h="2181859">
                  <a:moveTo>
                    <a:pt x="928674" y="2029116"/>
                  </a:moveTo>
                  <a:lnTo>
                    <a:pt x="928176" y="2029116"/>
                  </a:lnTo>
                  <a:lnTo>
                    <a:pt x="928877" y="2028123"/>
                  </a:lnTo>
                  <a:lnTo>
                    <a:pt x="928674" y="2029116"/>
                  </a:lnTo>
                  <a:close/>
                </a:path>
                <a:path w="2381885" h="2181859">
                  <a:moveTo>
                    <a:pt x="959659" y="2029116"/>
                  </a:moveTo>
                  <a:lnTo>
                    <a:pt x="959612" y="2028277"/>
                  </a:lnTo>
                  <a:lnTo>
                    <a:pt x="959659" y="2029116"/>
                  </a:lnTo>
                  <a:close/>
                </a:path>
                <a:path w="2381885" h="2181859">
                  <a:moveTo>
                    <a:pt x="959958" y="2029116"/>
                  </a:moveTo>
                  <a:lnTo>
                    <a:pt x="959659" y="2029116"/>
                  </a:lnTo>
                  <a:lnTo>
                    <a:pt x="959694" y="2028476"/>
                  </a:lnTo>
                  <a:lnTo>
                    <a:pt x="959958" y="2029116"/>
                  </a:lnTo>
                  <a:close/>
                </a:path>
                <a:path w="2381885" h="2181859">
                  <a:moveTo>
                    <a:pt x="688563" y="2041816"/>
                  </a:moveTo>
                  <a:lnTo>
                    <a:pt x="677405" y="2041816"/>
                  </a:lnTo>
                  <a:lnTo>
                    <a:pt x="678700" y="2029116"/>
                  </a:lnTo>
                  <a:lnTo>
                    <a:pt x="684578" y="2029116"/>
                  </a:lnTo>
                  <a:lnTo>
                    <a:pt x="688563" y="2041816"/>
                  </a:lnTo>
                  <a:close/>
                </a:path>
                <a:path w="2381885" h="2181859">
                  <a:moveTo>
                    <a:pt x="693445" y="2041816"/>
                  </a:moveTo>
                  <a:lnTo>
                    <a:pt x="688663" y="2041816"/>
                  </a:lnTo>
                  <a:lnTo>
                    <a:pt x="687268" y="2029116"/>
                  </a:lnTo>
                  <a:lnTo>
                    <a:pt x="698949" y="2029116"/>
                  </a:lnTo>
                  <a:lnTo>
                    <a:pt x="694001" y="2040744"/>
                  </a:lnTo>
                  <a:lnTo>
                    <a:pt x="693445" y="2041816"/>
                  </a:lnTo>
                  <a:close/>
                </a:path>
                <a:path w="2381885" h="2181859">
                  <a:moveTo>
                    <a:pt x="732500" y="2041816"/>
                  </a:moveTo>
                  <a:lnTo>
                    <a:pt x="693544" y="2041816"/>
                  </a:lnTo>
                  <a:lnTo>
                    <a:pt x="694082" y="2040586"/>
                  </a:lnTo>
                  <a:lnTo>
                    <a:pt x="700023" y="2029116"/>
                  </a:lnTo>
                  <a:lnTo>
                    <a:pt x="733757" y="2029116"/>
                  </a:lnTo>
                  <a:lnTo>
                    <a:pt x="732500" y="2041816"/>
                  </a:lnTo>
                  <a:close/>
                </a:path>
                <a:path w="2381885" h="2181859">
                  <a:moveTo>
                    <a:pt x="755727" y="2041816"/>
                  </a:moveTo>
                  <a:lnTo>
                    <a:pt x="732501" y="2041816"/>
                  </a:lnTo>
                  <a:lnTo>
                    <a:pt x="733757" y="2029116"/>
                  </a:lnTo>
                  <a:lnTo>
                    <a:pt x="755112" y="2029116"/>
                  </a:lnTo>
                  <a:lnTo>
                    <a:pt x="755727" y="2041816"/>
                  </a:lnTo>
                  <a:close/>
                </a:path>
                <a:path w="2381885" h="2181859">
                  <a:moveTo>
                    <a:pt x="767072" y="2041816"/>
                  </a:moveTo>
                  <a:lnTo>
                    <a:pt x="756710" y="2041816"/>
                  </a:lnTo>
                  <a:lnTo>
                    <a:pt x="756611" y="2029116"/>
                  </a:lnTo>
                  <a:lnTo>
                    <a:pt x="761891" y="2029116"/>
                  </a:lnTo>
                  <a:lnTo>
                    <a:pt x="767072" y="2041816"/>
                  </a:lnTo>
                  <a:close/>
                </a:path>
                <a:path w="2381885" h="2181859">
                  <a:moveTo>
                    <a:pt x="767896" y="2041816"/>
                  </a:moveTo>
                  <a:lnTo>
                    <a:pt x="767072" y="2041816"/>
                  </a:lnTo>
                  <a:lnTo>
                    <a:pt x="761991" y="2029116"/>
                  </a:lnTo>
                  <a:lnTo>
                    <a:pt x="768566" y="2029116"/>
                  </a:lnTo>
                  <a:lnTo>
                    <a:pt x="768223" y="2040071"/>
                  </a:lnTo>
                  <a:lnTo>
                    <a:pt x="767896" y="2041816"/>
                  </a:lnTo>
                  <a:close/>
                </a:path>
                <a:path w="2381885" h="2181859">
                  <a:moveTo>
                    <a:pt x="768321" y="2039545"/>
                  </a:moveTo>
                  <a:lnTo>
                    <a:pt x="768567" y="2029116"/>
                  </a:lnTo>
                  <a:lnTo>
                    <a:pt x="768910" y="2036401"/>
                  </a:lnTo>
                  <a:lnTo>
                    <a:pt x="768321" y="2039545"/>
                  </a:lnTo>
                  <a:close/>
                </a:path>
                <a:path w="2381885" h="2181859">
                  <a:moveTo>
                    <a:pt x="788991" y="2041816"/>
                  </a:moveTo>
                  <a:lnTo>
                    <a:pt x="769165" y="2041816"/>
                  </a:lnTo>
                  <a:lnTo>
                    <a:pt x="768910" y="2036401"/>
                  </a:lnTo>
                  <a:lnTo>
                    <a:pt x="770273" y="2029116"/>
                  </a:lnTo>
                  <a:lnTo>
                    <a:pt x="784209" y="2029116"/>
                  </a:lnTo>
                  <a:lnTo>
                    <a:pt x="788991" y="2041816"/>
                  </a:lnTo>
                  <a:close/>
                </a:path>
                <a:path w="2381885" h="2181859">
                  <a:moveTo>
                    <a:pt x="792080" y="2041816"/>
                  </a:moveTo>
                  <a:lnTo>
                    <a:pt x="788991" y="2041816"/>
                  </a:lnTo>
                  <a:lnTo>
                    <a:pt x="784209" y="2029116"/>
                  </a:lnTo>
                  <a:lnTo>
                    <a:pt x="792128" y="2040586"/>
                  </a:lnTo>
                  <a:lnTo>
                    <a:pt x="792080" y="2041816"/>
                  </a:lnTo>
                  <a:close/>
                </a:path>
                <a:path w="2381885" h="2181859">
                  <a:moveTo>
                    <a:pt x="792128" y="2040586"/>
                  </a:moveTo>
                  <a:lnTo>
                    <a:pt x="784210" y="2029116"/>
                  </a:lnTo>
                  <a:lnTo>
                    <a:pt x="792578" y="2029116"/>
                  </a:lnTo>
                  <a:lnTo>
                    <a:pt x="792128" y="2040586"/>
                  </a:lnTo>
                  <a:close/>
                </a:path>
                <a:path w="2381885" h="2181859">
                  <a:moveTo>
                    <a:pt x="795519" y="2041816"/>
                  </a:moveTo>
                  <a:lnTo>
                    <a:pt x="792977" y="2041816"/>
                  </a:lnTo>
                  <a:lnTo>
                    <a:pt x="792237" y="2040744"/>
                  </a:lnTo>
                  <a:lnTo>
                    <a:pt x="792677" y="2029116"/>
                  </a:lnTo>
                  <a:lnTo>
                    <a:pt x="795667" y="2029116"/>
                  </a:lnTo>
                  <a:lnTo>
                    <a:pt x="795569" y="2041506"/>
                  </a:lnTo>
                  <a:lnTo>
                    <a:pt x="795519" y="2041816"/>
                  </a:lnTo>
                  <a:close/>
                </a:path>
                <a:path w="2381885" h="2181859">
                  <a:moveTo>
                    <a:pt x="818881" y="2041816"/>
                  </a:moveTo>
                  <a:lnTo>
                    <a:pt x="795567" y="2041816"/>
                  </a:lnTo>
                  <a:lnTo>
                    <a:pt x="795569" y="2041506"/>
                  </a:lnTo>
                  <a:lnTo>
                    <a:pt x="797597" y="2029116"/>
                  </a:lnTo>
                  <a:lnTo>
                    <a:pt x="822368" y="2029116"/>
                  </a:lnTo>
                  <a:lnTo>
                    <a:pt x="818881" y="2041816"/>
                  </a:lnTo>
                  <a:close/>
                </a:path>
                <a:path w="2381885" h="2181859">
                  <a:moveTo>
                    <a:pt x="826600" y="2041816"/>
                  </a:moveTo>
                  <a:lnTo>
                    <a:pt x="820973" y="2041816"/>
                  </a:lnTo>
                  <a:lnTo>
                    <a:pt x="824958" y="2029116"/>
                  </a:lnTo>
                  <a:lnTo>
                    <a:pt x="828943" y="2029116"/>
                  </a:lnTo>
                  <a:lnTo>
                    <a:pt x="826600" y="2041816"/>
                  </a:lnTo>
                  <a:close/>
                </a:path>
                <a:path w="2381885" h="2181859">
                  <a:moveTo>
                    <a:pt x="837810" y="2041816"/>
                  </a:moveTo>
                  <a:lnTo>
                    <a:pt x="827723" y="2041816"/>
                  </a:lnTo>
                  <a:lnTo>
                    <a:pt x="829103" y="2029116"/>
                  </a:lnTo>
                  <a:lnTo>
                    <a:pt x="836607" y="2029116"/>
                  </a:lnTo>
                  <a:lnTo>
                    <a:pt x="837184" y="2030412"/>
                  </a:lnTo>
                  <a:lnTo>
                    <a:pt x="837810" y="2041816"/>
                  </a:lnTo>
                  <a:close/>
                </a:path>
                <a:path w="2381885" h="2181859">
                  <a:moveTo>
                    <a:pt x="837184" y="2030412"/>
                  </a:moveTo>
                  <a:lnTo>
                    <a:pt x="836607" y="2029116"/>
                  </a:lnTo>
                  <a:lnTo>
                    <a:pt x="837113" y="2029116"/>
                  </a:lnTo>
                  <a:lnTo>
                    <a:pt x="837184" y="2030412"/>
                  </a:lnTo>
                  <a:close/>
                </a:path>
                <a:path w="2381885" h="2181859">
                  <a:moveTo>
                    <a:pt x="871885" y="2041816"/>
                  </a:moveTo>
                  <a:lnTo>
                    <a:pt x="842257" y="2041816"/>
                  </a:lnTo>
                  <a:lnTo>
                    <a:pt x="837223" y="2030501"/>
                  </a:lnTo>
                  <a:lnTo>
                    <a:pt x="837113" y="2029116"/>
                  </a:lnTo>
                  <a:lnTo>
                    <a:pt x="871785" y="2029116"/>
                  </a:lnTo>
                  <a:lnTo>
                    <a:pt x="871900" y="2036401"/>
                  </a:lnTo>
                  <a:lnTo>
                    <a:pt x="871885" y="2041816"/>
                  </a:lnTo>
                  <a:close/>
                </a:path>
                <a:path w="2381885" h="2181859">
                  <a:moveTo>
                    <a:pt x="882844" y="2041816"/>
                  </a:moveTo>
                  <a:lnTo>
                    <a:pt x="871985" y="2041816"/>
                  </a:lnTo>
                  <a:lnTo>
                    <a:pt x="872041" y="2035181"/>
                  </a:lnTo>
                  <a:lnTo>
                    <a:pt x="872183" y="2029116"/>
                  </a:lnTo>
                  <a:lnTo>
                    <a:pt x="882844" y="2029116"/>
                  </a:lnTo>
                  <a:lnTo>
                    <a:pt x="882844" y="2041816"/>
                  </a:lnTo>
                  <a:close/>
                </a:path>
                <a:path w="2381885" h="2181859">
                  <a:moveTo>
                    <a:pt x="885833" y="2041816"/>
                  </a:moveTo>
                  <a:lnTo>
                    <a:pt x="882943" y="2041816"/>
                  </a:lnTo>
                  <a:lnTo>
                    <a:pt x="882943" y="2029116"/>
                  </a:lnTo>
                  <a:lnTo>
                    <a:pt x="885733" y="2029116"/>
                  </a:lnTo>
                  <a:lnTo>
                    <a:pt x="885833" y="2041816"/>
                  </a:lnTo>
                  <a:close/>
                </a:path>
                <a:path w="2381885" h="2181859">
                  <a:moveTo>
                    <a:pt x="885932" y="2041816"/>
                  </a:moveTo>
                  <a:lnTo>
                    <a:pt x="885733" y="2029116"/>
                  </a:lnTo>
                  <a:lnTo>
                    <a:pt x="885932" y="2041816"/>
                  </a:lnTo>
                  <a:close/>
                </a:path>
                <a:path w="2381885" h="2181859">
                  <a:moveTo>
                    <a:pt x="888821" y="2041816"/>
                  </a:moveTo>
                  <a:lnTo>
                    <a:pt x="885932" y="2041816"/>
                  </a:lnTo>
                  <a:lnTo>
                    <a:pt x="885832" y="2029116"/>
                  </a:lnTo>
                  <a:lnTo>
                    <a:pt x="888622" y="2029116"/>
                  </a:lnTo>
                  <a:lnTo>
                    <a:pt x="888821" y="2041816"/>
                  </a:lnTo>
                  <a:close/>
                </a:path>
                <a:path w="2381885" h="2181859">
                  <a:moveTo>
                    <a:pt x="888921" y="2041816"/>
                  </a:moveTo>
                  <a:lnTo>
                    <a:pt x="888622" y="2029116"/>
                  </a:lnTo>
                  <a:lnTo>
                    <a:pt x="888921" y="2041816"/>
                  </a:lnTo>
                  <a:close/>
                </a:path>
                <a:path w="2381885" h="2181859">
                  <a:moveTo>
                    <a:pt x="902969" y="2041816"/>
                  </a:moveTo>
                  <a:lnTo>
                    <a:pt x="888921" y="2041816"/>
                  </a:lnTo>
                  <a:lnTo>
                    <a:pt x="888722" y="2029116"/>
                  </a:lnTo>
                  <a:lnTo>
                    <a:pt x="900379" y="2029116"/>
                  </a:lnTo>
                  <a:lnTo>
                    <a:pt x="902969" y="2041816"/>
                  </a:lnTo>
                  <a:close/>
                </a:path>
                <a:path w="2381885" h="2181859">
                  <a:moveTo>
                    <a:pt x="929122" y="2041816"/>
                  </a:moveTo>
                  <a:lnTo>
                    <a:pt x="917277" y="2041816"/>
                  </a:lnTo>
                  <a:lnTo>
                    <a:pt x="921301" y="2029116"/>
                  </a:lnTo>
                  <a:lnTo>
                    <a:pt x="926258" y="2029116"/>
                  </a:lnTo>
                  <a:lnTo>
                    <a:pt x="929122" y="2041816"/>
                  </a:lnTo>
                  <a:close/>
                </a:path>
                <a:path w="2381885" h="2181859">
                  <a:moveTo>
                    <a:pt x="963514" y="2041816"/>
                  </a:moveTo>
                  <a:lnTo>
                    <a:pt x="937043" y="2041816"/>
                  </a:lnTo>
                  <a:lnTo>
                    <a:pt x="940228" y="2029116"/>
                  </a:lnTo>
                  <a:lnTo>
                    <a:pt x="964935" y="2029116"/>
                  </a:lnTo>
                  <a:lnTo>
                    <a:pt x="964839" y="2030780"/>
                  </a:lnTo>
                  <a:lnTo>
                    <a:pt x="963514" y="2041816"/>
                  </a:lnTo>
                  <a:close/>
                </a:path>
                <a:path w="2381885" h="2181859">
                  <a:moveTo>
                    <a:pt x="967368" y="2041816"/>
                  </a:moveTo>
                  <a:lnTo>
                    <a:pt x="964205" y="2041816"/>
                  </a:lnTo>
                  <a:lnTo>
                    <a:pt x="964839" y="2030780"/>
                  </a:lnTo>
                  <a:lnTo>
                    <a:pt x="965039" y="2029116"/>
                  </a:lnTo>
                  <a:lnTo>
                    <a:pt x="973925" y="2029116"/>
                  </a:lnTo>
                  <a:lnTo>
                    <a:pt x="971632" y="2035181"/>
                  </a:lnTo>
                  <a:lnTo>
                    <a:pt x="967368" y="2041816"/>
                  </a:lnTo>
                  <a:close/>
                </a:path>
                <a:path w="2381885" h="2181859">
                  <a:moveTo>
                    <a:pt x="974640" y="2030501"/>
                  </a:moveTo>
                  <a:lnTo>
                    <a:pt x="973925" y="2029116"/>
                  </a:lnTo>
                  <a:lnTo>
                    <a:pt x="975530" y="2029116"/>
                  </a:lnTo>
                  <a:lnTo>
                    <a:pt x="974640" y="2030501"/>
                  </a:lnTo>
                  <a:close/>
                </a:path>
                <a:path w="2381885" h="2181859">
                  <a:moveTo>
                    <a:pt x="984993" y="2037688"/>
                  </a:moveTo>
                  <a:lnTo>
                    <a:pt x="975530" y="2029116"/>
                  </a:lnTo>
                  <a:lnTo>
                    <a:pt x="990844" y="2029116"/>
                  </a:lnTo>
                  <a:lnTo>
                    <a:pt x="984993" y="2037688"/>
                  </a:lnTo>
                  <a:close/>
                </a:path>
                <a:path w="2381885" h="2181859">
                  <a:moveTo>
                    <a:pt x="995925" y="2041816"/>
                  </a:moveTo>
                  <a:lnTo>
                    <a:pt x="991442" y="2029116"/>
                  </a:lnTo>
                  <a:lnTo>
                    <a:pt x="1000807" y="2029116"/>
                  </a:lnTo>
                  <a:lnTo>
                    <a:pt x="995925" y="2041816"/>
                  </a:lnTo>
                  <a:close/>
                </a:path>
                <a:path w="2381885" h="2181859">
                  <a:moveTo>
                    <a:pt x="1017644" y="2041816"/>
                  </a:moveTo>
                  <a:lnTo>
                    <a:pt x="1016249" y="2029116"/>
                  </a:lnTo>
                  <a:lnTo>
                    <a:pt x="1021231" y="2029116"/>
                  </a:lnTo>
                  <a:lnTo>
                    <a:pt x="1017644" y="2041816"/>
                  </a:lnTo>
                  <a:close/>
                </a:path>
                <a:path w="2381885" h="2181859">
                  <a:moveTo>
                    <a:pt x="1023025" y="2041816"/>
                  </a:moveTo>
                  <a:lnTo>
                    <a:pt x="1020335" y="2041816"/>
                  </a:lnTo>
                  <a:lnTo>
                    <a:pt x="1022726" y="2029116"/>
                  </a:lnTo>
                  <a:lnTo>
                    <a:pt x="1023025" y="2029116"/>
                  </a:lnTo>
                  <a:lnTo>
                    <a:pt x="1023025" y="2041816"/>
                  </a:lnTo>
                  <a:close/>
                </a:path>
                <a:path w="2381885" h="2181859">
                  <a:moveTo>
                    <a:pt x="1029202" y="2041816"/>
                  </a:moveTo>
                  <a:lnTo>
                    <a:pt x="1025416" y="2041816"/>
                  </a:lnTo>
                  <a:lnTo>
                    <a:pt x="1025516" y="2029116"/>
                  </a:lnTo>
                  <a:lnTo>
                    <a:pt x="1026611" y="2029116"/>
                  </a:lnTo>
                  <a:lnTo>
                    <a:pt x="1029202" y="2041816"/>
                  </a:lnTo>
                  <a:close/>
                </a:path>
                <a:path w="2381885" h="2181859">
                  <a:moveTo>
                    <a:pt x="1078511" y="2041816"/>
                  </a:moveTo>
                  <a:lnTo>
                    <a:pt x="1069054" y="2041816"/>
                  </a:lnTo>
                  <a:lnTo>
                    <a:pt x="1069144" y="2029116"/>
                  </a:lnTo>
                  <a:lnTo>
                    <a:pt x="1082206" y="2029116"/>
                  </a:lnTo>
                  <a:lnTo>
                    <a:pt x="1082019" y="2035049"/>
                  </a:lnTo>
                  <a:lnTo>
                    <a:pt x="1078511" y="2041816"/>
                  </a:lnTo>
                  <a:close/>
                </a:path>
                <a:path w="2381885" h="2181859">
                  <a:moveTo>
                    <a:pt x="1088515" y="2041816"/>
                  </a:moveTo>
                  <a:lnTo>
                    <a:pt x="1081807" y="2041816"/>
                  </a:lnTo>
                  <a:lnTo>
                    <a:pt x="1082019" y="2035049"/>
                  </a:lnTo>
                  <a:lnTo>
                    <a:pt x="1085095" y="2029116"/>
                  </a:lnTo>
                  <a:lnTo>
                    <a:pt x="1090475" y="2029116"/>
                  </a:lnTo>
                  <a:lnTo>
                    <a:pt x="1088515" y="2041816"/>
                  </a:lnTo>
                  <a:close/>
                </a:path>
                <a:path w="2381885" h="2181859">
                  <a:moveTo>
                    <a:pt x="980482" y="2041816"/>
                  </a:moveTo>
                  <a:lnTo>
                    <a:pt x="969124" y="2041816"/>
                  </a:lnTo>
                  <a:lnTo>
                    <a:pt x="971632" y="2035181"/>
                  </a:lnTo>
                  <a:lnTo>
                    <a:pt x="974640" y="2030501"/>
                  </a:lnTo>
                  <a:lnTo>
                    <a:pt x="980482" y="2041816"/>
                  </a:lnTo>
                  <a:close/>
                </a:path>
                <a:path w="2381885" h="2181859">
                  <a:moveTo>
                    <a:pt x="1081807" y="2041816"/>
                  </a:moveTo>
                  <a:lnTo>
                    <a:pt x="1078511" y="2041816"/>
                  </a:lnTo>
                  <a:lnTo>
                    <a:pt x="1082019" y="2035049"/>
                  </a:lnTo>
                  <a:lnTo>
                    <a:pt x="1081807" y="2041816"/>
                  </a:lnTo>
                  <a:close/>
                </a:path>
                <a:path w="2381885" h="2181859">
                  <a:moveTo>
                    <a:pt x="989549" y="2041816"/>
                  </a:moveTo>
                  <a:lnTo>
                    <a:pt x="982176" y="2041816"/>
                  </a:lnTo>
                  <a:lnTo>
                    <a:pt x="984993" y="2037688"/>
                  </a:lnTo>
                  <a:lnTo>
                    <a:pt x="989549" y="2041816"/>
                  </a:lnTo>
                  <a:close/>
                </a:path>
                <a:path w="2381885" h="2181859">
                  <a:moveTo>
                    <a:pt x="768268" y="2041816"/>
                  </a:moveTo>
                  <a:lnTo>
                    <a:pt x="768202" y="2040744"/>
                  </a:lnTo>
                  <a:lnTo>
                    <a:pt x="768321" y="2039545"/>
                  </a:lnTo>
                  <a:lnTo>
                    <a:pt x="768268" y="2041816"/>
                  </a:lnTo>
                  <a:close/>
                </a:path>
                <a:path w="2381885" h="2181859">
                  <a:moveTo>
                    <a:pt x="792179" y="2041816"/>
                  </a:moveTo>
                  <a:lnTo>
                    <a:pt x="792128" y="2040586"/>
                  </a:lnTo>
                  <a:lnTo>
                    <a:pt x="792179" y="2041816"/>
                  </a:lnTo>
                  <a:close/>
                </a:path>
                <a:path w="2381885" h="2181859">
                  <a:moveTo>
                    <a:pt x="795567" y="2041816"/>
                  </a:moveTo>
                  <a:lnTo>
                    <a:pt x="795569" y="2041506"/>
                  </a:lnTo>
                  <a:lnTo>
                    <a:pt x="795567" y="2041816"/>
                  </a:lnTo>
                  <a:close/>
                </a:path>
                <a:path w="2381885" h="2181859">
                  <a:moveTo>
                    <a:pt x="696499" y="2054516"/>
                  </a:moveTo>
                  <a:lnTo>
                    <a:pt x="683181" y="2054512"/>
                  </a:lnTo>
                  <a:lnTo>
                    <a:pt x="677267" y="2041816"/>
                  </a:lnTo>
                  <a:lnTo>
                    <a:pt x="697804" y="2041816"/>
                  </a:lnTo>
                  <a:lnTo>
                    <a:pt x="696499" y="2054516"/>
                  </a:lnTo>
                  <a:close/>
                </a:path>
                <a:path w="2381885" h="2181859">
                  <a:moveTo>
                    <a:pt x="708987" y="2054516"/>
                  </a:moveTo>
                  <a:lnTo>
                    <a:pt x="696500" y="2054516"/>
                  </a:lnTo>
                  <a:lnTo>
                    <a:pt x="697804" y="2041816"/>
                  </a:lnTo>
                  <a:lnTo>
                    <a:pt x="710482" y="2041816"/>
                  </a:lnTo>
                  <a:lnTo>
                    <a:pt x="708987" y="2054516"/>
                  </a:lnTo>
                  <a:close/>
                </a:path>
                <a:path w="2381885" h="2181859">
                  <a:moveTo>
                    <a:pt x="716497" y="2054516"/>
                  </a:moveTo>
                  <a:lnTo>
                    <a:pt x="711080" y="2054516"/>
                  </a:lnTo>
                  <a:lnTo>
                    <a:pt x="710482" y="2041816"/>
                  </a:lnTo>
                  <a:lnTo>
                    <a:pt x="716277" y="2041816"/>
                  </a:lnTo>
                  <a:lnTo>
                    <a:pt x="716497" y="2054516"/>
                  </a:lnTo>
                  <a:close/>
                </a:path>
                <a:path w="2381885" h="2181859">
                  <a:moveTo>
                    <a:pt x="738952" y="2054516"/>
                  </a:moveTo>
                  <a:lnTo>
                    <a:pt x="717257" y="2054516"/>
                  </a:lnTo>
                  <a:lnTo>
                    <a:pt x="718752" y="2041816"/>
                  </a:lnTo>
                  <a:lnTo>
                    <a:pt x="733412" y="2041820"/>
                  </a:lnTo>
                  <a:lnTo>
                    <a:pt x="738952" y="2054516"/>
                  </a:lnTo>
                  <a:close/>
                </a:path>
                <a:path w="2381885" h="2181859">
                  <a:moveTo>
                    <a:pt x="752128" y="2054516"/>
                  </a:moveTo>
                  <a:lnTo>
                    <a:pt x="738950" y="2054512"/>
                  </a:lnTo>
                  <a:lnTo>
                    <a:pt x="733410" y="2041816"/>
                  </a:lnTo>
                  <a:lnTo>
                    <a:pt x="751929" y="2041816"/>
                  </a:lnTo>
                  <a:lnTo>
                    <a:pt x="752128" y="2054516"/>
                  </a:lnTo>
                  <a:close/>
                </a:path>
                <a:path w="2381885" h="2181859">
                  <a:moveTo>
                    <a:pt x="795269" y="2054516"/>
                  </a:moveTo>
                  <a:lnTo>
                    <a:pt x="752128" y="2054516"/>
                  </a:lnTo>
                  <a:lnTo>
                    <a:pt x="753820" y="2041816"/>
                  </a:lnTo>
                  <a:lnTo>
                    <a:pt x="792977" y="2041816"/>
                  </a:lnTo>
                  <a:lnTo>
                    <a:pt x="795269" y="2054516"/>
                  </a:lnTo>
                  <a:close/>
                </a:path>
                <a:path w="2381885" h="2181859">
                  <a:moveTo>
                    <a:pt x="796656" y="2052126"/>
                  </a:moveTo>
                  <a:lnTo>
                    <a:pt x="795766" y="2041816"/>
                  </a:lnTo>
                  <a:lnTo>
                    <a:pt x="802146" y="2041820"/>
                  </a:lnTo>
                  <a:lnTo>
                    <a:pt x="802405" y="2042223"/>
                  </a:lnTo>
                  <a:lnTo>
                    <a:pt x="796656" y="2052126"/>
                  </a:lnTo>
                  <a:close/>
                </a:path>
                <a:path w="2381885" h="2181859">
                  <a:moveTo>
                    <a:pt x="802405" y="2042223"/>
                  </a:moveTo>
                  <a:lnTo>
                    <a:pt x="802143" y="2041816"/>
                  </a:lnTo>
                  <a:lnTo>
                    <a:pt x="802641" y="2041816"/>
                  </a:lnTo>
                  <a:lnTo>
                    <a:pt x="802405" y="2042223"/>
                  </a:lnTo>
                  <a:close/>
                </a:path>
                <a:path w="2381885" h="2181859">
                  <a:moveTo>
                    <a:pt x="802638" y="2041820"/>
                  </a:moveTo>
                  <a:close/>
                </a:path>
                <a:path w="2381885" h="2181859">
                  <a:moveTo>
                    <a:pt x="818482" y="2054516"/>
                  </a:moveTo>
                  <a:lnTo>
                    <a:pt x="810313" y="2054516"/>
                  </a:lnTo>
                  <a:lnTo>
                    <a:pt x="809715" y="2041816"/>
                  </a:lnTo>
                  <a:lnTo>
                    <a:pt x="823691" y="2041816"/>
                  </a:lnTo>
                  <a:lnTo>
                    <a:pt x="818482" y="2054516"/>
                  </a:lnTo>
                  <a:close/>
                </a:path>
                <a:path w="2381885" h="2181859">
                  <a:moveTo>
                    <a:pt x="840670" y="2054516"/>
                  </a:moveTo>
                  <a:lnTo>
                    <a:pt x="832092" y="2054512"/>
                  </a:lnTo>
                  <a:lnTo>
                    <a:pt x="826600" y="2041816"/>
                  </a:lnTo>
                  <a:lnTo>
                    <a:pt x="847574" y="2041816"/>
                  </a:lnTo>
                  <a:lnTo>
                    <a:pt x="840670" y="2054516"/>
                  </a:lnTo>
                  <a:close/>
                </a:path>
                <a:path w="2381885" h="2181859">
                  <a:moveTo>
                    <a:pt x="907277" y="2067216"/>
                  </a:moveTo>
                  <a:lnTo>
                    <a:pt x="885534" y="2067216"/>
                  </a:lnTo>
                  <a:lnTo>
                    <a:pt x="881750" y="2060608"/>
                  </a:lnTo>
                  <a:lnTo>
                    <a:pt x="879456" y="2054516"/>
                  </a:lnTo>
                  <a:lnTo>
                    <a:pt x="881449" y="2054516"/>
                  </a:lnTo>
                  <a:lnTo>
                    <a:pt x="880154" y="2041816"/>
                  </a:lnTo>
                  <a:lnTo>
                    <a:pt x="906058" y="2041816"/>
                  </a:lnTo>
                  <a:lnTo>
                    <a:pt x="909066" y="2054512"/>
                  </a:lnTo>
                  <a:lnTo>
                    <a:pt x="907277" y="2067216"/>
                  </a:lnTo>
                  <a:close/>
                </a:path>
                <a:path w="2381885" h="2181859">
                  <a:moveTo>
                    <a:pt x="942722" y="2054516"/>
                  </a:moveTo>
                  <a:lnTo>
                    <a:pt x="939732" y="2054512"/>
                  </a:lnTo>
                  <a:lnTo>
                    <a:pt x="936445" y="2041816"/>
                  </a:lnTo>
                  <a:lnTo>
                    <a:pt x="942921" y="2041816"/>
                  </a:lnTo>
                  <a:lnTo>
                    <a:pt x="942722" y="2054516"/>
                  </a:lnTo>
                  <a:close/>
                </a:path>
                <a:path w="2381885" h="2181859">
                  <a:moveTo>
                    <a:pt x="950493" y="2054516"/>
                  </a:moveTo>
                  <a:lnTo>
                    <a:pt x="944607" y="2054516"/>
                  </a:lnTo>
                  <a:lnTo>
                    <a:pt x="944677" y="2041816"/>
                  </a:lnTo>
                  <a:lnTo>
                    <a:pt x="953980" y="2041816"/>
                  </a:lnTo>
                  <a:lnTo>
                    <a:pt x="950493" y="2054516"/>
                  </a:lnTo>
                  <a:close/>
                </a:path>
                <a:path w="2381885" h="2181859">
                  <a:moveTo>
                    <a:pt x="963744" y="2054516"/>
                  </a:moveTo>
                  <a:lnTo>
                    <a:pt x="951091" y="2054516"/>
                  </a:lnTo>
                  <a:lnTo>
                    <a:pt x="957268" y="2041816"/>
                  </a:lnTo>
                  <a:lnTo>
                    <a:pt x="962298" y="2041816"/>
                  </a:lnTo>
                  <a:lnTo>
                    <a:pt x="963744" y="2054516"/>
                  </a:lnTo>
                  <a:close/>
                </a:path>
                <a:path w="2381885" h="2181859">
                  <a:moveTo>
                    <a:pt x="979852" y="2054516"/>
                  </a:moveTo>
                  <a:lnTo>
                    <a:pt x="963744" y="2054516"/>
                  </a:lnTo>
                  <a:lnTo>
                    <a:pt x="963514" y="2041816"/>
                  </a:lnTo>
                  <a:lnTo>
                    <a:pt x="968829" y="2041820"/>
                  </a:lnTo>
                  <a:lnTo>
                    <a:pt x="979852" y="2054516"/>
                  </a:lnTo>
                  <a:close/>
                </a:path>
                <a:path w="2381885" h="2181859">
                  <a:moveTo>
                    <a:pt x="988590" y="2054516"/>
                  </a:moveTo>
                  <a:lnTo>
                    <a:pt x="984563" y="2054512"/>
                  </a:lnTo>
                  <a:lnTo>
                    <a:pt x="969051" y="2041816"/>
                  </a:lnTo>
                  <a:lnTo>
                    <a:pt x="990360" y="2041816"/>
                  </a:lnTo>
                  <a:lnTo>
                    <a:pt x="988590" y="2054516"/>
                  </a:lnTo>
                  <a:close/>
                </a:path>
                <a:path w="2381885" h="2181859">
                  <a:moveTo>
                    <a:pt x="1012862" y="2067216"/>
                  </a:moveTo>
                  <a:lnTo>
                    <a:pt x="993733" y="2067216"/>
                  </a:lnTo>
                  <a:lnTo>
                    <a:pt x="990213" y="2054512"/>
                  </a:lnTo>
                  <a:lnTo>
                    <a:pt x="996199" y="2041816"/>
                  </a:lnTo>
                  <a:lnTo>
                    <a:pt x="1027483" y="2041816"/>
                  </a:lnTo>
                  <a:lnTo>
                    <a:pt x="1029722" y="2054516"/>
                  </a:lnTo>
                  <a:lnTo>
                    <a:pt x="1012862" y="2054516"/>
                  </a:lnTo>
                  <a:lnTo>
                    <a:pt x="1013025" y="2064908"/>
                  </a:lnTo>
                  <a:lnTo>
                    <a:pt x="1012862" y="2067216"/>
                  </a:lnTo>
                  <a:close/>
                </a:path>
                <a:path w="2381885" h="2181859">
                  <a:moveTo>
                    <a:pt x="1056023" y="2067216"/>
                  </a:moveTo>
                  <a:lnTo>
                    <a:pt x="1033287" y="2067216"/>
                  </a:lnTo>
                  <a:lnTo>
                    <a:pt x="1026512" y="2054516"/>
                  </a:lnTo>
                  <a:lnTo>
                    <a:pt x="1035579" y="2054512"/>
                  </a:lnTo>
                  <a:lnTo>
                    <a:pt x="1039364" y="2041816"/>
                  </a:lnTo>
                  <a:lnTo>
                    <a:pt x="1050212" y="2041820"/>
                  </a:lnTo>
                  <a:lnTo>
                    <a:pt x="1056785" y="2054512"/>
                  </a:lnTo>
                  <a:lnTo>
                    <a:pt x="1056023" y="2067216"/>
                  </a:lnTo>
                  <a:close/>
                </a:path>
                <a:path w="2381885" h="2181859">
                  <a:moveTo>
                    <a:pt x="1082504" y="2067216"/>
                  </a:moveTo>
                  <a:lnTo>
                    <a:pt x="1071946" y="2054592"/>
                  </a:lnTo>
                  <a:lnTo>
                    <a:pt x="1071967" y="2052126"/>
                  </a:lnTo>
                  <a:lnTo>
                    <a:pt x="1072330" y="2041816"/>
                  </a:lnTo>
                  <a:lnTo>
                    <a:pt x="1086527" y="2041816"/>
                  </a:lnTo>
                  <a:lnTo>
                    <a:pt x="1084516" y="2054516"/>
                  </a:lnTo>
                  <a:lnTo>
                    <a:pt x="1078419" y="2054516"/>
                  </a:lnTo>
                  <a:lnTo>
                    <a:pt x="1082504" y="2067216"/>
                  </a:lnTo>
                  <a:close/>
                </a:path>
                <a:path w="2381885" h="2181859">
                  <a:moveTo>
                    <a:pt x="711080" y="2054516"/>
                  </a:moveTo>
                  <a:lnTo>
                    <a:pt x="708988" y="2054516"/>
                  </a:lnTo>
                  <a:lnTo>
                    <a:pt x="710482" y="2041819"/>
                  </a:lnTo>
                  <a:lnTo>
                    <a:pt x="711080" y="2054516"/>
                  </a:lnTo>
                  <a:close/>
                </a:path>
                <a:path w="2381885" h="2181859">
                  <a:moveTo>
                    <a:pt x="802434" y="2042269"/>
                  </a:moveTo>
                  <a:lnTo>
                    <a:pt x="802638" y="2041820"/>
                  </a:lnTo>
                  <a:lnTo>
                    <a:pt x="802434" y="2042269"/>
                  </a:lnTo>
                  <a:close/>
                </a:path>
                <a:path w="2381885" h="2181859">
                  <a:moveTo>
                    <a:pt x="810313" y="2054516"/>
                  </a:moveTo>
                  <a:lnTo>
                    <a:pt x="796862" y="2054516"/>
                  </a:lnTo>
                  <a:lnTo>
                    <a:pt x="802434" y="2042269"/>
                  </a:lnTo>
                  <a:lnTo>
                    <a:pt x="810313" y="2054516"/>
                  </a:lnTo>
                  <a:close/>
                </a:path>
                <a:path w="2381885" h="2181859">
                  <a:moveTo>
                    <a:pt x="796862" y="2054516"/>
                  </a:moveTo>
                  <a:lnTo>
                    <a:pt x="795269" y="2054516"/>
                  </a:lnTo>
                  <a:lnTo>
                    <a:pt x="796656" y="2052126"/>
                  </a:lnTo>
                  <a:lnTo>
                    <a:pt x="796862" y="2054516"/>
                  </a:lnTo>
                  <a:close/>
                </a:path>
                <a:path w="2381885" h="2181859">
                  <a:moveTo>
                    <a:pt x="709286" y="2067216"/>
                  </a:moveTo>
                  <a:lnTo>
                    <a:pt x="699809" y="2067216"/>
                  </a:lnTo>
                  <a:lnTo>
                    <a:pt x="697946" y="2059993"/>
                  </a:lnTo>
                  <a:lnTo>
                    <a:pt x="699045" y="2054516"/>
                  </a:lnTo>
                  <a:lnTo>
                    <a:pt x="712972" y="2054516"/>
                  </a:lnTo>
                  <a:lnTo>
                    <a:pt x="709286" y="2067216"/>
                  </a:lnTo>
                  <a:close/>
                </a:path>
                <a:path w="2381885" h="2181859">
                  <a:moveTo>
                    <a:pt x="720445" y="2067216"/>
                  </a:moveTo>
                  <a:lnTo>
                    <a:pt x="709287" y="2067216"/>
                  </a:lnTo>
                  <a:lnTo>
                    <a:pt x="712973" y="2054516"/>
                  </a:lnTo>
                  <a:lnTo>
                    <a:pt x="716460" y="2054516"/>
                  </a:lnTo>
                  <a:lnTo>
                    <a:pt x="720445" y="2067216"/>
                  </a:lnTo>
                  <a:close/>
                </a:path>
                <a:path w="2381885" h="2181859">
                  <a:moveTo>
                    <a:pt x="720445" y="2067216"/>
                  </a:moveTo>
                  <a:lnTo>
                    <a:pt x="716460" y="2054516"/>
                  </a:lnTo>
                  <a:lnTo>
                    <a:pt x="719947" y="2054516"/>
                  </a:lnTo>
                  <a:lnTo>
                    <a:pt x="720445" y="2067216"/>
                  </a:lnTo>
                  <a:close/>
                </a:path>
                <a:path w="2381885" h="2181859">
                  <a:moveTo>
                    <a:pt x="721442" y="2067216"/>
                  </a:moveTo>
                  <a:lnTo>
                    <a:pt x="720545" y="2067216"/>
                  </a:lnTo>
                  <a:lnTo>
                    <a:pt x="719947" y="2054516"/>
                  </a:lnTo>
                  <a:lnTo>
                    <a:pt x="724132" y="2054516"/>
                  </a:lnTo>
                  <a:lnTo>
                    <a:pt x="721442" y="2067216"/>
                  </a:lnTo>
                  <a:close/>
                </a:path>
                <a:path w="2381885" h="2181859">
                  <a:moveTo>
                    <a:pt x="819055" y="2067216"/>
                  </a:moveTo>
                  <a:lnTo>
                    <a:pt x="721541" y="2067216"/>
                  </a:lnTo>
                  <a:lnTo>
                    <a:pt x="724231" y="2054516"/>
                  </a:lnTo>
                  <a:lnTo>
                    <a:pt x="820204" y="2054516"/>
                  </a:lnTo>
                  <a:lnTo>
                    <a:pt x="819055" y="2067216"/>
                  </a:lnTo>
                  <a:close/>
                </a:path>
                <a:path w="2381885" h="2181859">
                  <a:moveTo>
                    <a:pt x="879026" y="2055852"/>
                  </a:moveTo>
                  <a:lnTo>
                    <a:pt x="878261" y="2054516"/>
                  </a:lnTo>
                  <a:lnTo>
                    <a:pt x="879456" y="2054516"/>
                  </a:lnTo>
                  <a:lnTo>
                    <a:pt x="879026" y="2055852"/>
                  </a:lnTo>
                  <a:close/>
                </a:path>
                <a:path w="2381885" h="2181859">
                  <a:moveTo>
                    <a:pt x="923094" y="2067216"/>
                  </a:moveTo>
                  <a:lnTo>
                    <a:pt x="917117" y="2054516"/>
                  </a:lnTo>
                  <a:lnTo>
                    <a:pt x="922895" y="2054516"/>
                  </a:lnTo>
                  <a:lnTo>
                    <a:pt x="923094" y="2067216"/>
                  </a:lnTo>
                  <a:close/>
                </a:path>
                <a:path w="2381885" h="2181859">
                  <a:moveTo>
                    <a:pt x="975698" y="2067216"/>
                  </a:moveTo>
                  <a:lnTo>
                    <a:pt x="960034" y="2067216"/>
                  </a:lnTo>
                  <a:lnTo>
                    <a:pt x="968128" y="2054516"/>
                  </a:lnTo>
                  <a:lnTo>
                    <a:pt x="975698" y="2067216"/>
                  </a:lnTo>
                  <a:close/>
                </a:path>
                <a:path w="2381885" h="2181859">
                  <a:moveTo>
                    <a:pt x="992774" y="2067216"/>
                  </a:moveTo>
                  <a:lnTo>
                    <a:pt x="977792" y="2067216"/>
                  </a:lnTo>
                  <a:lnTo>
                    <a:pt x="989314" y="2054516"/>
                  </a:lnTo>
                  <a:lnTo>
                    <a:pt x="992774" y="2067216"/>
                  </a:lnTo>
                  <a:close/>
                </a:path>
                <a:path w="2381885" h="2181859">
                  <a:moveTo>
                    <a:pt x="1029376" y="2067216"/>
                  </a:moveTo>
                  <a:lnTo>
                    <a:pt x="1013061" y="2067216"/>
                  </a:lnTo>
                  <a:lnTo>
                    <a:pt x="1013025" y="2064908"/>
                  </a:lnTo>
                  <a:lnTo>
                    <a:pt x="1013759" y="2054516"/>
                  </a:lnTo>
                  <a:lnTo>
                    <a:pt x="1026412" y="2054516"/>
                  </a:lnTo>
                  <a:lnTo>
                    <a:pt x="1029376" y="2067216"/>
                  </a:lnTo>
                  <a:close/>
                </a:path>
                <a:path w="2381885" h="2181859">
                  <a:moveTo>
                    <a:pt x="1033287" y="2067216"/>
                  </a:moveTo>
                  <a:lnTo>
                    <a:pt x="1029376" y="2067216"/>
                  </a:lnTo>
                  <a:lnTo>
                    <a:pt x="1026412" y="2054516"/>
                  </a:lnTo>
                  <a:lnTo>
                    <a:pt x="1033287" y="2067216"/>
                  </a:lnTo>
                  <a:close/>
                </a:path>
                <a:path w="2381885" h="2181859">
                  <a:moveTo>
                    <a:pt x="1082504" y="2067216"/>
                  </a:moveTo>
                  <a:lnTo>
                    <a:pt x="1069652" y="2067216"/>
                  </a:lnTo>
                  <a:lnTo>
                    <a:pt x="1065866" y="2054516"/>
                  </a:lnTo>
                  <a:lnTo>
                    <a:pt x="1071883" y="2054516"/>
                  </a:lnTo>
                  <a:lnTo>
                    <a:pt x="1082504" y="2067216"/>
                  </a:lnTo>
                  <a:close/>
                </a:path>
                <a:path w="2381885" h="2181859">
                  <a:moveTo>
                    <a:pt x="1082504" y="2067216"/>
                  </a:moveTo>
                  <a:lnTo>
                    <a:pt x="1078419" y="2054516"/>
                  </a:lnTo>
                  <a:lnTo>
                    <a:pt x="1084516" y="2054516"/>
                  </a:lnTo>
                  <a:lnTo>
                    <a:pt x="1082504" y="2067216"/>
                  </a:lnTo>
                  <a:close/>
                </a:path>
                <a:path w="2381885" h="2181859">
                  <a:moveTo>
                    <a:pt x="884238" y="2067216"/>
                  </a:moveTo>
                  <a:lnTo>
                    <a:pt x="875371" y="2067216"/>
                  </a:lnTo>
                  <a:lnTo>
                    <a:pt x="879026" y="2055852"/>
                  </a:lnTo>
                  <a:lnTo>
                    <a:pt x="881750" y="2060608"/>
                  </a:lnTo>
                  <a:lnTo>
                    <a:pt x="884238" y="2067216"/>
                  </a:lnTo>
                  <a:close/>
                </a:path>
                <a:path w="2381885" h="2181859">
                  <a:moveTo>
                    <a:pt x="1013061" y="2067216"/>
                  </a:moveTo>
                  <a:lnTo>
                    <a:pt x="1012862" y="2067216"/>
                  </a:lnTo>
                  <a:lnTo>
                    <a:pt x="1013025" y="2064908"/>
                  </a:lnTo>
                  <a:lnTo>
                    <a:pt x="1013061" y="2067216"/>
                  </a:lnTo>
                  <a:close/>
                </a:path>
                <a:path w="2381885" h="2181859">
                  <a:moveTo>
                    <a:pt x="685038" y="2079916"/>
                  </a:moveTo>
                  <a:lnTo>
                    <a:pt x="675268" y="2079916"/>
                  </a:lnTo>
                  <a:lnTo>
                    <a:pt x="685076" y="2067216"/>
                  </a:lnTo>
                  <a:lnTo>
                    <a:pt x="685038" y="2079916"/>
                  </a:lnTo>
                  <a:close/>
                </a:path>
                <a:path w="2381885" h="2181859">
                  <a:moveTo>
                    <a:pt x="721131" y="2079916"/>
                  </a:moveTo>
                  <a:lnTo>
                    <a:pt x="685773" y="2079916"/>
                  </a:lnTo>
                  <a:lnTo>
                    <a:pt x="685275" y="2067216"/>
                  </a:lnTo>
                  <a:lnTo>
                    <a:pt x="721304" y="2067216"/>
                  </a:lnTo>
                  <a:lnTo>
                    <a:pt x="721131" y="2079916"/>
                  </a:lnTo>
                  <a:close/>
                </a:path>
                <a:path w="2381885" h="2181859">
                  <a:moveTo>
                    <a:pt x="723135" y="2079916"/>
                  </a:moveTo>
                  <a:lnTo>
                    <a:pt x="721255" y="2079916"/>
                  </a:lnTo>
                  <a:lnTo>
                    <a:pt x="722237" y="2067216"/>
                  </a:lnTo>
                  <a:lnTo>
                    <a:pt x="723135" y="2079916"/>
                  </a:lnTo>
                  <a:close/>
                </a:path>
                <a:path w="2381885" h="2181859">
                  <a:moveTo>
                    <a:pt x="759999" y="2079916"/>
                  </a:moveTo>
                  <a:lnTo>
                    <a:pt x="729113" y="2079916"/>
                  </a:lnTo>
                  <a:lnTo>
                    <a:pt x="722238" y="2067216"/>
                  </a:lnTo>
                  <a:lnTo>
                    <a:pt x="766476" y="2067216"/>
                  </a:lnTo>
                  <a:lnTo>
                    <a:pt x="764704" y="2072859"/>
                  </a:lnTo>
                  <a:lnTo>
                    <a:pt x="759999" y="2079916"/>
                  </a:lnTo>
                  <a:close/>
                </a:path>
                <a:path w="2381885" h="2181859">
                  <a:moveTo>
                    <a:pt x="780801" y="2079916"/>
                  </a:moveTo>
                  <a:lnTo>
                    <a:pt x="762489" y="2079916"/>
                  </a:lnTo>
                  <a:lnTo>
                    <a:pt x="764704" y="2072859"/>
                  </a:lnTo>
                  <a:lnTo>
                    <a:pt x="768467" y="2067216"/>
                  </a:lnTo>
                  <a:lnTo>
                    <a:pt x="773984" y="2067216"/>
                  </a:lnTo>
                  <a:lnTo>
                    <a:pt x="780801" y="2079916"/>
                  </a:lnTo>
                  <a:close/>
                </a:path>
                <a:path w="2381885" h="2181859">
                  <a:moveTo>
                    <a:pt x="801844" y="2079916"/>
                  </a:moveTo>
                  <a:lnTo>
                    <a:pt x="781233" y="2079916"/>
                  </a:lnTo>
                  <a:lnTo>
                    <a:pt x="777971" y="2067216"/>
                  </a:lnTo>
                  <a:lnTo>
                    <a:pt x="805630" y="2067216"/>
                  </a:lnTo>
                  <a:lnTo>
                    <a:pt x="801988" y="2079761"/>
                  </a:lnTo>
                  <a:lnTo>
                    <a:pt x="801844" y="2079916"/>
                  </a:lnTo>
                  <a:close/>
                </a:path>
                <a:path w="2381885" h="2181859">
                  <a:moveTo>
                    <a:pt x="838309" y="2079916"/>
                  </a:moveTo>
                  <a:lnTo>
                    <a:pt x="801944" y="2079916"/>
                  </a:lnTo>
                  <a:lnTo>
                    <a:pt x="801988" y="2079761"/>
                  </a:lnTo>
                  <a:lnTo>
                    <a:pt x="813765" y="2067216"/>
                  </a:lnTo>
                  <a:lnTo>
                    <a:pt x="828844" y="2067216"/>
                  </a:lnTo>
                  <a:lnTo>
                    <a:pt x="837381" y="2077100"/>
                  </a:lnTo>
                  <a:lnTo>
                    <a:pt x="838309" y="2079916"/>
                  </a:lnTo>
                  <a:close/>
                </a:path>
                <a:path w="2381885" h="2181859">
                  <a:moveTo>
                    <a:pt x="842119" y="2079916"/>
                  </a:moveTo>
                  <a:lnTo>
                    <a:pt x="839812" y="2079916"/>
                  </a:lnTo>
                  <a:lnTo>
                    <a:pt x="837381" y="2077100"/>
                  </a:lnTo>
                  <a:lnTo>
                    <a:pt x="834124" y="2067216"/>
                  </a:lnTo>
                  <a:lnTo>
                    <a:pt x="838841" y="2067216"/>
                  </a:lnTo>
                  <a:lnTo>
                    <a:pt x="842119" y="2079916"/>
                  </a:lnTo>
                  <a:close/>
                </a:path>
                <a:path w="2381885" h="2181859">
                  <a:moveTo>
                    <a:pt x="853452" y="2079916"/>
                  </a:moveTo>
                  <a:lnTo>
                    <a:pt x="843788" y="2079916"/>
                  </a:lnTo>
                  <a:lnTo>
                    <a:pt x="843010" y="2067216"/>
                  </a:lnTo>
                  <a:lnTo>
                    <a:pt x="852855" y="2067216"/>
                  </a:lnTo>
                  <a:lnTo>
                    <a:pt x="853452" y="2079916"/>
                  </a:lnTo>
                  <a:close/>
                </a:path>
                <a:path w="2381885" h="2181859">
                  <a:moveTo>
                    <a:pt x="853452" y="2079916"/>
                  </a:moveTo>
                  <a:lnTo>
                    <a:pt x="853154" y="2067216"/>
                  </a:lnTo>
                  <a:lnTo>
                    <a:pt x="854349" y="2067216"/>
                  </a:lnTo>
                  <a:lnTo>
                    <a:pt x="854116" y="2071453"/>
                  </a:lnTo>
                  <a:lnTo>
                    <a:pt x="853452" y="2079916"/>
                  </a:lnTo>
                  <a:close/>
                </a:path>
                <a:path w="2381885" h="2181859">
                  <a:moveTo>
                    <a:pt x="864212" y="2079916"/>
                  </a:moveTo>
                  <a:lnTo>
                    <a:pt x="853652" y="2079916"/>
                  </a:lnTo>
                  <a:lnTo>
                    <a:pt x="854116" y="2071453"/>
                  </a:lnTo>
                  <a:lnTo>
                    <a:pt x="854449" y="2067216"/>
                  </a:lnTo>
                  <a:lnTo>
                    <a:pt x="864212" y="2067216"/>
                  </a:lnTo>
                  <a:lnTo>
                    <a:pt x="864212" y="2079916"/>
                  </a:lnTo>
                  <a:close/>
                </a:path>
                <a:path w="2381885" h="2181859">
                  <a:moveTo>
                    <a:pt x="873777" y="2079916"/>
                  </a:moveTo>
                  <a:lnTo>
                    <a:pt x="867530" y="2079916"/>
                  </a:lnTo>
                  <a:lnTo>
                    <a:pt x="868210" y="2067216"/>
                  </a:lnTo>
                  <a:lnTo>
                    <a:pt x="872980" y="2067216"/>
                  </a:lnTo>
                  <a:lnTo>
                    <a:pt x="873777" y="2079916"/>
                  </a:lnTo>
                  <a:close/>
                </a:path>
                <a:path w="2381885" h="2181859">
                  <a:moveTo>
                    <a:pt x="904364" y="2092616"/>
                  </a:moveTo>
                  <a:lnTo>
                    <a:pt x="896095" y="2092616"/>
                  </a:lnTo>
                  <a:lnTo>
                    <a:pt x="890814" y="2079916"/>
                  </a:lnTo>
                  <a:lnTo>
                    <a:pt x="885435" y="2079916"/>
                  </a:lnTo>
                  <a:lnTo>
                    <a:pt x="883940" y="2067216"/>
                  </a:lnTo>
                  <a:lnTo>
                    <a:pt x="905361" y="2067216"/>
                  </a:lnTo>
                  <a:lnTo>
                    <a:pt x="901375" y="2079916"/>
                  </a:lnTo>
                  <a:lnTo>
                    <a:pt x="904364" y="2092616"/>
                  </a:lnTo>
                  <a:close/>
                </a:path>
                <a:path w="2381885" h="2181859">
                  <a:moveTo>
                    <a:pt x="920504" y="2079916"/>
                  </a:moveTo>
                  <a:lnTo>
                    <a:pt x="904165" y="2079916"/>
                  </a:lnTo>
                  <a:lnTo>
                    <a:pt x="905460" y="2067216"/>
                  </a:lnTo>
                  <a:lnTo>
                    <a:pt x="919765" y="2067216"/>
                  </a:lnTo>
                  <a:lnTo>
                    <a:pt x="920504" y="2079916"/>
                  </a:lnTo>
                  <a:close/>
                </a:path>
                <a:path w="2381885" h="2181859">
                  <a:moveTo>
                    <a:pt x="964247" y="2079916"/>
                  </a:moveTo>
                  <a:lnTo>
                    <a:pt x="949397" y="2079916"/>
                  </a:lnTo>
                  <a:lnTo>
                    <a:pt x="955926" y="2067216"/>
                  </a:lnTo>
                  <a:lnTo>
                    <a:pt x="959796" y="2067216"/>
                  </a:lnTo>
                  <a:lnTo>
                    <a:pt x="964247" y="2079916"/>
                  </a:lnTo>
                  <a:close/>
                </a:path>
                <a:path w="2381885" h="2181859">
                  <a:moveTo>
                    <a:pt x="965737" y="2079916"/>
                  </a:moveTo>
                  <a:lnTo>
                    <a:pt x="964247" y="2079916"/>
                  </a:lnTo>
                  <a:lnTo>
                    <a:pt x="959796" y="2067216"/>
                  </a:lnTo>
                  <a:lnTo>
                    <a:pt x="961652" y="2067216"/>
                  </a:lnTo>
                  <a:lnTo>
                    <a:pt x="965737" y="2079916"/>
                  </a:lnTo>
                  <a:close/>
                </a:path>
                <a:path w="2381885" h="2181859">
                  <a:moveTo>
                    <a:pt x="976268" y="2079916"/>
                  </a:moveTo>
                  <a:lnTo>
                    <a:pt x="965737" y="2079916"/>
                  </a:lnTo>
                  <a:lnTo>
                    <a:pt x="961652" y="2067216"/>
                  </a:lnTo>
                  <a:lnTo>
                    <a:pt x="978253" y="2067216"/>
                  </a:lnTo>
                  <a:lnTo>
                    <a:pt x="976268" y="2079916"/>
                  </a:lnTo>
                  <a:close/>
                </a:path>
                <a:path w="2381885" h="2181859">
                  <a:moveTo>
                    <a:pt x="1004992" y="2079916"/>
                  </a:moveTo>
                  <a:lnTo>
                    <a:pt x="994294" y="2079916"/>
                  </a:lnTo>
                  <a:lnTo>
                    <a:pt x="997885" y="2067216"/>
                  </a:lnTo>
                  <a:lnTo>
                    <a:pt x="1004593" y="2067216"/>
                  </a:lnTo>
                  <a:lnTo>
                    <a:pt x="1004992" y="2079916"/>
                  </a:lnTo>
                  <a:close/>
                </a:path>
                <a:path w="2381885" h="2181859">
                  <a:moveTo>
                    <a:pt x="1018750" y="2079916"/>
                  </a:moveTo>
                  <a:lnTo>
                    <a:pt x="1005091" y="2079916"/>
                  </a:lnTo>
                  <a:lnTo>
                    <a:pt x="1005091" y="2067216"/>
                  </a:lnTo>
                  <a:lnTo>
                    <a:pt x="1017944" y="2067216"/>
                  </a:lnTo>
                  <a:lnTo>
                    <a:pt x="1018750" y="2079916"/>
                  </a:lnTo>
                  <a:close/>
                </a:path>
                <a:path w="2381885" h="2181859">
                  <a:moveTo>
                    <a:pt x="1018863" y="2079916"/>
                  </a:moveTo>
                  <a:lnTo>
                    <a:pt x="1017944" y="2067216"/>
                  </a:lnTo>
                  <a:lnTo>
                    <a:pt x="1018863" y="2079916"/>
                  </a:lnTo>
                  <a:close/>
                </a:path>
                <a:path w="2381885" h="2181859">
                  <a:moveTo>
                    <a:pt x="1025316" y="2092616"/>
                  </a:moveTo>
                  <a:lnTo>
                    <a:pt x="1016848" y="2079916"/>
                  </a:lnTo>
                  <a:lnTo>
                    <a:pt x="1018863" y="2079916"/>
                  </a:lnTo>
                  <a:lnTo>
                    <a:pt x="1018043" y="2067216"/>
                  </a:lnTo>
                  <a:lnTo>
                    <a:pt x="1030099" y="2067216"/>
                  </a:lnTo>
                  <a:lnTo>
                    <a:pt x="1027209" y="2079916"/>
                  </a:lnTo>
                  <a:lnTo>
                    <a:pt x="1025316" y="2092616"/>
                  </a:lnTo>
                  <a:close/>
                </a:path>
                <a:path w="2381885" h="2181859">
                  <a:moveTo>
                    <a:pt x="1036774" y="2079916"/>
                  </a:moveTo>
                  <a:lnTo>
                    <a:pt x="1030099" y="2067216"/>
                  </a:lnTo>
                  <a:lnTo>
                    <a:pt x="1038766" y="2067216"/>
                  </a:lnTo>
                  <a:lnTo>
                    <a:pt x="1036774" y="2079916"/>
                  </a:lnTo>
                  <a:close/>
                </a:path>
                <a:path w="2381885" h="2181859">
                  <a:moveTo>
                    <a:pt x="1079017" y="2079916"/>
                  </a:moveTo>
                  <a:lnTo>
                    <a:pt x="1068656" y="2079916"/>
                  </a:lnTo>
                  <a:lnTo>
                    <a:pt x="1070250" y="2067216"/>
                  </a:lnTo>
                  <a:lnTo>
                    <a:pt x="1080213" y="2067216"/>
                  </a:lnTo>
                  <a:lnTo>
                    <a:pt x="1079017" y="2079916"/>
                  </a:lnTo>
                  <a:close/>
                </a:path>
                <a:path w="2381885" h="2181859">
                  <a:moveTo>
                    <a:pt x="837399" y="2094157"/>
                  </a:moveTo>
                  <a:lnTo>
                    <a:pt x="836576" y="2092616"/>
                  </a:lnTo>
                  <a:lnTo>
                    <a:pt x="801644" y="2092616"/>
                  </a:lnTo>
                  <a:lnTo>
                    <a:pt x="798257" y="2079916"/>
                  </a:lnTo>
                  <a:lnTo>
                    <a:pt x="838309" y="2079916"/>
                  </a:lnTo>
                  <a:lnTo>
                    <a:pt x="837381" y="2077100"/>
                  </a:lnTo>
                  <a:lnTo>
                    <a:pt x="839812" y="2079916"/>
                  </a:lnTo>
                  <a:lnTo>
                    <a:pt x="839405" y="2092616"/>
                  </a:lnTo>
                  <a:lnTo>
                    <a:pt x="837399" y="2094157"/>
                  </a:lnTo>
                  <a:close/>
                </a:path>
                <a:path w="2381885" h="2181859">
                  <a:moveTo>
                    <a:pt x="671625" y="2092616"/>
                  </a:moveTo>
                  <a:lnTo>
                    <a:pt x="665150" y="2092616"/>
                  </a:lnTo>
                  <a:lnTo>
                    <a:pt x="662260" y="2079916"/>
                  </a:lnTo>
                  <a:lnTo>
                    <a:pt x="665548" y="2079916"/>
                  </a:lnTo>
                  <a:lnTo>
                    <a:pt x="671625" y="2092616"/>
                  </a:lnTo>
                  <a:close/>
                </a:path>
                <a:path w="2381885" h="2181859">
                  <a:moveTo>
                    <a:pt x="672821" y="2092616"/>
                  </a:moveTo>
                  <a:lnTo>
                    <a:pt x="671626" y="2092616"/>
                  </a:lnTo>
                  <a:lnTo>
                    <a:pt x="665548" y="2079916"/>
                  </a:lnTo>
                  <a:lnTo>
                    <a:pt x="679696" y="2079916"/>
                  </a:lnTo>
                  <a:lnTo>
                    <a:pt x="672821" y="2092616"/>
                  </a:lnTo>
                  <a:close/>
                </a:path>
                <a:path w="2381885" h="2181859">
                  <a:moveTo>
                    <a:pt x="683282" y="2092616"/>
                  </a:moveTo>
                  <a:lnTo>
                    <a:pt x="672821" y="2092616"/>
                  </a:lnTo>
                  <a:lnTo>
                    <a:pt x="679696" y="2079916"/>
                  </a:lnTo>
                  <a:lnTo>
                    <a:pt x="684079" y="2079916"/>
                  </a:lnTo>
                  <a:lnTo>
                    <a:pt x="683282" y="2092616"/>
                  </a:lnTo>
                  <a:close/>
                </a:path>
                <a:path w="2381885" h="2181859">
                  <a:moveTo>
                    <a:pt x="724041" y="2105316"/>
                  </a:moveTo>
                  <a:lnTo>
                    <a:pt x="693133" y="2105316"/>
                  </a:lnTo>
                  <a:lnTo>
                    <a:pt x="684999" y="2092616"/>
                  </a:lnTo>
                  <a:lnTo>
                    <a:pt x="685038" y="2079916"/>
                  </a:lnTo>
                  <a:lnTo>
                    <a:pt x="727917" y="2079916"/>
                  </a:lnTo>
                  <a:lnTo>
                    <a:pt x="727976" y="2083618"/>
                  </a:lnTo>
                  <a:lnTo>
                    <a:pt x="727444" y="2092616"/>
                  </a:lnTo>
                  <a:lnTo>
                    <a:pt x="724041" y="2105316"/>
                  </a:lnTo>
                  <a:close/>
                </a:path>
                <a:path w="2381885" h="2181859">
                  <a:moveTo>
                    <a:pt x="748939" y="2105316"/>
                  </a:moveTo>
                  <a:lnTo>
                    <a:pt x="727818" y="2105316"/>
                  </a:lnTo>
                  <a:lnTo>
                    <a:pt x="728115" y="2092481"/>
                  </a:lnTo>
                  <a:lnTo>
                    <a:pt x="727976" y="2083618"/>
                  </a:lnTo>
                  <a:lnTo>
                    <a:pt x="728194" y="2079916"/>
                  </a:lnTo>
                  <a:lnTo>
                    <a:pt x="765976" y="2079916"/>
                  </a:lnTo>
                  <a:lnTo>
                    <a:pt x="760795" y="2092616"/>
                  </a:lnTo>
                  <a:lnTo>
                    <a:pt x="753722" y="2092616"/>
                  </a:lnTo>
                  <a:lnTo>
                    <a:pt x="748939" y="2105316"/>
                  </a:lnTo>
                  <a:close/>
                </a:path>
                <a:path w="2381885" h="2181859">
                  <a:moveTo>
                    <a:pt x="783743" y="2092616"/>
                  </a:moveTo>
                  <a:lnTo>
                    <a:pt x="760796" y="2092616"/>
                  </a:lnTo>
                  <a:lnTo>
                    <a:pt x="765977" y="2079916"/>
                  </a:lnTo>
                  <a:lnTo>
                    <a:pt x="782714" y="2079916"/>
                  </a:lnTo>
                  <a:lnTo>
                    <a:pt x="783743" y="2092616"/>
                  </a:lnTo>
                  <a:close/>
                </a:path>
                <a:path w="2381885" h="2181859">
                  <a:moveTo>
                    <a:pt x="785773" y="2092481"/>
                  </a:moveTo>
                  <a:lnTo>
                    <a:pt x="782944" y="2079916"/>
                  </a:lnTo>
                  <a:lnTo>
                    <a:pt x="792279" y="2079916"/>
                  </a:lnTo>
                  <a:lnTo>
                    <a:pt x="785773" y="2092481"/>
                  </a:lnTo>
                  <a:close/>
                </a:path>
                <a:path w="2381885" h="2181859">
                  <a:moveTo>
                    <a:pt x="795068" y="2092616"/>
                  </a:moveTo>
                  <a:lnTo>
                    <a:pt x="792379" y="2092616"/>
                  </a:lnTo>
                  <a:lnTo>
                    <a:pt x="793276" y="2079916"/>
                  </a:lnTo>
                  <a:lnTo>
                    <a:pt x="797659" y="2079916"/>
                  </a:lnTo>
                  <a:lnTo>
                    <a:pt x="795068" y="2092616"/>
                  </a:lnTo>
                  <a:close/>
                </a:path>
                <a:path w="2381885" h="2181859">
                  <a:moveTo>
                    <a:pt x="803170" y="2101261"/>
                  </a:moveTo>
                  <a:lnTo>
                    <a:pt x="800050" y="2092616"/>
                  </a:lnTo>
                  <a:lnTo>
                    <a:pt x="796053" y="2092616"/>
                  </a:lnTo>
                  <a:lnTo>
                    <a:pt x="798257" y="2079916"/>
                  </a:lnTo>
                  <a:lnTo>
                    <a:pt x="800794" y="2092616"/>
                  </a:lnTo>
                  <a:lnTo>
                    <a:pt x="803170" y="2101261"/>
                  </a:lnTo>
                  <a:close/>
                </a:path>
                <a:path w="2381885" h="2181859">
                  <a:moveTo>
                    <a:pt x="843688" y="2092616"/>
                  </a:moveTo>
                  <a:lnTo>
                    <a:pt x="842194" y="2092616"/>
                  </a:lnTo>
                  <a:lnTo>
                    <a:pt x="841995" y="2079916"/>
                  </a:lnTo>
                  <a:lnTo>
                    <a:pt x="843791" y="2079916"/>
                  </a:lnTo>
                  <a:lnTo>
                    <a:pt x="843688" y="2092616"/>
                  </a:lnTo>
                  <a:close/>
                </a:path>
                <a:path w="2381885" h="2181859">
                  <a:moveTo>
                    <a:pt x="846279" y="2092616"/>
                  </a:moveTo>
                  <a:lnTo>
                    <a:pt x="843888" y="2092616"/>
                  </a:lnTo>
                  <a:lnTo>
                    <a:pt x="844087" y="2079916"/>
                  </a:lnTo>
                  <a:lnTo>
                    <a:pt x="845282" y="2079916"/>
                  </a:lnTo>
                  <a:lnTo>
                    <a:pt x="846279" y="2092616"/>
                  </a:lnTo>
                  <a:close/>
                </a:path>
                <a:path w="2381885" h="2181859">
                  <a:moveTo>
                    <a:pt x="861722" y="2092616"/>
                  </a:moveTo>
                  <a:lnTo>
                    <a:pt x="846877" y="2092616"/>
                  </a:lnTo>
                  <a:lnTo>
                    <a:pt x="845389" y="2079916"/>
                  </a:lnTo>
                  <a:lnTo>
                    <a:pt x="864312" y="2079916"/>
                  </a:lnTo>
                  <a:lnTo>
                    <a:pt x="861722" y="2092616"/>
                  </a:lnTo>
                  <a:close/>
                </a:path>
                <a:path w="2381885" h="2181859">
                  <a:moveTo>
                    <a:pt x="874487" y="2092616"/>
                  </a:moveTo>
                  <a:lnTo>
                    <a:pt x="862220" y="2092616"/>
                  </a:lnTo>
                  <a:lnTo>
                    <a:pt x="867910" y="2079916"/>
                  </a:lnTo>
                  <a:lnTo>
                    <a:pt x="874487" y="2092616"/>
                  </a:lnTo>
                  <a:close/>
                </a:path>
                <a:path w="2381885" h="2181859">
                  <a:moveTo>
                    <a:pt x="893903" y="2092616"/>
                  </a:moveTo>
                  <a:lnTo>
                    <a:pt x="880784" y="2092616"/>
                  </a:lnTo>
                  <a:lnTo>
                    <a:pt x="885633" y="2079916"/>
                  </a:lnTo>
                  <a:lnTo>
                    <a:pt x="890814" y="2079916"/>
                  </a:lnTo>
                  <a:lnTo>
                    <a:pt x="893903" y="2092616"/>
                  </a:lnTo>
                  <a:close/>
                </a:path>
                <a:path w="2381885" h="2181859">
                  <a:moveTo>
                    <a:pt x="914228" y="2092616"/>
                  </a:moveTo>
                  <a:lnTo>
                    <a:pt x="904364" y="2092616"/>
                  </a:lnTo>
                  <a:lnTo>
                    <a:pt x="915025" y="2079916"/>
                  </a:lnTo>
                  <a:lnTo>
                    <a:pt x="914228" y="2092616"/>
                  </a:lnTo>
                  <a:close/>
                </a:path>
                <a:path w="2381885" h="2181859">
                  <a:moveTo>
                    <a:pt x="928025" y="2092616"/>
                  </a:moveTo>
                  <a:lnTo>
                    <a:pt x="918312" y="2092616"/>
                  </a:lnTo>
                  <a:lnTo>
                    <a:pt x="921202" y="2079916"/>
                  </a:lnTo>
                  <a:lnTo>
                    <a:pt x="928025" y="2092616"/>
                  </a:lnTo>
                  <a:close/>
                </a:path>
                <a:path w="2381885" h="2181859">
                  <a:moveTo>
                    <a:pt x="974006" y="2092616"/>
                  </a:moveTo>
                  <a:lnTo>
                    <a:pt x="946707" y="2092616"/>
                  </a:lnTo>
                  <a:lnTo>
                    <a:pt x="945260" y="2079916"/>
                  </a:lnTo>
                  <a:lnTo>
                    <a:pt x="972611" y="2079916"/>
                  </a:lnTo>
                  <a:lnTo>
                    <a:pt x="974006" y="2092616"/>
                  </a:lnTo>
                  <a:close/>
                </a:path>
                <a:path w="2381885" h="2181859">
                  <a:moveTo>
                    <a:pt x="975202" y="2092616"/>
                  </a:moveTo>
                  <a:lnTo>
                    <a:pt x="974006" y="2092616"/>
                  </a:lnTo>
                  <a:lnTo>
                    <a:pt x="972611" y="2079916"/>
                  </a:lnTo>
                  <a:lnTo>
                    <a:pt x="975401" y="2079916"/>
                  </a:lnTo>
                  <a:lnTo>
                    <a:pt x="975202" y="2092616"/>
                  </a:lnTo>
                  <a:close/>
                </a:path>
                <a:path w="2381885" h="2181859">
                  <a:moveTo>
                    <a:pt x="990843" y="2092616"/>
                  </a:moveTo>
                  <a:lnTo>
                    <a:pt x="975202" y="2092616"/>
                  </a:lnTo>
                  <a:lnTo>
                    <a:pt x="975401" y="2079916"/>
                  </a:lnTo>
                  <a:lnTo>
                    <a:pt x="989150" y="2079916"/>
                  </a:lnTo>
                  <a:lnTo>
                    <a:pt x="990843" y="2092616"/>
                  </a:lnTo>
                  <a:close/>
                </a:path>
                <a:path w="2381885" h="2181859">
                  <a:moveTo>
                    <a:pt x="1014556" y="2092616"/>
                  </a:moveTo>
                  <a:lnTo>
                    <a:pt x="1001050" y="2092616"/>
                  </a:lnTo>
                  <a:lnTo>
                    <a:pt x="996722" y="2079916"/>
                  </a:lnTo>
                  <a:lnTo>
                    <a:pt x="1016848" y="2079916"/>
                  </a:lnTo>
                  <a:lnTo>
                    <a:pt x="1014556" y="2092616"/>
                  </a:lnTo>
                  <a:close/>
                </a:path>
                <a:path w="2381885" h="2181859">
                  <a:moveTo>
                    <a:pt x="1072162" y="2105316"/>
                  </a:moveTo>
                  <a:lnTo>
                    <a:pt x="1060326" y="2105316"/>
                  </a:lnTo>
                  <a:lnTo>
                    <a:pt x="1059701" y="2092616"/>
                  </a:lnTo>
                  <a:lnTo>
                    <a:pt x="1068157" y="2092616"/>
                  </a:lnTo>
                  <a:lnTo>
                    <a:pt x="1067759" y="2079916"/>
                  </a:lnTo>
                  <a:lnTo>
                    <a:pt x="1076925" y="2079916"/>
                  </a:lnTo>
                  <a:lnTo>
                    <a:pt x="1075313" y="2092616"/>
                  </a:lnTo>
                  <a:lnTo>
                    <a:pt x="1072162" y="2105316"/>
                  </a:lnTo>
                  <a:close/>
                </a:path>
                <a:path w="2381885" h="2181859">
                  <a:moveTo>
                    <a:pt x="785803" y="2092616"/>
                  </a:moveTo>
                  <a:lnTo>
                    <a:pt x="785773" y="2092481"/>
                  </a:lnTo>
                  <a:lnTo>
                    <a:pt x="785803" y="2092616"/>
                  </a:lnTo>
                  <a:close/>
                </a:path>
                <a:path w="2381885" h="2181859">
                  <a:moveTo>
                    <a:pt x="664577" y="2118016"/>
                  </a:moveTo>
                  <a:lnTo>
                    <a:pt x="653592" y="2118016"/>
                  </a:lnTo>
                  <a:lnTo>
                    <a:pt x="652945" y="2108715"/>
                  </a:lnTo>
                  <a:lnTo>
                    <a:pt x="652828" y="2103092"/>
                  </a:lnTo>
                  <a:lnTo>
                    <a:pt x="653393" y="2092616"/>
                  </a:lnTo>
                  <a:lnTo>
                    <a:pt x="656781" y="2092616"/>
                  </a:lnTo>
                  <a:lnTo>
                    <a:pt x="653493" y="2105316"/>
                  </a:lnTo>
                  <a:lnTo>
                    <a:pt x="664085" y="2105316"/>
                  </a:lnTo>
                  <a:lnTo>
                    <a:pt x="664577" y="2118016"/>
                  </a:lnTo>
                  <a:close/>
                </a:path>
                <a:path w="2381885" h="2181859">
                  <a:moveTo>
                    <a:pt x="662360" y="2105316"/>
                  </a:moveTo>
                  <a:lnTo>
                    <a:pt x="653493" y="2105316"/>
                  </a:lnTo>
                  <a:lnTo>
                    <a:pt x="656781" y="2092616"/>
                  </a:lnTo>
                  <a:lnTo>
                    <a:pt x="664352" y="2092616"/>
                  </a:lnTo>
                  <a:lnTo>
                    <a:pt x="662360" y="2105316"/>
                  </a:lnTo>
                  <a:close/>
                </a:path>
                <a:path w="2381885" h="2181859">
                  <a:moveTo>
                    <a:pt x="673718" y="2105316"/>
                  </a:moveTo>
                  <a:lnTo>
                    <a:pt x="662360" y="2105316"/>
                  </a:lnTo>
                  <a:lnTo>
                    <a:pt x="664353" y="2092616"/>
                  </a:lnTo>
                  <a:lnTo>
                    <a:pt x="678998" y="2092616"/>
                  </a:lnTo>
                  <a:lnTo>
                    <a:pt x="673718" y="2105316"/>
                  </a:lnTo>
                  <a:close/>
                </a:path>
                <a:path w="2381885" h="2181859">
                  <a:moveTo>
                    <a:pt x="774346" y="2105316"/>
                  </a:moveTo>
                  <a:lnTo>
                    <a:pt x="757109" y="2105316"/>
                  </a:lnTo>
                  <a:lnTo>
                    <a:pt x="753722" y="2092616"/>
                  </a:lnTo>
                  <a:lnTo>
                    <a:pt x="770560" y="2092616"/>
                  </a:lnTo>
                  <a:lnTo>
                    <a:pt x="774346" y="2105316"/>
                  </a:lnTo>
                  <a:close/>
                </a:path>
                <a:path w="2381885" h="2181859">
                  <a:moveTo>
                    <a:pt x="779263" y="2105316"/>
                  </a:moveTo>
                  <a:lnTo>
                    <a:pt x="774582" y="2105316"/>
                  </a:lnTo>
                  <a:lnTo>
                    <a:pt x="771302" y="2092616"/>
                  </a:lnTo>
                  <a:lnTo>
                    <a:pt x="786699" y="2092616"/>
                  </a:lnTo>
                  <a:lnTo>
                    <a:pt x="779263" y="2105316"/>
                  </a:lnTo>
                  <a:close/>
                </a:path>
                <a:path w="2381885" h="2181859">
                  <a:moveTo>
                    <a:pt x="800760" y="2105316"/>
                  </a:moveTo>
                  <a:lnTo>
                    <a:pt x="782964" y="2105316"/>
                  </a:lnTo>
                  <a:lnTo>
                    <a:pt x="786797" y="2092616"/>
                  </a:lnTo>
                  <a:lnTo>
                    <a:pt x="796563" y="2092616"/>
                  </a:lnTo>
                  <a:lnTo>
                    <a:pt x="800760" y="2105316"/>
                  </a:lnTo>
                  <a:close/>
                </a:path>
                <a:path w="2381885" h="2181859">
                  <a:moveTo>
                    <a:pt x="804285" y="2105316"/>
                  </a:moveTo>
                  <a:lnTo>
                    <a:pt x="800947" y="2105316"/>
                  </a:lnTo>
                  <a:lnTo>
                    <a:pt x="799079" y="2092616"/>
                  </a:lnTo>
                  <a:lnTo>
                    <a:pt x="800050" y="2092616"/>
                  </a:lnTo>
                  <a:lnTo>
                    <a:pt x="803170" y="2101261"/>
                  </a:lnTo>
                  <a:lnTo>
                    <a:pt x="804285" y="2105316"/>
                  </a:lnTo>
                  <a:close/>
                </a:path>
                <a:path w="2381885" h="2181859">
                  <a:moveTo>
                    <a:pt x="822879" y="2105316"/>
                  </a:moveTo>
                  <a:lnTo>
                    <a:pt x="804634" y="2105316"/>
                  </a:lnTo>
                  <a:lnTo>
                    <a:pt x="803170" y="2101261"/>
                  </a:lnTo>
                  <a:lnTo>
                    <a:pt x="800794" y="2092616"/>
                  </a:lnTo>
                  <a:lnTo>
                    <a:pt x="829142" y="2092616"/>
                  </a:lnTo>
                  <a:lnTo>
                    <a:pt x="825773" y="2103092"/>
                  </a:lnTo>
                  <a:lnTo>
                    <a:pt x="822879" y="2105316"/>
                  </a:lnTo>
                  <a:close/>
                </a:path>
                <a:path w="2381885" h="2181859">
                  <a:moveTo>
                    <a:pt x="825773" y="2103092"/>
                  </a:moveTo>
                  <a:lnTo>
                    <a:pt x="829142" y="2092616"/>
                  </a:lnTo>
                  <a:lnTo>
                    <a:pt x="834622" y="2092616"/>
                  </a:lnTo>
                  <a:lnTo>
                    <a:pt x="835248" y="2095810"/>
                  </a:lnTo>
                  <a:lnTo>
                    <a:pt x="825773" y="2103092"/>
                  </a:lnTo>
                  <a:close/>
                </a:path>
                <a:path w="2381885" h="2181859">
                  <a:moveTo>
                    <a:pt x="835248" y="2095810"/>
                  </a:moveTo>
                  <a:lnTo>
                    <a:pt x="834622" y="2092616"/>
                  </a:lnTo>
                  <a:lnTo>
                    <a:pt x="836576" y="2092616"/>
                  </a:lnTo>
                  <a:lnTo>
                    <a:pt x="837281" y="2093937"/>
                  </a:lnTo>
                  <a:lnTo>
                    <a:pt x="837274" y="2094253"/>
                  </a:lnTo>
                  <a:lnTo>
                    <a:pt x="835248" y="2095810"/>
                  </a:lnTo>
                  <a:close/>
                </a:path>
                <a:path w="2381885" h="2181859">
                  <a:moveTo>
                    <a:pt x="852954" y="2105316"/>
                  </a:moveTo>
                  <a:lnTo>
                    <a:pt x="843352" y="2105316"/>
                  </a:lnTo>
                  <a:lnTo>
                    <a:pt x="837399" y="2094157"/>
                  </a:lnTo>
                  <a:lnTo>
                    <a:pt x="839405" y="2092616"/>
                  </a:lnTo>
                  <a:lnTo>
                    <a:pt x="853054" y="2092616"/>
                  </a:lnTo>
                  <a:lnTo>
                    <a:pt x="852954" y="2105316"/>
                  </a:lnTo>
                  <a:close/>
                </a:path>
                <a:path w="2381885" h="2181859">
                  <a:moveTo>
                    <a:pt x="859928" y="2105316"/>
                  </a:moveTo>
                  <a:lnTo>
                    <a:pt x="854548" y="2105316"/>
                  </a:lnTo>
                  <a:lnTo>
                    <a:pt x="853452" y="2092616"/>
                  </a:lnTo>
                  <a:lnTo>
                    <a:pt x="860128" y="2092616"/>
                  </a:lnTo>
                  <a:lnTo>
                    <a:pt x="859928" y="2105316"/>
                  </a:lnTo>
                  <a:close/>
                </a:path>
                <a:path w="2381885" h="2181859">
                  <a:moveTo>
                    <a:pt x="880951" y="2105316"/>
                  </a:moveTo>
                  <a:lnTo>
                    <a:pt x="868895" y="2105316"/>
                  </a:lnTo>
                  <a:lnTo>
                    <a:pt x="867202" y="2092616"/>
                  </a:lnTo>
                  <a:lnTo>
                    <a:pt x="884338" y="2092616"/>
                  </a:lnTo>
                  <a:lnTo>
                    <a:pt x="880951" y="2105316"/>
                  </a:lnTo>
                  <a:close/>
                </a:path>
                <a:path w="2381885" h="2181859">
                  <a:moveTo>
                    <a:pt x="905994" y="2105316"/>
                  </a:moveTo>
                  <a:lnTo>
                    <a:pt x="889793" y="2105316"/>
                  </a:lnTo>
                  <a:lnTo>
                    <a:pt x="887850" y="2092616"/>
                  </a:lnTo>
                  <a:lnTo>
                    <a:pt x="903168" y="2092616"/>
                  </a:lnTo>
                  <a:lnTo>
                    <a:pt x="905994" y="2105316"/>
                  </a:lnTo>
                  <a:close/>
                </a:path>
                <a:path w="2381885" h="2181859">
                  <a:moveTo>
                    <a:pt x="964603" y="2118016"/>
                  </a:moveTo>
                  <a:lnTo>
                    <a:pt x="930094" y="2118016"/>
                  </a:lnTo>
                  <a:lnTo>
                    <a:pt x="930682" y="2105316"/>
                  </a:lnTo>
                  <a:lnTo>
                    <a:pt x="937641" y="2092616"/>
                  </a:lnTo>
                  <a:lnTo>
                    <a:pt x="953935" y="2092616"/>
                  </a:lnTo>
                  <a:lnTo>
                    <a:pt x="958762" y="2105316"/>
                  </a:lnTo>
                  <a:lnTo>
                    <a:pt x="966984" y="2105316"/>
                  </a:lnTo>
                  <a:lnTo>
                    <a:pt x="964603" y="2118016"/>
                  </a:lnTo>
                  <a:close/>
                </a:path>
                <a:path w="2381885" h="2181859">
                  <a:moveTo>
                    <a:pt x="973608" y="2105316"/>
                  </a:moveTo>
                  <a:lnTo>
                    <a:pt x="959460" y="2105316"/>
                  </a:lnTo>
                  <a:lnTo>
                    <a:pt x="954877" y="2092616"/>
                  </a:lnTo>
                  <a:lnTo>
                    <a:pt x="974006" y="2092616"/>
                  </a:lnTo>
                  <a:lnTo>
                    <a:pt x="974049" y="2095810"/>
                  </a:lnTo>
                  <a:lnTo>
                    <a:pt x="973608" y="2105316"/>
                  </a:lnTo>
                  <a:close/>
                </a:path>
                <a:path w="2381885" h="2181859">
                  <a:moveTo>
                    <a:pt x="974122" y="2094253"/>
                  </a:moveTo>
                  <a:lnTo>
                    <a:pt x="974006" y="2092616"/>
                  </a:lnTo>
                  <a:lnTo>
                    <a:pt x="974198" y="2092616"/>
                  </a:lnTo>
                  <a:lnTo>
                    <a:pt x="974122" y="2094253"/>
                  </a:lnTo>
                  <a:close/>
                </a:path>
                <a:path w="2381885" h="2181859">
                  <a:moveTo>
                    <a:pt x="979386" y="2105316"/>
                  </a:moveTo>
                  <a:lnTo>
                    <a:pt x="974903" y="2105316"/>
                  </a:lnTo>
                  <a:lnTo>
                    <a:pt x="974232" y="2095810"/>
                  </a:lnTo>
                  <a:lnTo>
                    <a:pt x="974198" y="2092616"/>
                  </a:lnTo>
                  <a:lnTo>
                    <a:pt x="976796" y="2092616"/>
                  </a:lnTo>
                  <a:lnTo>
                    <a:pt x="979386" y="2105316"/>
                  </a:lnTo>
                  <a:close/>
                </a:path>
                <a:path w="2381885" h="2181859">
                  <a:moveTo>
                    <a:pt x="980582" y="2105316"/>
                  </a:moveTo>
                  <a:lnTo>
                    <a:pt x="979386" y="2105316"/>
                  </a:lnTo>
                  <a:lnTo>
                    <a:pt x="976796" y="2092616"/>
                  </a:lnTo>
                  <a:lnTo>
                    <a:pt x="976995" y="2092616"/>
                  </a:lnTo>
                  <a:lnTo>
                    <a:pt x="980582" y="2105316"/>
                  </a:lnTo>
                  <a:close/>
                </a:path>
                <a:path w="2381885" h="2181859">
                  <a:moveTo>
                    <a:pt x="980582" y="2105316"/>
                  </a:moveTo>
                  <a:lnTo>
                    <a:pt x="976995" y="2092616"/>
                  </a:lnTo>
                  <a:lnTo>
                    <a:pt x="978888" y="2092616"/>
                  </a:lnTo>
                  <a:lnTo>
                    <a:pt x="979421" y="2093937"/>
                  </a:lnTo>
                  <a:lnTo>
                    <a:pt x="980582" y="2105316"/>
                  </a:lnTo>
                  <a:close/>
                </a:path>
                <a:path w="2381885" h="2181859">
                  <a:moveTo>
                    <a:pt x="979421" y="2093937"/>
                  </a:moveTo>
                  <a:lnTo>
                    <a:pt x="978888" y="2092616"/>
                  </a:lnTo>
                  <a:lnTo>
                    <a:pt x="979286" y="2092616"/>
                  </a:lnTo>
                  <a:lnTo>
                    <a:pt x="979421" y="2093937"/>
                  </a:lnTo>
                  <a:close/>
                </a:path>
                <a:path w="2381885" h="2181859">
                  <a:moveTo>
                    <a:pt x="1023024" y="2105316"/>
                  </a:moveTo>
                  <a:lnTo>
                    <a:pt x="984013" y="2105316"/>
                  </a:lnTo>
                  <a:lnTo>
                    <a:pt x="979421" y="2093937"/>
                  </a:lnTo>
                  <a:lnTo>
                    <a:pt x="979286" y="2092616"/>
                  </a:lnTo>
                  <a:lnTo>
                    <a:pt x="1017744" y="2092616"/>
                  </a:lnTo>
                  <a:lnTo>
                    <a:pt x="1023024" y="2105316"/>
                  </a:lnTo>
                  <a:close/>
                </a:path>
                <a:path w="2381885" h="2181859">
                  <a:moveTo>
                    <a:pt x="837113" y="2105316"/>
                  </a:moveTo>
                  <a:lnTo>
                    <a:pt x="825057" y="2105316"/>
                  </a:lnTo>
                  <a:lnTo>
                    <a:pt x="825773" y="2103092"/>
                  </a:lnTo>
                  <a:lnTo>
                    <a:pt x="835248" y="2095810"/>
                  </a:lnTo>
                  <a:lnTo>
                    <a:pt x="837113" y="2105316"/>
                  </a:lnTo>
                  <a:close/>
                </a:path>
                <a:path w="2381885" h="2181859">
                  <a:moveTo>
                    <a:pt x="679335" y="2118016"/>
                  </a:moveTo>
                  <a:lnTo>
                    <a:pt x="668736" y="2118016"/>
                  </a:lnTo>
                  <a:lnTo>
                    <a:pt x="667341" y="2105316"/>
                  </a:lnTo>
                  <a:lnTo>
                    <a:pt x="678069" y="2105316"/>
                  </a:lnTo>
                  <a:lnTo>
                    <a:pt x="679335" y="2118016"/>
                  </a:lnTo>
                  <a:close/>
                </a:path>
                <a:path w="2381885" h="2181859">
                  <a:moveTo>
                    <a:pt x="691485" y="2118016"/>
                  </a:moveTo>
                  <a:lnTo>
                    <a:pt x="680815" y="2118016"/>
                  </a:lnTo>
                  <a:lnTo>
                    <a:pt x="685860" y="2105316"/>
                  </a:lnTo>
                  <a:lnTo>
                    <a:pt x="691485" y="2118016"/>
                  </a:lnTo>
                  <a:close/>
                </a:path>
                <a:path w="2381885" h="2181859">
                  <a:moveTo>
                    <a:pt x="768069" y="2118016"/>
                  </a:moveTo>
                  <a:lnTo>
                    <a:pt x="744304" y="2118016"/>
                  </a:lnTo>
                  <a:lnTo>
                    <a:pt x="746748" y="2105316"/>
                  </a:lnTo>
                  <a:lnTo>
                    <a:pt x="766175" y="2105316"/>
                  </a:lnTo>
                  <a:lnTo>
                    <a:pt x="768069" y="2118016"/>
                  </a:lnTo>
                  <a:close/>
                </a:path>
                <a:path w="2381885" h="2181859">
                  <a:moveTo>
                    <a:pt x="788937" y="2130716"/>
                  </a:moveTo>
                  <a:lnTo>
                    <a:pt x="762589" y="2130716"/>
                  </a:lnTo>
                  <a:lnTo>
                    <a:pt x="763884" y="2119711"/>
                  </a:lnTo>
                  <a:lnTo>
                    <a:pt x="764283" y="2118016"/>
                  </a:lnTo>
                  <a:lnTo>
                    <a:pt x="768069" y="2118016"/>
                  </a:lnTo>
                  <a:lnTo>
                    <a:pt x="771655" y="2105316"/>
                  </a:lnTo>
                  <a:lnTo>
                    <a:pt x="795268" y="2105316"/>
                  </a:lnTo>
                  <a:lnTo>
                    <a:pt x="787735" y="2118016"/>
                  </a:lnTo>
                  <a:lnTo>
                    <a:pt x="788986" y="2119189"/>
                  </a:lnTo>
                  <a:lnTo>
                    <a:pt x="788937" y="2130716"/>
                  </a:lnTo>
                  <a:close/>
                </a:path>
                <a:path w="2381885" h="2181859">
                  <a:moveTo>
                    <a:pt x="813860" y="2130716"/>
                  </a:moveTo>
                  <a:lnTo>
                    <a:pt x="801283" y="2130716"/>
                  </a:lnTo>
                  <a:lnTo>
                    <a:pt x="788986" y="2119189"/>
                  </a:lnTo>
                  <a:lnTo>
                    <a:pt x="788991" y="2118016"/>
                  </a:lnTo>
                  <a:lnTo>
                    <a:pt x="795331" y="2105316"/>
                  </a:lnTo>
                  <a:lnTo>
                    <a:pt x="819079" y="2105316"/>
                  </a:lnTo>
                  <a:lnTo>
                    <a:pt x="819418" y="2107854"/>
                  </a:lnTo>
                  <a:lnTo>
                    <a:pt x="819375" y="2110904"/>
                  </a:lnTo>
                  <a:lnTo>
                    <a:pt x="818517" y="2122842"/>
                  </a:lnTo>
                  <a:lnTo>
                    <a:pt x="813860" y="2130716"/>
                  </a:lnTo>
                  <a:close/>
                </a:path>
                <a:path w="2381885" h="2181859">
                  <a:moveTo>
                    <a:pt x="819533" y="2108715"/>
                  </a:moveTo>
                  <a:lnTo>
                    <a:pt x="819079" y="2105316"/>
                  </a:lnTo>
                  <a:lnTo>
                    <a:pt x="819777" y="2105316"/>
                  </a:lnTo>
                  <a:lnTo>
                    <a:pt x="819533" y="2108715"/>
                  </a:lnTo>
                  <a:close/>
                </a:path>
                <a:path w="2381885" h="2181859">
                  <a:moveTo>
                    <a:pt x="843987" y="2118016"/>
                  </a:moveTo>
                  <a:lnTo>
                    <a:pt x="820773" y="2118016"/>
                  </a:lnTo>
                  <a:lnTo>
                    <a:pt x="819632" y="2109459"/>
                  </a:lnTo>
                  <a:lnTo>
                    <a:pt x="819639" y="2107242"/>
                  </a:lnTo>
                  <a:lnTo>
                    <a:pt x="819777" y="2105316"/>
                  </a:lnTo>
                  <a:lnTo>
                    <a:pt x="844286" y="2105316"/>
                  </a:lnTo>
                  <a:lnTo>
                    <a:pt x="843987" y="2118016"/>
                  </a:lnTo>
                  <a:close/>
                </a:path>
                <a:path w="2381885" h="2181859">
                  <a:moveTo>
                    <a:pt x="844694" y="2107242"/>
                  </a:moveTo>
                  <a:lnTo>
                    <a:pt x="844286" y="2105316"/>
                  </a:lnTo>
                  <a:lnTo>
                    <a:pt x="844785" y="2105316"/>
                  </a:lnTo>
                  <a:lnTo>
                    <a:pt x="844694" y="2107242"/>
                  </a:lnTo>
                  <a:close/>
                </a:path>
                <a:path w="2381885" h="2181859">
                  <a:moveTo>
                    <a:pt x="846976" y="2118016"/>
                  </a:moveTo>
                  <a:lnTo>
                    <a:pt x="844824" y="2107854"/>
                  </a:lnTo>
                  <a:lnTo>
                    <a:pt x="844785" y="2105316"/>
                  </a:lnTo>
                  <a:lnTo>
                    <a:pt x="847580" y="2109459"/>
                  </a:lnTo>
                  <a:lnTo>
                    <a:pt x="846976" y="2118016"/>
                  </a:lnTo>
                  <a:close/>
                </a:path>
                <a:path w="2381885" h="2181859">
                  <a:moveTo>
                    <a:pt x="847580" y="2109459"/>
                  </a:moveTo>
                  <a:lnTo>
                    <a:pt x="844785" y="2105316"/>
                  </a:lnTo>
                  <a:lnTo>
                    <a:pt x="846976" y="2105316"/>
                  </a:lnTo>
                  <a:lnTo>
                    <a:pt x="847664" y="2107750"/>
                  </a:lnTo>
                  <a:lnTo>
                    <a:pt x="847580" y="2109459"/>
                  </a:lnTo>
                  <a:close/>
                </a:path>
                <a:path w="2381885" h="2181859">
                  <a:moveTo>
                    <a:pt x="847693" y="2107854"/>
                  </a:moveTo>
                  <a:lnTo>
                    <a:pt x="846976" y="2105316"/>
                  </a:lnTo>
                  <a:lnTo>
                    <a:pt x="847873" y="2105316"/>
                  </a:lnTo>
                  <a:lnTo>
                    <a:pt x="847693" y="2107854"/>
                  </a:lnTo>
                  <a:close/>
                </a:path>
                <a:path w="2381885" h="2181859">
                  <a:moveTo>
                    <a:pt x="860028" y="2118016"/>
                  </a:moveTo>
                  <a:lnTo>
                    <a:pt x="853353" y="2118016"/>
                  </a:lnTo>
                  <a:lnTo>
                    <a:pt x="848555" y="2110904"/>
                  </a:lnTo>
                  <a:lnTo>
                    <a:pt x="847693" y="2107854"/>
                  </a:lnTo>
                  <a:lnTo>
                    <a:pt x="847873" y="2105316"/>
                  </a:lnTo>
                  <a:lnTo>
                    <a:pt x="866504" y="2105316"/>
                  </a:lnTo>
                  <a:lnTo>
                    <a:pt x="865494" y="2110681"/>
                  </a:lnTo>
                  <a:lnTo>
                    <a:pt x="860028" y="2118016"/>
                  </a:lnTo>
                  <a:close/>
                </a:path>
                <a:path w="2381885" h="2181859">
                  <a:moveTo>
                    <a:pt x="878958" y="2118016"/>
                  </a:moveTo>
                  <a:lnTo>
                    <a:pt x="864113" y="2118016"/>
                  </a:lnTo>
                  <a:lnTo>
                    <a:pt x="865494" y="2110681"/>
                  </a:lnTo>
                  <a:lnTo>
                    <a:pt x="869493" y="2105316"/>
                  </a:lnTo>
                  <a:lnTo>
                    <a:pt x="881050" y="2105316"/>
                  </a:lnTo>
                  <a:lnTo>
                    <a:pt x="878958" y="2118016"/>
                  </a:lnTo>
                  <a:close/>
                </a:path>
                <a:path w="2381885" h="2181859">
                  <a:moveTo>
                    <a:pt x="901774" y="2118016"/>
                  </a:moveTo>
                  <a:lnTo>
                    <a:pt x="896792" y="2118016"/>
                  </a:lnTo>
                  <a:lnTo>
                    <a:pt x="890216" y="2105316"/>
                  </a:lnTo>
                  <a:lnTo>
                    <a:pt x="906456" y="2105316"/>
                  </a:lnTo>
                  <a:lnTo>
                    <a:pt x="901774" y="2118016"/>
                  </a:lnTo>
                  <a:close/>
                </a:path>
                <a:path w="2381885" h="2181859">
                  <a:moveTo>
                    <a:pt x="972312" y="2118016"/>
                  </a:moveTo>
                  <a:lnTo>
                    <a:pt x="965523" y="2118016"/>
                  </a:lnTo>
                  <a:lnTo>
                    <a:pt x="967231" y="2105316"/>
                  </a:lnTo>
                  <a:lnTo>
                    <a:pt x="971515" y="2105316"/>
                  </a:lnTo>
                  <a:lnTo>
                    <a:pt x="972312" y="2118016"/>
                  </a:lnTo>
                  <a:close/>
                </a:path>
                <a:path w="2381885" h="2181859">
                  <a:moveTo>
                    <a:pt x="973209" y="2118016"/>
                  </a:moveTo>
                  <a:lnTo>
                    <a:pt x="972313" y="2118016"/>
                  </a:lnTo>
                  <a:lnTo>
                    <a:pt x="971515" y="2105316"/>
                  </a:lnTo>
                  <a:lnTo>
                    <a:pt x="977194" y="2105316"/>
                  </a:lnTo>
                  <a:lnTo>
                    <a:pt x="973209" y="2118016"/>
                  </a:lnTo>
                  <a:close/>
                </a:path>
                <a:path w="2381885" h="2181859">
                  <a:moveTo>
                    <a:pt x="978283" y="2107750"/>
                  </a:moveTo>
                  <a:lnTo>
                    <a:pt x="977194" y="2105316"/>
                  </a:lnTo>
                  <a:lnTo>
                    <a:pt x="979486" y="2105316"/>
                  </a:lnTo>
                  <a:lnTo>
                    <a:pt x="978283" y="2107750"/>
                  </a:lnTo>
                  <a:close/>
                </a:path>
                <a:path w="2381885" h="2181859">
                  <a:moveTo>
                    <a:pt x="983628" y="2114578"/>
                  </a:moveTo>
                  <a:lnTo>
                    <a:pt x="979486" y="2105316"/>
                  </a:lnTo>
                  <a:lnTo>
                    <a:pt x="985663" y="2105316"/>
                  </a:lnTo>
                  <a:lnTo>
                    <a:pt x="983628" y="2114578"/>
                  </a:lnTo>
                  <a:close/>
                </a:path>
                <a:path w="2381885" h="2181859">
                  <a:moveTo>
                    <a:pt x="985927" y="2112303"/>
                  </a:moveTo>
                  <a:lnTo>
                    <a:pt x="985763" y="2105316"/>
                  </a:lnTo>
                  <a:lnTo>
                    <a:pt x="985962" y="2105316"/>
                  </a:lnTo>
                  <a:lnTo>
                    <a:pt x="986061" y="2107854"/>
                  </a:lnTo>
                  <a:lnTo>
                    <a:pt x="986114" y="2110904"/>
                  </a:lnTo>
                  <a:lnTo>
                    <a:pt x="985927" y="2112303"/>
                  </a:lnTo>
                  <a:close/>
                </a:path>
                <a:path w="2381885" h="2181859">
                  <a:moveTo>
                    <a:pt x="986166" y="2110514"/>
                  </a:moveTo>
                  <a:lnTo>
                    <a:pt x="985962" y="2105316"/>
                  </a:lnTo>
                  <a:lnTo>
                    <a:pt x="986859" y="2105316"/>
                  </a:lnTo>
                  <a:lnTo>
                    <a:pt x="986166" y="2110514"/>
                  </a:lnTo>
                  <a:close/>
                </a:path>
                <a:path w="2381885" h="2181859">
                  <a:moveTo>
                    <a:pt x="989144" y="2118016"/>
                  </a:moveTo>
                  <a:lnTo>
                    <a:pt x="986460" y="2118016"/>
                  </a:lnTo>
                  <a:lnTo>
                    <a:pt x="986166" y="2110514"/>
                  </a:lnTo>
                  <a:lnTo>
                    <a:pt x="986859" y="2105316"/>
                  </a:lnTo>
                  <a:lnTo>
                    <a:pt x="988129" y="2105316"/>
                  </a:lnTo>
                  <a:lnTo>
                    <a:pt x="989144" y="2118016"/>
                  </a:lnTo>
                  <a:close/>
                </a:path>
                <a:path w="2381885" h="2181859">
                  <a:moveTo>
                    <a:pt x="989847" y="2118016"/>
                  </a:moveTo>
                  <a:lnTo>
                    <a:pt x="989144" y="2118016"/>
                  </a:lnTo>
                  <a:lnTo>
                    <a:pt x="988129" y="2105316"/>
                  </a:lnTo>
                  <a:lnTo>
                    <a:pt x="989150" y="2105316"/>
                  </a:lnTo>
                  <a:lnTo>
                    <a:pt x="989847" y="2118016"/>
                  </a:lnTo>
                  <a:close/>
                </a:path>
                <a:path w="2381885" h="2181859">
                  <a:moveTo>
                    <a:pt x="1046537" y="2118016"/>
                  </a:moveTo>
                  <a:lnTo>
                    <a:pt x="989847" y="2118016"/>
                  </a:lnTo>
                  <a:lnTo>
                    <a:pt x="989150" y="2105316"/>
                  </a:lnTo>
                  <a:lnTo>
                    <a:pt x="1043747" y="2105316"/>
                  </a:lnTo>
                  <a:lnTo>
                    <a:pt x="1046537" y="2118016"/>
                  </a:lnTo>
                  <a:close/>
                </a:path>
                <a:path w="2381885" h="2181859">
                  <a:moveTo>
                    <a:pt x="846976" y="2118016"/>
                  </a:moveTo>
                  <a:lnTo>
                    <a:pt x="844187" y="2118016"/>
                  </a:lnTo>
                  <a:lnTo>
                    <a:pt x="844694" y="2107242"/>
                  </a:lnTo>
                  <a:lnTo>
                    <a:pt x="846976" y="2118016"/>
                  </a:lnTo>
                  <a:close/>
                </a:path>
                <a:path w="2381885" h="2181859">
                  <a:moveTo>
                    <a:pt x="982873" y="2118016"/>
                  </a:moveTo>
                  <a:lnTo>
                    <a:pt x="973209" y="2118016"/>
                  </a:lnTo>
                  <a:lnTo>
                    <a:pt x="978283" y="2107750"/>
                  </a:lnTo>
                  <a:lnTo>
                    <a:pt x="982873" y="2118016"/>
                  </a:lnTo>
                  <a:close/>
                </a:path>
                <a:path w="2381885" h="2181859">
                  <a:moveTo>
                    <a:pt x="850563" y="2118016"/>
                  </a:moveTo>
                  <a:lnTo>
                    <a:pt x="846976" y="2118016"/>
                  </a:lnTo>
                  <a:lnTo>
                    <a:pt x="847580" y="2109459"/>
                  </a:lnTo>
                  <a:lnTo>
                    <a:pt x="848555" y="2110904"/>
                  </a:lnTo>
                  <a:lnTo>
                    <a:pt x="850563" y="2118016"/>
                  </a:lnTo>
                  <a:close/>
                </a:path>
                <a:path w="2381885" h="2181859">
                  <a:moveTo>
                    <a:pt x="864113" y="2118016"/>
                  </a:moveTo>
                  <a:lnTo>
                    <a:pt x="860028" y="2118016"/>
                  </a:lnTo>
                  <a:lnTo>
                    <a:pt x="865494" y="2110681"/>
                  </a:lnTo>
                  <a:lnTo>
                    <a:pt x="864113" y="2118016"/>
                  </a:lnTo>
                  <a:close/>
                </a:path>
                <a:path w="2381885" h="2181859">
                  <a:moveTo>
                    <a:pt x="853353" y="2118016"/>
                  </a:moveTo>
                  <a:lnTo>
                    <a:pt x="850563" y="2118016"/>
                  </a:lnTo>
                  <a:lnTo>
                    <a:pt x="848555" y="2110904"/>
                  </a:lnTo>
                  <a:lnTo>
                    <a:pt x="853353" y="2118016"/>
                  </a:lnTo>
                  <a:close/>
                </a:path>
                <a:path w="2381885" h="2181859">
                  <a:moveTo>
                    <a:pt x="986061" y="2118016"/>
                  </a:moveTo>
                  <a:lnTo>
                    <a:pt x="985165" y="2118016"/>
                  </a:lnTo>
                  <a:lnTo>
                    <a:pt x="985927" y="2112303"/>
                  </a:lnTo>
                  <a:lnTo>
                    <a:pt x="986061" y="2118016"/>
                  </a:lnTo>
                  <a:close/>
                </a:path>
                <a:path w="2381885" h="2181859">
                  <a:moveTo>
                    <a:pt x="985165" y="2118016"/>
                  </a:moveTo>
                  <a:lnTo>
                    <a:pt x="982873" y="2118016"/>
                  </a:lnTo>
                  <a:lnTo>
                    <a:pt x="983628" y="2114578"/>
                  </a:lnTo>
                  <a:lnTo>
                    <a:pt x="985165" y="2118016"/>
                  </a:lnTo>
                  <a:close/>
                </a:path>
                <a:path w="2381885" h="2181859">
                  <a:moveTo>
                    <a:pt x="666943" y="2130716"/>
                  </a:moveTo>
                  <a:lnTo>
                    <a:pt x="657764" y="2118016"/>
                  </a:lnTo>
                  <a:lnTo>
                    <a:pt x="666750" y="2118016"/>
                  </a:lnTo>
                  <a:lnTo>
                    <a:pt x="666943" y="2130716"/>
                  </a:lnTo>
                  <a:close/>
                </a:path>
                <a:path w="2381885" h="2181859">
                  <a:moveTo>
                    <a:pt x="673817" y="2130716"/>
                  </a:moveTo>
                  <a:lnTo>
                    <a:pt x="666943" y="2130716"/>
                  </a:lnTo>
                  <a:lnTo>
                    <a:pt x="667541" y="2118016"/>
                  </a:lnTo>
                  <a:lnTo>
                    <a:pt x="667840" y="2118016"/>
                  </a:lnTo>
                  <a:lnTo>
                    <a:pt x="673817" y="2130716"/>
                  </a:lnTo>
                  <a:close/>
                </a:path>
                <a:path w="2381885" h="2181859">
                  <a:moveTo>
                    <a:pt x="677205" y="2130716"/>
                  </a:moveTo>
                  <a:lnTo>
                    <a:pt x="673817" y="2130716"/>
                  </a:lnTo>
                  <a:lnTo>
                    <a:pt x="675810" y="2118016"/>
                  </a:lnTo>
                  <a:lnTo>
                    <a:pt x="679596" y="2118016"/>
                  </a:lnTo>
                  <a:lnTo>
                    <a:pt x="677205" y="2130716"/>
                  </a:lnTo>
                  <a:close/>
                </a:path>
                <a:path w="2381885" h="2181859">
                  <a:moveTo>
                    <a:pt x="682911" y="2126774"/>
                  </a:moveTo>
                  <a:lnTo>
                    <a:pt x="680094" y="2118016"/>
                  </a:lnTo>
                  <a:lnTo>
                    <a:pt x="684079" y="2118016"/>
                  </a:lnTo>
                  <a:lnTo>
                    <a:pt x="682911" y="2126774"/>
                  </a:lnTo>
                  <a:close/>
                </a:path>
                <a:path w="2381885" h="2181859">
                  <a:moveTo>
                    <a:pt x="685674" y="2130716"/>
                  </a:moveTo>
                  <a:lnTo>
                    <a:pt x="684179" y="2130716"/>
                  </a:lnTo>
                  <a:lnTo>
                    <a:pt x="682911" y="2126774"/>
                  </a:lnTo>
                  <a:lnTo>
                    <a:pt x="684079" y="2118016"/>
                  </a:lnTo>
                  <a:lnTo>
                    <a:pt x="685674" y="2130716"/>
                  </a:lnTo>
                  <a:close/>
                </a:path>
                <a:path w="2381885" h="2181859">
                  <a:moveTo>
                    <a:pt x="693046" y="2130716"/>
                  </a:moveTo>
                  <a:lnTo>
                    <a:pt x="685674" y="2130716"/>
                  </a:lnTo>
                  <a:lnTo>
                    <a:pt x="684079" y="2118016"/>
                  </a:lnTo>
                  <a:lnTo>
                    <a:pt x="693943" y="2118016"/>
                  </a:lnTo>
                  <a:lnTo>
                    <a:pt x="693046" y="2130716"/>
                  </a:lnTo>
                  <a:close/>
                </a:path>
                <a:path w="2381885" h="2181859">
                  <a:moveTo>
                    <a:pt x="721341" y="2130716"/>
                  </a:moveTo>
                  <a:lnTo>
                    <a:pt x="705002" y="2130716"/>
                  </a:lnTo>
                  <a:lnTo>
                    <a:pt x="710880" y="2118016"/>
                  </a:lnTo>
                  <a:lnTo>
                    <a:pt x="718552" y="2118016"/>
                  </a:lnTo>
                  <a:lnTo>
                    <a:pt x="721341" y="2130716"/>
                  </a:lnTo>
                  <a:close/>
                </a:path>
                <a:path w="2381885" h="2181859">
                  <a:moveTo>
                    <a:pt x="753423" y="2143416"/>
                  </a:moveTo>
                  <a:lnTo>
                    <a:pt x="745452" y="2130716"/>
                  </a:lnTo>
                  <a:lnTo>
                    <a:pt x="748043" y="2118016"/>
                  </a:lnTo>
                  <a:lnTo>
                    <a:pt x="764083" y="2118016"/>
                  </a:lnTo>
                  <a:lnTo>
                    <a:pt x="763884" y="2119711"/>
                  </a:lnTo>
                  <a:lnTo>
                    <a:pt x="761294" y="2130716"/>
                  </a:lnTo>
                  <a:lnTo>
                    <a:pt x="752128" y="2130716"/>
                  </a:lnTo>
                  <a:lnTo>
                    <a:pt x="753423" y="2143416"/>
                  </a:lnTo>
                  <a:close/>
                </a:path>
                <a:path w="2381885" h="2181859">
                  <a:moveTo>
                    <a:pt x="821290" y="2118154"/>
                  </a:moveTo>
                  <a:lnTo>
                    <a:pt x="821271" y="2118016"/>
                  </a:lnTo>
                  <a:lnTo>
                    <a:pt x="821290" y="2118154"/>
                  </a:lnTo>
                  <a:close/>
                </a:path>
                <a:path w="2381885" h="2181859">
                  <a:moveTo>
                    <a:pt x="823692" y="2130716"/>
                  </a:moveTo>
                  <a:lnTo>
                    <a:pt x="822965" y="2130716"/>
                  </a:lnTo>
                  <a:lnTo>
                    <a:pt x="821497" y="2119711"/>
                  </a:lnTo>
                  <a:lnTo>
                    <a:pt x="821371" y="2118016"/>
                  </a:lnTo>
                  <a:lnTo>
                    <a:pt x="824659" y="2118016"/>
                  </a:lnTo>
                  <a:lnTo>
                    <a:pt x="824234" y="2125000"/>
                  </a:lnTo>
                  <a:lnTo>
                    <a:pt x="823692" y="2130716"/>
                  </a:lnTo>
                  <a:close/>
                </a:path>
                <a:path w="2381885" h="2181859">
                  <a:moveTo>
                    <a:pt x="831035" y="2130716"/>
                  </a:moveTo>
                  <a:lnTo>
                    <a:pt x="823886" y="2130716"/>
                  </a:lnTo>
                  <a:lnTo>
                    <a:pt x="824234" y="2125000"/>
                  </a:lnTo>
                  <a:lnTo>
                    <a:pt x="824896" y="2118016"/>
                  </a:lnTo>
                  <a:lnTo>
                    <a:pt x="834722" y="2118016"/>
                  </a:lnTo>
                  <a:lnTo>
                    <a:pt x="831035" y="2130716"/>
                  </a:lnTo>
                  <a:close/>
                </a:path>
                <a:path w="2381885" h="2181859">
                  <a:moveTo>
                    <a:pt x="831434" y="2130716"/>
                  </a:moveTo>
                  <a:lnTo>
                    <a:pt x="831035" y="2130716"/>
                  </a:lnTo>
                  <a:lnTo>
                    <a:pt x="834722" y="2118016"/>
                  </a:lnTo>
                  <a:lnTo>
                    <a:pt x="838508" y="2118016"/>
                  </a:lnTo>
                  <a:lnTo>
                    <a:pt x="831434" y="2130716"/>
                  </a:lnTo>
                  <a:close/>
                </a:path>
                <a:path w="2381885" h="2181859">
                  <a:moveTo>
                    <a:pt x="857338" y="2130716"/>
                  </a:moveTo>
                  <a:lnTo>
                    <a:pt x="831434" y="2130716"/>
                  </a:lnTo>
                  <a:lnTo>
                    <a:pt x="838508" y="2118016"/>
                  </a:lnTo>
                  <a:lnTo>
                    <a:pt x="855146" y="2118016"/>
                  </a:lnTo>
                  <a:lnTo>
                    <a:pt x="857338" y="2130716"/>
                  </a:lnTo>
                  <a:close/>
                </a:path>
                <a:path w="2381885" h="2181859">
                  <a:moveTo>
                    <a:pt x="859530" y="2130716"/>
                  </a:moveTo>
                  <a:lnTo>
                    <a:pt x="857338" y="2130716"/>
                  </a:lnTo>
                  <a:lnTo>
                    <a:pt x="855146" y="2118016"/>
                  </a:lnTo>
                  <a:lnTo>
                    <a:pt x="859530" y="2130716"/>
                  </a:lnTo>
                  <a:close/>
                </a:path>
                <a:path w="2381885" h="2181859">
                  <a:moveTo>
                    <a:pt x="860925" y="2130716"/>
                  </a:moveTo>
                  <a:lnTo>
                    <a:pt x="859530" y="2130716"/>
                  </a:lnTo>
                  <a:lnTo>
                    <a:pt x="855246" y="2118016"/>
                  </a:lnTo>
                  <a:lnTo>
                    <a:pt x="862519" y="2118016"/>
                  </a:lnTo>
                  <a:lnTo>
                    <a:pt x="860925" y="2130716"/>
                  </a:lnTo>
                  <a:close/>
                </a:path>
                <a:path w="2381885" h="2181859">
                  <a:moveTo>
                    <a:pt x="861024" y="2130716"/>
                  </a:moveTo>
                  <a:lnTo>
                    <a:pt x="862519" y="2118016"/>
                  </a:lnTo>
                  <a:lnTo>
                    <a:pt x="863316" y="2118016"/>
                  </a:lnTo>
                  <a:lnTo>
                    <a:pt x="861024" y="2130716"/>
                  </a:lnTo>
                  <a:close/>
                </a:path>
                <a:path w="2381885" h="2181859">
                  <a:moveTo>
                    <a:pt x="885343" y="2130716"/>
                  </a:moveTo>
                  <a:lnTo>
                    <a:pt x="861024" y="2130716"/>
                  </a:lnTo>
                  <a:lnTo>
                    <a:pt x="863316" y="2118016"/>
                  </a:lnTo>
                  <a:lnTo>
                    <a:pt x="881548" y="2118016"/>
                  </a:lnTo>
                  <a:lnTo>
                    <a:pt x="885343" y="2130716"/>
                  </a:lnTo>
                  <a:close/>
                </a:path>
                <a:path w="2381885" h="2181859">
                  <a:moveTo>
                    <a:pt x="902371" y="2130716"/>
                  </a:moveTo>
                  <a:lnTo>
                    <a:pt x="892707" y="2130716"/>
                  </a:lnTo>
                  <a:lnTo>
                    <a:pt x="897888" y="2118016"/>
                  </a:lnTo>
                  <a:lnTo>
                    <a:pt x="902711" y="2127622"/>
                  </a:lnTo>
                  <a:lnTo>
                    <a:pt x="902371" y="2130716"/>
                  </a:lnTo>
                  <a:close/>
                </a:path>
                <a:path w="2381885" h="2181859">
                  <a:moveTo>
                    <a:pt x="906556" y="2130716"/>
                  </a:moveTo>
                  <a:lnTo>
                    <a:pt x="904264" y="2130716"/>
                  </a:lnTo>
                  <a:lnTo>
                    <a:pt x="902711" y="2127622"/>
                  </a:lnTo>
                  <a:lnTo>
                    <a:pt x="903766" y="2118016"/>
                  </a:lnTo>
                  <a:lnTo>
                    <a:pt x="906556" y="2130716"/>
                  </a:lnTo>
                  <a:close/>
                </a:path>
                <a:path w="2381885" h="2181859">
                  <a:moveTo>
                    <a:pt x="912534" y="2130716"/>
                  </a:moveTo>
                  <a:lnTo>
                    <a:pt x="906556" y="2130716"/>
                  </a:lnTo>
                  <a:lnTo>
                    <a:pt x="903766" y="2118016"/>
                  </a:lnTo>
                  <a:lnTo>
                    <a:pt x="912534" y="2130716"/>
                  </a:lnTo>
                  <a:close/>
                </a:path>
                <a:path w="2381885" h="2181859">
                  <a:moveTo>
                    <a:pt x="915423" y="2130716"/>
                  </a:moveTo>
                  <a:lnTo>
                    <a:pt x="912534" y="2130716"/>
                  </a:lnTo>
                  <a:lnTo>
                    <a:pt x="903766" y="2118016"/>
                  </a:lnTo>
                  <a:lnTo>
                    <a:pt x="919308" y="2118016"/>
                  </a:lnTo>
                  <a:lnTo>
                    <a:pt x="915423" y="2130716"/>
                  </a:lnTo>
                  <a:close/>
                </a:path>
                <a:path w="2381885" h="2181859">
                  <a:moveTo>
                    <a:pt x="919508" y="2130716"/>
                  </a:moveTo>
                  <a:lnTo>
                    <a:pt x="915423" y="2130716"/>
                  </a:lnTo>
                  <a:lnTo>
                    <a:pt x="919308" y="2118016"/>
                  </a:lnTo>
                  <a:lnTo>
                    <a:pt x="920305" y="2118016"/>
                  </a:lnTo>
                  <a:lnTo>
                    <a:pt x="919508" y="2130716"/>
                  </a:lnTo>
                  <a:close/>
                </a:path>
                <a:path w="2381885" h="2181859">
                  <a:moveTo>
                    <a:pt x="936246" y="2130716"/>
                  </a:moveTo>
                  <a:lnTo>
                    <a:pt x="919508" y="2130716"/>
                  </a:lnTo>
                  <a:lnTo>
                    <a:pt x="920305" y="2118016"/>
                  </a:lnTo>
                  <a:lnTo>
                    <a:pt x="934054" y="2118016"/>
                  </a:lnTo>
                  <a:lnTo>
                    <a:pt x="936246" y="2130716"/>
                  </a:lnTo>
                  <a:close/>
                </a:path>
                <a:path w="2381885" h="2181859">
                  <a:moveTo>
                    <a:pt x="952282" y="2130716"/>
                  </a:moveTo>
                  <a:lnTo>
                    <a:pt x="943320" y="2130716"/>
                  </a:lnTo>
                  <a:lnTo>
                    <a:pt x="934698" y="2118016"/>
                  </a:lnTo>
                  <a:lnTo>
                    <a:pt x="959846" y="2118016"/>
                  </a:lnTo>
                  <a:lnTo>
                    <a:pt x="952282" y="2130716"/>
                  </a:lnTo>
                  <a:close/>
                </a:path>
                <a:path w="2381885" h="2181859">
                  <a:moveTo>
                    <a:pt x="962816" y="2143416"/>
                  </a:moveTo>
                  <a:lnTo>
                    <a:pt x="941726" y="2143416"/>
                  </a:lnTo>
                  <a:lnTo>
                    <a:pt x="941337" y="2138464"/>
                  </a:lnTo>
                  <a:lnTo>
                    <a:pt x="944316" y="2130716"/>
                  </a:lnTo>
                  <a:lnTo>
                    <a:pt x="955442" y="2130716"/>
                  </a:lnTo>
                  <a:lnTo>
                    <a:pt x="964603" y="2118016"/>
                  </a:lnTo>
                  <a:lnTo>
                    <a:pt x="975631" y="2118016"/>
                  </a:lnTo>
                  <a:lnTo>
                    <a:pt x="968327" y="2130716"/>
                  </a:lnTo>
                  <a:lnTo>
                    <a:pt x="962816" y="2143416"/>
                  </a:lnTo>
                  <a:close/>
                </a:path>
                <a:path w="2381885" h="2181859">
                  <a:moveTo>
                    <a:pt x="968626" y="2143416"/>
                  </a:moveTo>
                  <a:lnTo>
                    <a:pt x="962916" y="2143416"/>
                  </a:lnTo>
                  <a:lnTo>
                    <a:pt x="968426" y="2130716"/>
                  </a:lnTo>
                  <a:lnTo>
                    <a:pt x="975731" y="2118016"/>
                  </a:lnTo>
                  <a:lnTo>
                    <a:pt x="984965" y="2118016"/>
                  </a:lnTo>
                  <a:lnTo>
                    <a:pt x="988394" y="2126774"/>
                  </a:lnTo>
                  <a:lnTo>
                    <a:pt x="989847" y="2130716"/>
                  </a:lnTo>
                  <a:lnTo>
                    <a:pt x="975401" y="2130716"/>
                  </a:lnTo>
                  <a:lnTo>
                    <a:pt x="968626" y="2143416"/>
                  </a:lnTo>
                  <a:close/>
                </a:path>
                <a:path w="2381885" h="2181859">
                  <a:moveTo>
                    <a:pt x="988284" y="2126477"/>
                  </a:moveTo>
                  <a:lnTo>
                    <a:pt x="984965" y="2118016"/>
                  </a:lnTo>
                  <a:lnTo>
                    <a:pt x="985165" y="2118016"/>
                  </a:lnTo>
                  <a:lnTo>
                    <a:pt x="988284" y="2126477"/>
                  </a:lnTo>
                  <a:close/>
                </a:path>
                <a:path w="2381885" h="2181859">
                  <a:moveTo>
                    <a:pt x="1062180" y="2130716"/>
                  </a:moveTo>
                  <a:lnTo>
                    <a:pt x="989947" y="2130716"/>
                  </a:lnTo>
                  <a:lnTo>
                    <a:pt x="988284" y="2126477"/>
                  </a:lnTo>
                  <a:lnTo>
                    <a:pt x="985165" y="2118016"/>
                  </a:lnTo>
                  <a:lnTo>
                    <a:pt x="1058094" y="2118016"/>
                  </a:lnTo>
                  <a:lnTo>
                    <a:pt x="1062207" y="2130497"/>
                  </a:lnTo>
                  <a:lnTo>
                    <a:pt x="1062180" y="2130716"/>
                  </a:lnTo>
                  <a:close/>
                </a:path>
                <a:path w="2381885" h="2181859">
                  <a:moveTo>
                    <a:pt x="1060087" y="2156116"/>
                  </a:moveTo>
                  <a:lnTo>
                    <a:pt x="1056958" y="2143416"/>
                  </a:lnTo>
                  <a:lnTo>
                    <a:pt x="1054259" y="2143416"/>
                  </a:lnTo>
                  <a:lnTo>
                    <a:pt x="1054399" y="2130716"/>
                  </a:lnTo>
                  <a:lnTo>
                    <a:pt x="1062279" y="2130716"/>
                  </a:lnTo>
                  <a:lnTo>
                    <a:pt x="1062207" y="2130497"/>
                  </a:lnTo>
                  <a:lnTo>
                    <a:pt x="1063774" y="2118016"/>
                  </a:lnTo>
                  <a:lnTo>
                    <a:pt x="1068556" y="2118016"/>
                  </a:lnTo>
                  <a:lnTo>
                    <a:pt x="1064247" y="2130716"/>
                  </a:lnTo>
                  <a:lnTo>
                    <a:pt x="1062139" y="2143416"/>
                  </a:lnTo>
                  <a:lnTo>
                    <a:pt x="1060087" y="2156116"/>
                  </a:lnTo>
                  <a:close/>
                </a:path>
                <a:path w="2381885" h="2181859">
                  <a:moveTo>
                    <a:pt x="821812" y="2130716"/>
                  </a:moveTo>
                  <a:lnTo>
                    <a:pt x="817951" y="2130716"/>
                  </a:lnTo>
                  <a:lnTo>
                    <a:pt x="818517" y="2122842"/>
                  </a:lnTo>
                  <a:lnTo>
                    <a:pt x="821290" y="2118154"/>
                  </a:lnTo>
                  <a:lnTo>
                    <a:pt x="821412" y="2119189"/>
                  </a:lnTo>
                  <a:lnTo>
                    <a:pt x="821812" y="2130716"/>
                  </a:lnTo>
                  <a:close/>
                </a:path>
                <a:path w="2381885" h="2181859">
                  <a:moveTo>
                    <a:pt x="823886" y="2130716"/>
                  </a:moveTo>
                  <a:lnTo>
                    <a:pt x="823692" y="2130716"/>
                  </a:lnTo>
                  <a:lnTo>
                    <a:pt x="824234" y="2125000"/>
                  </a:lnTo>
                  <a:lnTo>
                    <a:pt x="823886" y="2130716"/>
                  </a:lnTo>
                  <a:close/>
                </a:path>
                <a:path w="2381885" h="2181859">
                  <a:moveTo>
                    <a:pt x="684179" y="2130716"/>
                  </a:moveTo>
                  <a:lnTo>
                    <a:pt x="682386" y="2130716"/>
                  </a:lnTo>
                  <a:lnTo>
                    <a:pt x="682911" y="2126774"/>
                  </a:lnTo>
                  <a:lnTo>
                    <a:pt x="684179" y="2130716"/>
                  </a:lnTo>
                  <a:close/>
                </a:path>
                <a:path w="2381885" h="2181859">
                  <a:moveTo>
                    <a:pt x="902994" y="2156116"/>
                  </a:moveTo>
                  <a:lnTo>
                    <a:pt x="890142" y="2156116"/>
                  </a:lnTo>
                  <a:lnTo>
                    <a:pt x="889918" y="2130716"/>
                  </a:lnTo>
                  <a:lnTo>
                    <a:pt x="902371" y="2130716"/>
                  </a:lnTo>
                  <a:lnTo>
                    <a:pt x="902711" y="2127622"/>
                  </a:lnTo>
                  <a:lnTo>
                    <a:pt x="904264" y="2130716"/>
                  </a:lnTo>
                  <a:lnTo>
                    <a:pt x="911922" y="2141984"/>
                  </a:lnTo>
                  <a:lnTo>
                    <a:pt x="912135" y="2143416"/>
                  </a:lnTo>
                  <a:lnTo>
                    <a:pt x="912895" y="2143416"/>
                  </a:lnTo>
                  <a:lnTo>
                    <a:pt x="902994" y="2156116"/>
                  </a:lnTo>
                  <a:close/>
                </a:path>
                <a:path w="2381885" h="2181859">
                  <a:moveTo>
                    <a:pt x="1062279" y="2130716"/>
                  </a:moveTo>
                  <a:lnTo>
                    <a:pt x="1062207" y="2130497"/>
                  </a:lnTo>
                  <a:lnTo>
                    <a:pt x="1062279" y="2130716"/>
                  </a:lnTo>
                  <a:close/>
                </a:path>
                <a:path w="2381885" h="2181859">
                  <a:moveTo>
                    <a:pt x="738578" y="2143416"/>
                  </a:moveTo>
                  <a:lnTo>
                    <a:pt x="731901" y="2143414"/>
                  </a:lnTo>
                  <a:lnTo>
                    <a:pt x="725227" y="2130716"/>
                  </a:lnTo>
                  <a:lnTo>
                    <a:pt x="735489" y="2130716"/>
                  </a:lnTo>
                  <a:lnTo>
                    <a:pt x="738578" y="2143416"/>
                  </a:lnTo>
                  <a:close/>
                </a:path>
                <a:path w="2381885" h="2181859">
                  <a:moveTo>
                    <a:pt x="793749" y="2143416"/>
                  </a:moveTo>
                  <a:lnTo>
                    <a:pt x="753423" y="2143416"/>
                  </a:lnTo>
                  <a:lnTo>
                    <a:pt x="754020" y="2130716"/>
                  </a:lnTo>
                  <a:lnTo>
                    <a:pt x="800249" y="2130716"/>
                  </a:lnTo>
                  <a:lnTo>
                    <a:pt x="797340" y="2137848"/>
                  </a:lnTo>
                  <a:lnTo>
                    <a:pt x="793749" y="2143416"/>
                  </a:lnTo>
                  <a:close/>
                </a:path>
                <a:path w="2381885" h="2181859">
                  <a:moveTo>
                    <a:pt x="808320" y="2143416"/>
                  </a:moveTo>
                  <a:lnTo>
                    <a:pt x="795068" y="2143416"/>
                  </a:lnTo>
                  <a:lnTo>
                    <a:pt x="797340" y="2137848"/>
                  </a:lnTo>
                  <a:lnTo>
                    <a:pt x="801940" y="2130716"/>
                  </a:lnTo>
                  <a:lnTo>
                    <a:pt x="808320" y="2143416"/>
                  </a:lnTo>
                  <a:close/>
                </a:path>
                <a:path w="2381885" h="2181859">
                  <a:moveTo>
                    <a:pt x="814100" y="2143416"/>
                  </a:moveTo>
                  <a:lnTo>
                    <a:pt x="810312" y="2143414"/>
                  </a:lnTo>
                  <a:lnTo>
                    <a:pt x="808320" y="2130716"/>
                  </a:lnTo>
                  <a:lnTo>
                    <a:pt x="818993" y="2130716"/>
                  </a:lnTo>
                  <a:lnTo>
                    <a:pt x="814100" y="2143416"/>
                  </a:lnTo>
                  <a:close/>
                </a:path>
                <a:path w="2381885" h="2181859">
                  <a:moveTo>
                    <a:pt x="824061" y="2143416"/>
                  </a:moveTo>
                  <a:lnTo>
                    <a:pt x="814795" y="2143416"/>
                  </a:lnTo>
                  <a:lnTo>
                    <a:pt x="820873" y="2130716"/>
                  </a:lnTo>
                  <a:lnTo>
                    <a:pt x="826452" y="2130716"/>
                  </a:lnTo>
                  <a:lnTo>
                    <a:pt x="825609" y="2137437"/>
                  </a:lnTo>
                  <a:lnTo>
                    <a:pt x="824061" y="2143416"/>
                  </a:lnTo>
                  <a:close/>
                </a:path>
                <a:path w="2381885" h="2181859">
                  <a:moveTo>
                    <a:pt x="825609" y="2137437"/>
                  </a:moveTo>
                  <a:lnTo>
                    <a:pt x="826452" y="2130716"/>
                  </a:lnTo>
                  <a:lnTo>
                    <a:pt x="826733" y="2133096"/>
                  </a:lnTo>
                  <a:lnTo>
                    <a:pt x="825609" y="2137437"/>
                  </a:lnTo>
                  <a:close/>
                </a:path>
                <a:path w="2381885" h="2181859">
                  <a:moveTo>
                    <a:pt x="826733" y="2133096"/>
                  </a:moveTo>
                  <a:lnTo>
                    <a:pt x="826452" y="2130716"/>
                  </a:lnTo>
                  <a:lnTo>
                    <a:pt x="827349" y="2130716"/>
                  </a:lnTo>
                  <a:lnTo>
                    <a:pt x="826733" y="2133096"/>
                  </a:lnTo>
                  <a:close/>
                </a:path>
                <a:path w="2381885" h="2181859">
                  <a:moveTo>
                    <a:pt x="828685" y="2138829"/>
                  </a:moveTo>
                  <a:lnTo>
                    <a:pt x="827349" y="2130716"/>
                  </a:lnTo>
                  <a:lnTo>
                    <a:pt x="829640" y="2130716"/>
                  </a:lnTo>
                  <a:lnTo>
                    <a:pt x="828685" y="2138829"/>
                  </a:lnTo>
                  <a:close/>
                </a:path>
                <a:path w="2381885" h="2181859">
                  <a:moveTo>
                    <a:pt x="829441" y="2143416"/>
                  </a:moveTo>
                  <a:lnTo>
                    <a:pt x="828685" y="2138829"/>
                  </a:lnTo>
                  <a:lnTo>
                    <a:pt x="829640" y="2130716"/>
                  </a:lnTo>
                  <a:lnTo>
                    <a:pt x="830039" y="2130716"/>
                  </a:lnTo>
                  <a:lnTo>
                    <a:pt x="829441" y="2143416"/>
                  </a:lnTo>
                  <a:close/>
                </a:path>
                <a:path w="2381885" h="2181859">
                  <a:moveTo>
                    <a:pt x="836291" y="2143416"/>
                  </a:moveTo>
                  <a:lnTo>
                    <a:pt x="829441" y="2143416"/>
                  </a:lnTo>
                  <a:lnTo>
                    <a:pt x="830039" y="2130716"/>
                  </a:lnTo>
                  <a:lnTo>
                    <a:pt x="836116" y="2130716"/>
                  </a:lnTo>
                  <a:lnTo>
                    <a:pt x="836291" y="2143416"/>
                  </a:lnTo>
                  <a:close/>
                </a:path>
                <a:path w="2381885" h="2181859">
                  <a:moveTo>
                    <a:pt x="839167" y="2143416"/>
                  </a:moveTo>
                  <a:lnTo>
                    <a:pt x="836291" y="2143416"/>
                  </a:lnTo>
                  <a:lnTo>
                    <a:pt x="836116" y="2130716"/>
                  </a:lnTo>
                  <a:lnTo>
                    <a:pt x="836286" y="2130716"/>
                  </a:lnTo>
                  <a:lnTo>
                    <a:pt x="839167" y="2143416"/>
                  </a:lnTo>
                  <a:close/>
                </a:path>
                <a:path w="2381885" h="2181859">
                  <a:moveTo>
                    <a:pt x="868098" y="2143416"/>
                  </a:moveTo>
                  <a:lnTo>
                    <a:pt x="839167" y="2143414"/>
                  </a:lnTo>
                  <a:lnTo>
                    <a:pt x="836286" y="2130716"/>
                  </a:lnTo>
                  <a:lnTo>
                    <a:pt x="864516" y="2130716"/>
                  </a:lnTo>
                  <a:lnTo>
                    <a:pt x="868098" y="2143416"/>
                  </a:lnTo>
                  <a:close/>
                </a:path>
                <a:path w="2381885" h="2181859">
                  <a:moveTo>
                    <a:pt x="868197" y="2143416"/>
                  </a:moveTo>
                  <a:lnTo>
                    <a:pt x="866479" y="2130716"/>
                  </a:lnTo>
                  <a:lnTo>
                    <a:pt x="872083" y="2130716"/>
                  </a:lnTo>
                  <a:lnTo>
                    <a:pt x="868197" y="2143416"/>
                  </a:lnTo>
                  <a:close/>
                </a:path>
                <a:path w="2381885" h="2181859">
                  <a:moveTo>
                    <a:pt x="887405" y="2143416"/>
                  </a:moveTo>
                  <a:lnTo>
                    <a:pt x="881447" y="2143414"/>
                  </a:lnTo>
                  <a:lnTo>
                    <a:pt x="872083" y="2130716"/>
                  </a:lnTo>
                  <a:lnTo>
                    <a:pt x="887850" y="2130716"/>
                  </a:lnTo>
                  <a:lnTo>
                    <a:pt x="887405" y="2143416"/>
                  </a:lnTo>
                  <a:close/>
                </a:path>
                <a:path w="2381885" h="2181859">
                  <a:moveTo>
                    <a:pt x="918113" y="2143416"/>
                  </a:moveTo>
                  <a:lnTo>
                    <a:pt x="912894" y="2143414"/>
                  </a:lnTo>
                  <a:lnTo>
                    <a:pt x="911922" y="2141984"/>
                  </a:lnTo>
                  <a:lnTo>
                    <a:pt x="910242" y="2130716"/>
                  </a:lnTo>
                  <a:lnTo>
                    <a:pt x="917615" y="2130716"/>
                  </a:lnTo>
                  <a:lnTo>
                    <a:pt x="918113" y="2143416"/>
                  </a:lnTo>
                  <a:close/>
                </a:path>
                <a:path w="2381885" h="2181859">
                  <a:moveTo>
                    <a:pt x="918113" y="2143416"/>
                  </a:moveTo>
                  <a:lnTo>
                    <a:pt x="917615" y="2130716"/>
                  </a:lnTo>
                  <a:lnTo>
                    <a:pt x="920405" y="2130716"/>
                  </a:lnTo>
                  <a:lnTo>
                    <a:pt x="918113" y="2143416"/>
                  </a:lnTo>
                  <a:close/>
                </a:path>
                <a:path w="2381885" h="2181859">
                  <a:moveTo>
                    <a:pt x="939434" y="2143416"/>
                  </a:moveTo>
                  <a:lnTo>
                    <a:pt x="918113" y="2143416"/>
                  </a:lnTo>
                  <a:lnTo>
                    <a:pt x="920405" y="2130716"/>
                  </a:lnTo>
                  <a:lnTo>
                    <a:pt x="940729" y="2130716"/>
                  </a:lnTo>
                  <a:lnTo>
                    <a:pt x="941337" y="2138464"/>
                  </a:lnTo>
                  <a:lnTo>
                    <a:pt x="939434" y="2143416"/>
                  </a:lnTo>
                  <a:close/>
                </a:path>
                <a:path w="2381885" h="2181859">
                  <a:moveTo>
                    <a:pt x="977710" y="2149023"/>
                  </a:moveTo>
                  <a:lnTo>
                    <a:pt x="976297" y="2143416"/>
                  </a:lnTo>
                  <a:lnTo>
                    <a:pt x="968626" y="2143416"/>
                  </a:lnTo>
                  <a:lnTo>
                    <a:pt x="975401" y="2130716"/>
                  </a:lnTo>
                  <a:lnTo>
                    <a:pt x="977094" y="2143416"/>
                  </a:lnTo>
                  <a:lnTo>
                    <a:pt x="977710" y="2149023"/>
                  </a:lnTo>
                  <a:close/>
                </a:path>
                <a:path w="2381885" h="2181859">
                  <a:moveTo>
                    <a:pt x="1012800" y="2168816"/>
                  </a:moveTo>
                  <a:lnTo>
                    <a:pt x="975525" y="2168816"/>
                  </a:lnTo>
                  <a:lnTo>
                    <a:pt x="979498" y="2156116"/>
                  </a:lnTo>
                  <a:lnTo>
                    <a:pt x="977710" y="2149023"/>
                  </a:lnTo>
                  <a:lnTo>
                    <a:pt x="977094" y="2143414"/>
                  </a:lnTo>
                  <a:lnTo>
                    <a:pt x="975401" y="2130716"/>
                  </a:lnTo>
                  <a:lnTo>
                    <a:pt x="982773" y="2130716"/>
                  </a:lnTo>
                  <a:lnTo>
                    <a:pt x="980781" y="2143416"/>
                  </a:lnTo>
                  <a:lnTo>
                    <a:pt x="1010570" y="2143416"/>
                  </a:lnTo>
                  <a:lnTo>
                    <a:pt x="1013161" y="2156116"/>
                  </a:lnTo>
                  <a:lnTo>
                    <a:pt x="1013966" y="2156116"/>
                  </a:lnTo>
                  <a:lnTo>
                    <a:pt x="1012800" y="2168816"/>
                  </a:lnTo>
                  <a:close/>
                </a:path>
                <a:path w="2381885" h="2181859">
                  <a:moveTo>
                    <a:pt x="993334" y="2143416"/>
                  </a:moveTo>
                  <a:lnTo>
                    <a:pt x="980880" y="2143416"/>
                  </a:lnTo>
                  <a:lnTo>
                    <a:pt x="982873" y="2130716"/>
                  </a:lnTo>
                  <a:lnTo>
                    <a:pt x="993733" y="2130716"/>
                  </a:lnTo>
                  <a:lnTo>
                    <a:pt x="993334" y="2143416"/>
                  </a:lnTo>
                  <a:close/>
                </a:path>
                <a:path w="2381885" h="2181859">
                  <a:moveTo>
                    <a:pt x="993434" y="2143416"/>
                  </a:moveTo>
                  <a:lnTo>
                    <a:pt x="993733" y="2130716"/>
                  </a:lnTo>
                  <a:lnTo>
                    <a:pt x="994472" y="2130716"/>
                  </a:lnTo>
                  <a:lnTo>
                    <a:pt x="993434" y="2143416"/>
                  </a:lnTo>
                  <a:close/>
                </a:path>
                <a:path w="2381885" h="2181859">
                  <a:moveTo>
                    <a:pt x="1013161" y="2143416"/>
                  </a:moveTo>
                  <a:lnTo>
                    <a:pt x="993434" y="2143416"/>
                  </a:lnTo>
                  <a:lnTo>
                    <a:pt x="994472" y="2130716"/>
                  </a:lnTo>
                  <a:lnTo>
                    <a:pt x="1014356" y="2130716"/>
                  </a:lnTo>
                  <a:lnTo>
                    <a:pt x="1013161" y="2143416"/>
                  </a:lnTo>
                  <a:close/>
                </a:path>
                <a:path w="2381885" h="2181859">
                  <a:moveTo>
                    <a:pt x="1032788" y="2156116"/>
                  </a:moveTo>
                  <a:lnTo>
                    <a:pt x="1022626" y="2156116"/>
                  </a:lnTo>
                  <a:lnTo>
                    <a:pt x="1016259" y="2143416"/>
                  </a:lnTo>
                  <a:lnTo>
                    <a:pt x="1013759" y="2143416"/>
                  </a:lnTo>
                  <a:lnTo>
                    <a:pt x="1015144" y="2130716"/>
                  </a:lnTo>
                  <a:lnTo>
                    <a:pt x="1025017" y="2130716"/>
                  </a:lnTo>
                  <a:lnTo>
                    <a:pt x="1026649" y="2137966"/>
                  </a:lnTo>
                  <a:lnTo>
                    <a:pt x="1027370" y="2143416"/>
                  </a:lnTo>
                  <a:lnTo>
                    <a:pt x="1032788" y="2156116"/>
                  </a:lnTo>
                  <a:close/>
                </a:path>
                <a:path w="2381885" h="2181859">
                  <a:moveTo>
                    <a:pt x="1026649" y="2137966"/>
                  </a:moveTo>
                  <a:lnTo>
                    <a:pt x="1025017" y="2130716"/>
                  </a:lnTo>
                  <a:lnTo>
                    <a:pt x="1025689" y="2130716"/>
                  </a:lnTo>
                  <a:lnTo>
                    <a:pt x="1026649" y="2137966"/>
                  </a:lnTo>
                  <a:close/>
                </a:path>
                <a:path w="2381885" h="2181859">
                  <a:moveTo>
                    <a:pt x="1034208" y="2156116"/>
                  </a:moveTo>
                  <a:lnTo>
                    <a:pt x="1027875" y="2143414"/>
                  </a:lnTo>
                  <a:lnTo>
                    <a:pt x="1026649" y="2137966"/>
                  </a:lnTo>
                  <a:lnTo>
                    <a:pt x="1025689" y="2130716"/>
                  </a:lnTo>
                  <a:lnTo>
                    <a:pt x="1046215" y="2130716"/>
                  </a:lnTo>
                  <a:lnTo>
                    <a:pt x="1048331" y="2143416"/>
                  </a:lnTo>
                  <a:lnTo>
                    <a:pt x="1041774" y="2143416"/>
                  </a:lnTo>
                  <a:lnTo>
                    <a:pt x="1034208" y="2156116"/>
                  </a:lnTo>
                  <a:close/>
                </a:path>
                <a:path w="2381885" h="2181859">
                  <a:moveTo>
                    <a:pt x="1052504" y="2143416"/>
                  </a:moveTo>
                  <a:lnTo>
                    <a:pt x="1050921" y="2143414"/>
                  </a:lnTo>
                  <a:lnTo>
                    <a:pt x="1047235" y="2130716"/>
                  </a:lnTo>
                  <a:lnTo>
                    <a:pt x="1047833" y="2130716"/>
                  </a:lnTo>
                  <a:lnTo>
                    <a:pt x="1052504" y="2143416"/>
                  </a:lnTo>
                  <a:close/>
                </a:path>
                <a:path w="2381885" h="2181859">
                  <a:moveTo>
                    <a:pt x="827947" y="2143416"/>
                  </a:moveTo>
                  <a:lnTo>
                    <a:pt x="824858" y="2143416"/>
                  </a:lnTo>
                  <a:lnTo>
                    <a:pt x="825609" y="2137437"/>
                  </a:lnTo>
                  <a:lnTo>
                    <a:pt x="826733" y="2133096"/>
                  </a:lnTo>
                  <a:lnTo>
                    <a:pt x="827947" y="2143416"/>
                  </a:lnTo>
                  <a:close/>
                </a:path>
                <a:path w="2381885" h="2181859">
                  <a:moveTo>
                    <a:pt x="840573" y="2156116"/>
                  </a:moveTo>
                  <a:lnTo>
                    <a:pt x="828146" y="2156116"/>
                  </a:lnTo>
                  <a:lnTo>
                    <a:pt x="828146" y="2143414"/>
                  </a:lnTo>
                  <a:lnTo>
                    <a:pt x="828685" y="2138829"/>
                  </a:lnTo>
                  <a:lnTo>
                    <a:pt x="829441" y="2143416"/>
                  </a:lnTo>
                  <a:lnTo>
                    <a:pt x="839167" y="2143416"/>
                  </a:lnTo>
                  <a:lnTo>
                    <a:pt x="840573" y="2156116"/>
                  </a:lnTo>
                  <a:close/>
                </a:path>
                <a:path w="2381885" h="2181859">
                  <a:moveTo>
                    <a:pt x="912895" y="2143416"/>
                  </a:moveTo>
                  <a:lnTo>
                    <a:pt x="912135" y="2143414"/>
                  </a:lnTo>
                  <a:lnTo>
                    <a:pt x="911922" y="2141984"/>
                  </a:lnTo>
                  <a:lnTo>
                    <a:pt x="912895" y="2143416"/>
                  </a:lnTo>
                  <a:close/>
                </a:path>
                <a:path w="2381885" h="2181859">
                  <a:moveTo>
                    <a:pt x="827747" y="2155955"/>
                  </a:moveTo>
                  <a:lnTo>
                    <a:pt x="796563" y="2143416"/>
                  </a:lnTo>
                  <a:lnTo>
                    <a:pt x="827747" y="2143416"/>
                  </a:lnTo>
                  <a:lnTo>
                    <a:pt x="827747" y="2155955"/>
                  </a:lnTo>
                  <a:close/>
                </a:path>
                <a:path w="2381885" h="2181859">
                  <a:moveTo>
                    <a:pt x="863286" y="2156116"/>
                  </a:moveTo>
                  <a:lnTo>
                    <a:pt x="841721" y="2156116"/>
                  </a:lnTo>
                  <a:lnTo>
                    <a:pt x="839454" y="2143416"/>
                  </a:lnTo>
                  <a:lnTo>
                    <a:pt x="863264" y="2143416"/>
                  </a:lnTo>
                  <a:lnTo>
                    <a:pt x="864140" y="2148696"/>
                  </a:lnTo>
                  <a:lnTo>
                    <a:pt x="863286" y="2156116"/>
                  </a:lnTo>
                  <a:close/>
                </a:path>
                <a:path w="2381885" h="2181859">
                  <a:moveTo>
                    <a:pt x="879755" y="2156116"/>
                  </a:moveTo>
                  <a:lnTo>
                    <a:pt x="865371" y="2156116"/>
                  </a:lnTo>
                  <a:lnTo>
                    <a:pt x="864140" y="2148696"/>
                  </a:lnTo>
                  <a:lnTo>
                    <a:pt x="864748" y="2143416"/>
                  </a:lnTo>
                  <a:lnTo>
                    <a:pt x="881150" y="2143416"/>
                  </a:lnTo>
                  <a:lnTo>
                    <a:pt x="879755" y="2156116"/>
                  </a:lnTo>
                  <a:close/>
                </a:path>
                <a:path w="2381885" h="2181859">
                  <a:moveTo>
                    <a:pt x="880178" y="2156116"/>
                  </a:moveTo>
                  <a:lnTo>
                    <a:pt x="879755" y="2156116"/>
                  </a:lnTo>
                  <a:lnTo>
                    <a:pt x="881150" y="2143416"/>
                  </a:lnTo>
                  <a:lnTo>
                    <a:pt x="882168" y="2143416"/>
                  </a:lnTo>
                  <a:lnTo>
                    <a:pt x="880178" y="2156116"/>
                  </a:lnTo>
                  <a:close/>
                </a:path>
                <a:path w="2381885" h="2181859">
                  <a:moveTo>
                    <a:pt x="887925" y="2156116"/>
                  </a:moveTo>
                  <a:lnTo>
                    <a:pt x="880178" y="2156116"/>
                  </a:lnTo>
                  <a:lnTo>
                    <a:pt x="882168" y="2143416"/>
                  </a:lnTo>
                  <a:lnTo>
                    <a:pt x="885335" y="2143416"/>
                  </a:lnTo>
                  <a:lnTo>
                    <a:pt x="887925" y="2156116"/>
                  </a:lnTo>
                  <a:close/>
                </a:path>
                <a:path w="2381885" h="2181859">
                  <a:moveTo>
                    <a:pt x="922739" y="2153379"/>
                  </a:moveTo>
                  <a:lnTo>
                    <a:pt x="913829" y="2143416"/>
                  </a:lnTo>
                  <a:lnTo>
                    <a:pt x="922895" y="2143416"/>
                  </a:lnTo>
                  <a:lnTo>
                    <a:pt x="922739" y="2153379"/>
                  </a:lnTo>
                  <a:close/>
                </a:path>
                <a:path w="2381885" h="2181859">
                  <a:moveTo>
                    <a:pt x="923580" y="2154319"/>
                  </a:moveTo>
                  <a:lnTo>
                    <a:pt x="922739" y="2153379"/>
                  </a:lnTo>
                  <a:lnTo>
                    <a:pt x="922895" y="2143416"/>
                  </a:lnTo>
                  <a:lnTo>
                    <a:pt x="923580" y="2154319"/>
                  </a:lnTo>
                  <a:close/>
                </a:path>
                <a:path w="2381885" h="2181859">
                  <a:moveTo>
                    <a:pt x="925884" y="2156116"/>
                  </a:moveTo>
                  <a:lnTo>
                    <a:pt x="925186" y="2156115"/>
                  </a:lnTo>
                  <a:lnTo>
                    <a:pt x="923580" y="2154319"/>
                  </a:lnTo>
                  <a:lnTo>
                    <a:pt x="922895" y="2143416"/>
                  </a:lnTo>
                  <a:lnTo>
                    <a:pt x="924290" y="2143416"/>
                  </a:lnTo>
                  <a:lnTo>
                    <a:pt x="927757" y="2150431"/>
                  </a:lnTo>
                  <a:lnTo>
                    <a:pt x="925884" y="2156116"/>
                  </a:lnTo>
                  <a:close/>
                </a:path>
                <a:path w="2381885" h="2181859">
                  <a:moveTo>
                    <a:pt x="927757" y="2150431"/>
                  </a:moveTo>
                  <a:lnTo>
                    <a:pt x="924290" y="2143416"/>
                  </a:lnTo>
                  <a:lnTo>
                    <a:pt x="930069" y="2143416"/>
                  </a:lnTo>
                  <a:lnTo>
                    <a:pt x="927757" y="2150431"/>
                  </a:lnTo>
                  <a:close/>
                </a:path>
                <a:path w="2381885" h="2181859">
                  <a:moveTo>
                    <a:pt x="933058" y="2156116"/>
                  </a:moveTo>
                  <a:lnTo>
                    <a:pt x="930567" y="2156116"/>
                  </a:lnTo>
                  <a:lnTo>
                    <a:pt x="927757" y="2150431"/>
                  </a:lnTo>
                  <a:lnTo>
                    <a:pt x="930069" y="2143416"/>
                  </a:lnTo>
                  <a:lnTo>
                    <a:pt x="936943" y="2143416"/>
                  </a:lnTo>
                  <a:lnTo>
                    <a:pt x="933058" y="2156116"/>
                  </a:lnTo>
                  <a:close/>
                </a:path>
                <a:path w="2381885" h="2181859">
                  <a:moveTo>
                    <a:pt x="978489" y="2156116"/>
                  </a:moveTo>
                  <a:lnTo>
                    <a:pt x="933058" y="2156116"/>
                  </a:lnTo>
                  <a:lnTo>
                    <a:pt x="937043" y="2143416"/>
                  </a:lnTo>
                  <a:lnTo>
                    <a:pt x="976297" y="2143416"/>
                  </a:lnTo>
                  <a:lnTo>
                    <a:pt x="977710" y="2149023"/>
                  </a:lnTo>
                  <a:lnTo>
                    <a:pt x="978489" y="2156116"/>
                  </a:lnTo>
                  <a:close/>
                </a:path>
                <a:path w="2381885" h="2181859">
                  <a:moveTo>
                    <a:pt x="1043051" y="2156116"/>
                  </a:moveTo>
                  <a:lnTo>
                    <a:pt x="1038866" y="2156116"/>
                  </a:lnTo>
                  <a:lnTo>
                    <a:pt x="1045740" y="2143416"/>
                  </a:lnTo>
                  <a:lnTo>
                    <a:pt x="1048630" y="2143416"/>
                  </a:lnTo>
                  <a:lnTo>
                    <a:pt x="1043051" y="2156116"/>
                  </a:lnTo>
                  <a:close/>
                </a:path>
                <a:path w="2381885" h="2181859">
                  <a:moveTo>
                    <a:pt x="1051818" y="2156116"/>
                  </a:moveTo>
                  <a:lnTo>
                    <a:pt x="1048630" y="2143416"/>
                  </a:lnTo>
                  <a:lnTo>
                    <a:pt x="1056953" y="2143416"/>
                  </a:lnTo>
                  <a:lnTo>
                    <a:pt x="1051818" y="2156116"/>
                  </a:lnTo>
                  <a:close/>
                </a:path>
                <a:path w="2381885" h="2181859">
                  <a:moveTo>
                    <a:pt x="865371" y="2156116"/>
                  </a:moveTo>
                  <a:lnTo>
                    <a:pt x="863286" y="2156116"/>
                  </a:lnTo>
                  <a:lnTo>
                    <a:pt x="864140" y="2148696"/>
                  </a:lnTo>
                  <a:lnTo>
                    <a:pt x="865371" y="2156116"/>
                  </a:lnTo>
                  <a:close/>
                </a:path>
                <a:path w="2381885" h="2181859">
                  <a:moveTo>
                    <a:pt x="923692" y="2156116"/>
                  </a:moveTo>
                  <a:lnTo>
                    <a:pt x="922696" y="2156116"/>
                  </a:lnTo>
                  <a:lnTo>
                    <a:pt x="922739" y="2153379"/>
                  </a:lnTo>
                  <a:lnTo>
                    <a:pt x="923580" y="2154319"/>
                  </a:lnTo>
                  <a:lnTo>
                    <a:pt x="923692" y="2156116"/>
                  </a:lnTo>
                  <a:close/>
                </a:path>
                <a:path w="2381885" h="2181859">
                  <a:moveTo>
                    <a:pt x="828146" y="2156116"/>
                  </a:moveTo>
                  <a:lnTo>
                    <a:pt x="827747" y="2156116"/>
                  </a:lnTo>
                  <a:lnTo>
                    <a:pt x="827747" y="2155955"/>
                  </a:lnTo>
                  <a:lnTo>
                    <a:pt x="828146" y="2156115"/>
                  </a:lnTo>
                  <a:close/>
                </a:path>
                <a:path w="2381885" h="2181859">
                  <a:moveTo>
                    <a:pt x="917714" y="2168816"/>
                  </a:moveTo>
                  <a:lnTo>
                    <a:pt x="916917" y="2156116"/>
                  </a:lnTo>
                  <a:lnTo>
                    <a:pt x="923094" y="2156116"/>
                  </a:lnTo>
                  <a:lnTo>
                    <a:pt x="917714" y="2168816"/>
                  </a:lnTo>
                  <a:close/>
                </a:path>
                <a:path w="2381885" h="2181859">
                  <a:moveTo>
                    <a:pt x="945113" y="2168816"/>
                  </a:moveTo>
                  <a:lnTo>
                    <a:pt x="922696" y="2168816"/>
                  </a:lnTo>
                  <a:lnTo>
                    <a:pt x="923094" y="2156116"/>
                  </a:lnTo>
                  <a:lnTo>
                    <a:pt x="945412" y="2156116"/>
                  </a:lnTo>
                  <a:lnTo>
                    <a:pt x="945113" y="2168816"/>
                  </a:lnTo>
                  <a:close/>
                </a:path>
                <a:path w="2381885" h="2181859">
                  <a:moveTo>
                    <a:pt x="954900" y="2159758"/>
                  </a:moveTo>
                  <a:lnTo>
                    <a:pt x="952440" y="2156116"/>
                  </a:lnTo>
                  <a:lnTo>
                    <a:pt x="956072" y="2156116"/>
                  </a:lnTo>
                  <a:lnTo>
                    <a:pt x="954900" y="2159758"/>
                  </a:lnTo>
                  <a:close/>
                </a:path>
                <a:path w="2381885" h="2181859">
                  <a:moveTo>
                    <a:pt x="966882" y="2168816"/>
                  </a:moveTo>
                  <a:lnTo>
                    <a:pt x="961017" y="2168816"/>
                  </a:lnTo>
                  <a:lnTo>
                    <a:pt x="954900" y="2159758"/>
                  </a:lnTo>
                  <a:lnTo>
                    <a:pt x="956072" y="2156116"/>
                  </a:lnTo>
                  <a:lnTo>
                    <a:pt x="966882" y="2168816"/>
                  </a:lnTo>
                  <a:close/>
                </a:path>
                <a:path w="2381885" h="2181859">
                  <a:moveTo>
                    <a:pt x="969537" y="2168816"/>
                  </a:moveTo>
                  <a:lnTo>
                    <a:pt x="966882" y="2168816"/>
                  </a:lnTo>
                  <a:lnTo>
                    <a:pt x="956072" y="2156116"/>
                  </a:lnTo>
                  <a:lnTo>
                    <a:pt x="978290" y="2156116"/>
                  </a:lnTo>
                  <a:lnTo>
                    <a:pt x="969537" y="2168816"/>
                  </a:lnTo>
                  <a:close/>
                </a:path>
                <a:path w="2381885" h="2181859">
                  <a:moveTo>
                    <a:pt x="1052814" y="2168816"/>
                  </a:moveTo>
                  <a:lnTo>
                    <a:pt x="1022346" y="2168816"/>
                  </a:lnTo>
                  <a:lnTo>
                    <a:pt x="1020957" y="2156116"/>
                  </a:lnTo>
                  <a:lnTo>
                    <a:pt x="1054715" y="2156116"/>
                  </a:lnTo>
                  <a:lnTo>
                    <a:pt x="1052814" y="2168816"/>
                  </a:lnTo>
                  <a:close/>
                </a:path>
                <a:path w="2381885" h="2181859">
                  <a:moveTo>
                    <a:pt x="961017" y="2168816"/>
                  </a:moveTo>
                  <a:lnTo>
                    <a:pt x="951987" y="2168816"/>
                  </a:lnTo>
                  <a:lnTo>
                    <a:pt x="954900" y="2159758"/>
                  </a:lnTo>
                  <a:lnTo>
                    <a:pt x="961017" y="2168816"/>
                  </a:lnTo>
                  <a:close/>
                </a:path>
                <a:path w="2381885" h="2181859">
                  <a:moveTo>
                    <a:pt x="1006386" y="2181516"/>
                  </a:moveTo>
                  <a:lnTo>
                    <a:pt x="975201" y="2168816"/>
                  </a:lnTo>
                  <a:lnTo>
                    <a:pt x="1010121" y="2168816"/>
                  </a:lnTo>
                  <a:lnTo>
                    <a:pt x="1006386" y="2181516"/>
                  </a:lnTo>
                  <a:close/>
                </a:path>
                <a:path w="2381885" h="2181859">
                  <a:moveTo>
                    <a:pt x="1031892" y="2181516"/>
                  </a:moveTo>
                  <a:lnTo>
                    <a:pt x="1009474" y="2181516"/>
                  </a:lnTo>
                  <a:lnTo>
                    <a:pt x="1013360" y="2168816"/>
                  </a:lnTo>
                  <a:lnTo>
                    <a:pt x="1036674" y="2168816"/>
                  </a:lnTo>
                  <a:lnTo>
                    <a:pt x="1031892" y="2181516"/>
                  </a:lnTo>
                  <a:close/>
                </a:path>
                <a:path w="2381885" h="2181859">
                  <a:moveTo>
                    <a:pt x="1032751" y="2181516"/>
                  </a:moveTo>
                  <a:lnTo>
                    <a:pt x="1031892" y="2181516"/>
                  </a:lnTo>
                  <a:lnTo>
                    <a:pt x="1036674" y="2168816"/>
                  </a:lnTo>
                  <a:lnTo>
                    <a:pt x="1039987" y="2168816"/>
                  </a:lnTo>
                  <a:lnTo>
                    <a:pt x="1032751" y="2181516"/>
                  </a:lnTo>
                  <a:close/>
                </a:path>
                <a:path w="2381885" h="2181859">
                  <a:moveTo>
                    <a:pt x="1047434" y="2181516"/>
                  </a:moveTo>
                  <a:lnTo>
                    <a:pt x="1032751" y="2181516"/>
                  </a:lnTo>
                  <a:lnTo>
                    <a:pt x="1039987" y="2168816"/>
                  </a:lnTo>
                  <a:lnTo>
                    <a:pt x="1046139" y="2168816"/>
                  </a:lnTo>
                  <a:lnTo>
                    <a:pt x="1047434" y="2181516"/>
                  </a:lnTo>
                  <a:close/>
                </a:path>
                <a:path w="2381885" h="2181859">
                  <a:moveTo>
                    <a:pt x="1955312" y="4883"/>
                  </a:moveTo>
                  <a:lnTo>
                    <a:pt x="1949395" y="4883"/>
                  </a:lnTo>
                  <a:lnTo>
                    <a:pt x="1959558" y="0"/>
                  </a:lnTo>
                  <a:lnTo>
                    <a:pt x="1955312" y="4883"/>
                  </a:lnTo>
                  <a:close/>
                </a:path>
                <a:path w="2381885" h="2181859">
                  <a:moveTo>
                    <a:pt x="1939569" y="28390"/>
                  </a:moveTo>
                  <a:lnTo>
                    <a:pt x="1933144" y="28379"/>
                  </a:lnTo>
                  <a:lnTo>
                    <a:pt x="1932557" y="22921"/>
                  </a:lnTo>
                  <a:lnTo>
                    <a:pt x="1936045" y="17440"/>
                  </a:lnTo>
                  <a:lnTo>
                    <a:pt x="1948698" y="12457"/>
                  </a:lnTo>
                  <a:lnTo>
                    <a:pt x="1946207" y="5879"/>
                  </a:lnTo>
                  <a:lnTo>
                    <a:pt x="1947602" y="4584"/>
                  </a:lnTo>
                  <a:lnTo>
                    <a:pt x="1948897" y="3288"/>
                  </a:lnTo>
                  <a:lnTo>
                    <a:pt x="1950292" y="1993"/>
                  </a:lnTo>
                  <a:lnTo>
                    <a:pt x="1949395" y="4883"/>
                  </a:lnTo>
                  <a:lnTo>
                    <a:pt x="1955312" y="4883"/>
                  </a:lnTo>
                  <a:lnTo>
                    <a:pt x="1953580" y="6876"/>
                  </a:lnTo>
                  <a:lnTo>
                    <a:pt x="1951487" y="9367"/>
                  </a:lnTo>
                  <a:lnTo>
                    <a:pt x="1952982" y="13454"/>
                  </a:lnTo>
                  <a:lnTo>
                    <a:pt x="1951288" y="17041"/>
                  </a:lnTo>
                  <a:lnTo>
                    <a:pt x="1947171" y="24196"/>
                  </a:lnTo>
                  <a:lnTo>
                    <a:pt x="1939569" y="28390"/>
                  </a:lnTo>
                  <a:close/>
                </a:path>
                <a:path w="2381885" h="2181859">
                  <a:moveTo>
                    <a:pt x="2028801" y="14251"/>
                  </a:moveTo>
                  <a:lnTo>
                    <a:pt x="2026510" y="5879"/>
                  </a:lnTo>
                  <a:lnTo>
                    <a:pt x="2031890" y="6876"/>
                  </a:lnTo>
                  <a:lnTo>
                    <a:pt x="2031989" y="7374"/>
                  </a:lnTo>
                  <a:lnTo>
                    <a:pt x="2032487" y="8371"/>
                  </a:lnTo>
                  <a:lnTo>
                    <a:pt x="2032189" y="8670"/>
                  </a:lnTo>
                  <a:lnTo>
                    <a:pt x="2028801" y="14251"/>
                  </a:lnTo>
                  <a:close/>
                </a:path>
                <a:path w="2381885" h="2181859">
                  <a:moveTo>
                    <a:pt x="2044941" y="68266"/>
                  </a:moveTo>
                  <a:lnTo>
                    <a:pt x="2045639" y="58400"/>
                  </a:lnTo>
                  <a:lnTo>
                    <a:pt x="2044941" y="53417"/>
                  </a:lnTo>
                  <a:lnTo>
                    <a:pt x="2050820" y="45045"/>
                  </a:lnTo>
                  <a:lnTo>
                    <a:pt x="2055701" y="52021"/>
                  </a:lnTo>
                  <a:lnTo>
                    <a:pt x="2058740" y="57071"/>
                  </a:lnTo>
                  <a:lnTo>
                    <a:pt x="2060808" y="62448"/>
                  </a:lnTo>
                  <a:lnTo>
                    <a:pt x="2059849" y="66499"/>
                  </a:lnTo>
                  <a:lnTo>
                    <a:pt x="2054371" y="67469"/>
                  </a:lnTo>
                  <a:lnTo>
                    <a:pt x="2046535" y="67469"/>
                  </a:lnTo>
                  <a:lnTo>
                    <a:pt x="2044941" y="68266"/>
                  </a:lnTo>
                  <a:close/>
                </a:path>
                <a:path w="2381885" h="2181859">
                  <a:moveTo>
                    <a:pt x="2053808" y="67568"/>
                  </a:moveTo>
                  <a:lnTo>
                    <a:pt x="2046535" y="67469"/>
                  </a:lnTo>
                  <a:lnTo>
                    <a:pt x="2054371" y="67469"/>
                  </a:lnTo>
                  <a:lnTo>
                    <a:pt x="2053808" y="6756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9122" y="4264208"/>
              <a:ext cx="1479721" cy="1421760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788453" y="772990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5998" y="771998"/>
                </a:moveTo>
                <a:lnTo>
                  <a:pt x="337579" y="768991"/>
                </a:lnTo>
                <a:lnTo>
                  <a:pt x="290955" y="760209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6008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6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0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2"/>
                </a:lnTo>
                <a:lnTo>
                  <a:pt x="525509" y="746016"/>
                </a:lnTo>
                <a:lnTo>
                  <a:pt x="481042" y="760209"/>
                </a:lnTo>
                <a:lnTo>
                  <a:pt x="434417" y="768991"/>
                </a:lnTo>
                <a:lnTo>
                  <a:pt x="385998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8453" y="189741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2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2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2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8453" y="414626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5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8453" y="302183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13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13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8453" y="527211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8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8453" y="639654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7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7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8453" y="752096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4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5033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144000" y="878713"/>
            <a:ext cx="4704715" cy="2915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-195" dirty="0">
                <a:solidFill>
                  <a:srgbClr val="04092F"/>
                </a:solidFill>
                <a:latin typeface="Lucida Sans Unicode"/>
                <a:cs typeface="Lucida Sans Unicode"/>
              </a:rPr>
              <a:t>INTRODUCTION</a:t>
            </a:r>
            <a:endParaRPr sz="42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8870"/>
              </a:lnSpc>
              <a:spcBef>
                <a:spcPts val="710"/>
              </a:spcBef>
            </a:pPr>
            <a:r>
              <a:rPr sz="4200" b="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</a:t>
            </a:r>
            <a:r>
              <a:rPr sz="4200" b="0" spc="70" dirty="0">
                <a:solidFill>
                  <a:srgbClr val="04092F"/>
                </a:solidFill>
                <a:latin typeface="Lucida Sans Unicode"/>
                <a:cs typeface="Lucida Sans Unicode"/>
              </a:rPr>
              <a:t>B</a:t>
            </a:r>
            <a:r>
              <a:rPr sz="4200" b="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b="0" spc="-165" dirty="0">
                <a:solidFill>
                  <a:srgbClr val="04092F"/>
                </a:solidFill>
                <a:latin typeface="Lucida Sans Unicode"/>
                <a:cs typeface="Lucida Sans Unicode"/>
              </a:rPr>
              <a:t>U</a:t>
            </a:r>
            <a:r>
              <a:rPr sz="4200" b="0" spc="-385" dirty="0">
                <a:solidFill>
                  <a:srgbClr val="04092F"/>
                </a:solidFill>
                <a:latin typeface="Lucida Sans Unicode"/>
                <a:cs typeface="Lucida Sans Unicode"/>
              </a:rPr>
              <a:t>T</a:t>
            </a:r>
            <a:r>
              <a:rPr sz="4200" b="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b="0" spc="250" dirty="0">
                <a:solidFill>
                  <a:srgbClr val="04092F"/>
                </a:solidFill>
                <a:latin typeface="Lucida Sans Unicode"/>
                <a:cs typeface="Lucida Sans Unicode"/>
              </a:rPr>
              <a:t>C</a:t>
            </a:r>
            <a:r>
              <a:rPr sz="4200" b="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b="0" spc="-90" dirty="0">
                <a:solidFill>
                  <a:srgbClr val="04092F"/>
                </a:solidFill>
                <a:latin typeface="Lucida Sans Unicode"/>
                <a:cs typeface="Lucida Sans Unicode"/>
              </a:rPr>
              <a:t>M</a:t>
            </a:r>
            <a:r>
              <a:rPr sz="4200" b="0" spc="25" dirty="0">
                <a:solidFill>
                  <a:srgbClr val="04092F"/>
                </a:solidFill>
                <a:latin typeface="Lucida Sans Unicode"/>
                <a:cs typeface="Lucida Sans Unicode"/>
              </a:rPr>
              <a:t>P</a:t>
            </a:r>
            <a:r>
              <a:rPr sz="4200" b="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</a:t>
            </a:r>
            <a:r>
              <a:rPr sz="4200" b="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b="0" spc="-114" dirty="0">
                <a:solidFill>
                  <a:srgbClr val="04092F"/>
                </a:solidFill>
                <a:latin typeface="Lucida Sans Unicode"/>
                <a:cs typeface="Lucida Sans Unicode"/>
              </a:rPr>
              <a:t>Y  </a:t>
            </a:r>
            <a:r>
              <a:rPr sz="4200" b="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b="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b="0" spc="-509" dirty="0">
                <a:solidFill>
                  <a:srgbClr val="04092F"/>
                </a:solidFill>
                <a:latin typeface="Lucida Sans Unicode"/>
                <a:cs typeface="Lucida Sans Unicode"/>
              </a:rPr>
              <a:t>L</a:t>
            </a:r>
            <a:r>
              <a:rPr sz="4200" b="0" spc="-125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b="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b="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</a:t>
            </a:r>
            <a:r>
              <a:rPr sz="4200" b="0" spc="200" dirty="0">
                <a:solidFill>
                  <a:srgbClr val="04092F"/>
                </a:solidFill>
                <a:latin typeface="Lucida Sans Unicode"/>
                <a:cs typeface="Lucida Sans Unicode"/>
              </a:rPr>
              <a:t>S</a:t>
            </a:r>
            <a:r>
              <a:rPr sz="4200" b="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b="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AN</a:t>
            </a:r>
            <a:r>
              <a:rPr sz="4200" b="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b="0" spc="-265" dirty="0">
                <a:solidFill>
                  <a:srgbClr val="04092F"/>
                </a:solidFill>
                <a:latin typeface="Lucida Sans Unicode"/>
                <a:cs typeface="Lucida Sans Unicode"/>
              </a:rPr>
              <a:t>I</a:t>
            </a:r>
            <a:r>
              <a:rPr sz="4200" b="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b="0" spc="-470" dirty="0">
                <a:solidFill>
                  <a:srgbClr val="04092F"/>
                </a:solidFill>
                <a:latin typeface="Lucida Sans Unicode"/>
                <a:cs typeface="Lucida Sans Unicode"/>
              </a:rPr>
              <a:t>T</a:t>
            </a:r>
            <a:r>
              <a:rPr sz="4200" b="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b="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b="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endParaRPr sz="4200" dirty="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4000" y="4264208"/>
            <a:ext cx="6788784" cy="394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470" dirty="0">
                <a:solidFill>
                  <a:srgbClr val="04092F"/>
                </a:solidFill>
                <a:latin typeface="Lucida Sans Unicode"/>
                <a:cs typeface="Lucida Sans Unicode"/>
              </a:rPr>
              <a:t>T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OO</a:t>
            </a:r>
            <a:r>
              <a:rPr sz="4200" spc="-509" dirty="0">
                <a:solidFill>
                  <a:srgbClr val="04092F"/>
                </a:solidFill>
                <a:latin typeface="Lucida Sans Unicode"/>
                <a:cs typeface="Lucida Sans Unicode"/>
              </a:rPr>
              <a:t>L</a:t>
            </a:r>
            <a:r>
              <a:rPr sz="4200" spc="200" dirty="0">
                <a:solidFill>
                  <a:srgbClr val="04092F"/>
                </a:solidFill>
                <a:latin typeface="Lucida Sans Unicode"/>
                <a:cs typeface="Lucida Sans Unicode"/>
              </a:rPr>
              <a:t>S</a:t>
            </a:r>
            <a:r>
              <a:rPr sz="420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</a:t>
            </a:r>
            <a:r>
              <a:rPr sz="420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spc="-180" dirty="0">
                <a:solidFill>
                  <a:srgbClr val="04092F"/>
                </a:solidFill>
                <a:latin typeface="Lucida Sans Unicode"/>
                <a:cs typeface="Lucida Sans Unicode"/>
              </a:rPr>
              <a:t>D</a:t>
            </a:r>
            <a:r>
              <a:rPr sz="420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spc="-470" dirty="0">
                <a:solidFill>
                  <a:srgbClr val="04092F"/>
                </a:solidFill>
                <a:latin typeface="Lucida Sans Unicode"/>
                <a:cs typeface="Lucida Sans Unicode"/>
              </a:rPr>
              <a:t>T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250" dirty="0">
                <a:solidFill>
                  <a:srgbClr val="04092F"/>
                </a:solidFill>
                <a:latin typeface="Lucida Sans Unicode"/>
                <a:cs typeface="Lucida Sans Unicode"/>
              </a:rPr>
              <a:t>C</a:t>
            </a:r>
            <a:r>
              <a:rPr sz="4200" spc="-265" dirty="0">
                <a:solidFill>
                  <a:srgbClr val="04092F"/>
                </a:solidFill>
                <a:latin typeface="Lucida Sans Unicode"/>
                <a:cs typeface="Lucida Sans Unicode"/>
              </a:rPr>
              <a:t>H</a:t>
            </a:r>
            <a:r>
              <a:rPr sz="420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spc="-509" dirty="0">
                <a:solidFill>
                  <a:srgbClr val="04092F"/>
                </a:solidFill>
                <a:latin typeface="Lucida Sans Unicode"/>
                <a:cs typeface="Lucida Sans Unicode"/>
              </a:rPr>
              <a:t>L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spc="145" dirty="0">
                <a:solidFill>
                  <a:srgbClr val="04092F"/>
                </a:solidFill>
                <a:latin typeface="Lucida Sans Unicode"/>
                <a:cs typeface="Lucida Sans Unicode"/>
              </a:rPr>
              <a:t>G</a:t>
            </a:r>
            <a:r>
              <a:rPr sz="4200" spc="-265" dirty="0">
                <a:solidFill>
                  <a:srgbClr val="04092F"/>
                </a:solidFill>
                <a:latin typeface="Lucida Sans Unicode"/>
                <a:cs typeface="Lucida Sans Unicode"/>
              </a:rPr>
              <a:t>I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200" dirty="0">
                <a:solidFill>
                  <a:srgbClr val="04092F"/>
                </a:solidFill>
                <a:latin typeface="Lucida Sans Unicode"/>
                <a:cs typeface="Lucida Sans Unicode"/>
              </a:rPr>
              <a:t>S</a:t>
            </a:r>
            <a:endParaRPr sz="4200" dirty="0">
              <a:latin typeface="Lucida Sans Unicode"/>
              <a:cs typeface="Lucida Sans Unicode"/>
            </a:endParaRPr>
          </a:p>
          <a:p>
            <a:pPr marL="12700" marR="1769745">
              <a:lnSpc>
                <a:spcPct val="175800"/>
              </a:lnSpc>
              <a:spcBef>
                <a:spcPts val="5"/>
              </a:spcBef>
            </a:pPr>
            <a:r>
              <a:rPr sz="4200" spc="420" dirty="0">
                <a:solidFill>
                  <a:srgbClr val="04092F"/>
                </a:solidFill>
                <a:latin typeface="Lucida Sans Unicode"/>
                <a:cs typeface="Lucida Sans Unicode"/>
              </a:rPr>
              <a:t>W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spc="-229" dirty="0">
                <a:solidFill>
                  <a:srgbClr val="04092F"/>
                </a:solidFill>
                <a:latin typeface="Lucida Sans Unicode"/>
                <a:cs typeface="Lucida Sans Unicode"/>
              </a:rPr>
              <a:t>K</a:t>
            </a:r>
            <a:r>
              <a:rPr sz="420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25" dirty="0">
                <a:solidFill>
                  <a:srgbClr val="04092F"/>
                </a:solidFill>
                <a:latin typeface="Lucida Sans Unicode"/>
                <a:cs typeface="Lucida Sans Unicode"/>
              </a:rPr>
              <a:t>P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spc="-260" dirty="0">
                <a:solidFill>
                  <a:srgbClr val="04092F"/>
                </a:solidFill>
                <a:latin typeface="Lucida Sans Unicode"/>
                <a:cs typeface="Lucida Sans Unicode"/>
              </a:rPr>
              <a:t>T  </a:t>
            </a:r>
            <a:r>
              <a:rPr sz="4200" spc="250" dirty="0">
                <a:solidFill>
                  <a:srgbClr val="04092F"/>
                </a:solidFill>
                <a:latin typeface="Lucida Sans Unicode"/>
                <a:cs typeface="Lucida Sans Unicode"/>
              </a:rPr>
              <a:t>C</a:t>
            </a:r>
            <a:r>
              <a:rPr sz="4200" spc="-50" dirty="0">
                <a:solidFill>
                  <a:srgbClr val="04092F"/>
                </a:solidFill>
                <a:latin typeface="Lucida Sans Unicode"/>
                <a:cs typeface="Lucida Sans Unicode"/>
              </a:rPr>
              <a:t>O</a:t>
            </a:r>
            <a:r>
              <a:rPr sz="420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spc="250" dirty="0">
                <a:solidFill>
                  <a:srgbClr val="04092F"/>
                </a:solidFill>
                <a:latin typeface="Lucida Sans Unicode"/>
                <a:cs typeface="Lucida Sans Unicode"/>
              </a:rPr>
              <a:t>C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25" dirty="0">
                <a:solidFill>
                  <a:srgbClr val="04092F"/>
                </a:solidFill>
                <a:latin typeface="Lucida Sans Unicode"/>
                <a:cs typeface="Lucida Sans Unicode"/>
              </a:rPr>
              <a:t>P</a:t>
            </a:r>
            <a:r>
              <a:rPr sz="4200" spc="-470" dirty="0">
                <a:solidFill>
                  <a:srgbClr val="04092F"/>
                </a:solidFill>
                <a:latin typeface="Lucida Sans Unicode"/>
                <a:cs typeface="Lucida Sans Unicode"/>
              </a:rPr>
              <a:t>T</a:t>
            </a:r>
            <a:r>
              <a:rPr sz="4200" spc="200" dirty="0">
                <a:solidFill>
                  <a:srgbClr val="04092F"/>
                </a:solidFill>
                <a:latin typeface="Lucida Sans Unicode"/>
                <a:cs typeface="Lucida Sans Unicode"/>
              </a:rPr>
              <a:t>S</a:t>
            </a:r>
            <a:r>
              <a:rPr sz="4200" spc="-380" dirty="0">
                <a:solidFill>
                  <a:srgbClr val="04092F"/>
                </a:solidFill>
                <a:latin typeface="Lucida Sans Unicode"/>
                <a:cs typeface="Lucida Sans Unicode"/>
              </a:rPr>
              <a:t> </a:t>
            </a:r>
            <a:r>
              <a:rPr sz="4200" spc="-509" dirty="0">
                <a:solidFill>
                  <a:srgbClr val="04092F"/>
                </a:solidFill>
                <a:latin typeface="Lucida Sans Unicode"/>
                <a:cs typeface="Lucida Sans Unicode"/>
              </a:rPr>
              <a:t>L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-155" dirty="0">
                <a:solidFill>
                  <a:srgbClr val="04092F"/>
                </a:solidFill>
                <a:latin typeface="Lucida Sans Unicode"/>
                <a:cs typeface="Lucida Sans Unicode"/>
              </a:rPr>
              <a:t>A</a:t>
            </a:r>
            <a:r>
              <a:rPr sz="4200" spc="-190" dirty="0">
                <a:solidFill>
                  <a:srgbClr val="04092F"/>
                </a:solidFill>
                <a:latin typeface="Lucida Sans Unicode"/>
                <a:cs typeface="Lucida Sans Unicode"/>
              </a:rPr>
              <a:t>R</a:t>
            </a:r>
            <a:r>
              <a:rPr sz="4200" spc="-240" dirty="0">
                <a:solidFill>
                  <a:srgbClr val="04092F"/>
                </a:solidFill>
                <a:latin typeface="Lucida Sans Unicode"/>
                <a:cs typeface="Lucida Sans Unicode"/>
              </a:rPr>
              <a:t>N</a:t>
            </a:r>
            <a:r>
              <a:rPr sz="4200" spc="-210" dirty="0">
                <a:solidFill>
                  <a:srgbClr val="04092F"/>
                </a:solidFill>
                <a:latin typeface="Lucida Sans Unicode"/>
                <a:cs typeface="Lucida Sans Unicode"/>
              </a:rPr>
              <a:t>E</a:t>
            </a:r>
            <a:r>
              <a:rPr sz="4200" spc="-110" dirty="0">
                <a:solidFill>
                  <a:srgbClr val="04092F"/>
                </a:solidFill>
                <a:latin typeface="Lucida Sans Unicode"/>
                <a:cs typeface="Lucida Sans Unicode"/>
              </a:rPr>
              <a:t>D  </a:t>
            </a:r>
            <a:r>
              <a:rPr sz="4200" spc="-125" dirty="0">
                <a:solidFill>
                  <a:srgbClr val="04092F"/>
                </a:solidFill>
                <a:latin typeface="Lucida Sans Unicode"/>
                <a:cs typeface="Lucida Sans Unicode"/>
              </a:rPr>
              <a:t>REFERENCES</a:t>
            </a:r>
            <a:endParaRPr sz="4200" dirty="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6912" y="844240"/>
            <a:ext cx="335280" cy="8097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sz="3600" b="1" spc="-760" dirty="0">
                <a:solidFill>
                  <a:srgbClr val="F4F5FB"/>
                </a:solidFill>
                <a:latin typeface="Trebuchet MS"/>
                <a:cs typeface="Trebuchet MS"/>
              </a:rPr>
              <a:t>1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 dirty="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</a:pPr>
            <a:r>
              <a:rPr sz="3600" b="1" spc="-55" dirty="0">
                <a:solidFill>
                  <a:srgbClr val="F4F5FB"/>
                </a:solidFill>
                <a:latin typeface="Trebuchet MS"/>
                <a:cs typeface="Trebuchet MS"/>
              </a:rPr>
              <a:t>2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 dirty="0">
              <a:latin typeface="Trebuchet MS"/>
              <a:cs typeface="Trebuchet MS"/>
            </a:endParaRPr>
          </a:p>
          <a:p>
            <a:pPr marL="29209">
              <a:lnSpc>
                <a:spcPct val="100000"/>
              </a:lnSpc>
            </a:pPr>
            <a:r>
              <a:rPr sz="3600" b="1" spc="65" dirty="0">
                <a:solidFill>
                  <a:srgbClr val="F4F5FB"/>
                </a:solidFill>
                <a:latin typeface="Trebuchet MS"/>
                <a:cs typeface="Trebuchet MS"/>
              </a:rPr>
              <a:t>3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b="1" spc="325" dirty="0">
                <a:solidFill>
                  <a:srgbClr val="F4F5FB"/>
                </a:solidFill>
                <a:latin typeface="Trebuchet MS"/>
                <a:cs typeface="Trebuchet MS"/>
              </a:rPr>
              <a:t>4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 dirty="0">
              <a:latin typeface="Trebuchet MS"/>
              <a:cs typeface="Trebuchet MS"/>
            </a:endParaRPr>
          </a:p>
          <a:p>
            <a:pPr marL="18415">
              <a:lnSpc>
                <a:spcPct val="100000"/>
              </a:lnSpc>
            </a:pPr>
            <a:r>
              <a:rPr sz="3600" b="1" spc="229" dirty="0">
                <a:solidFill>
                  <a:srgbClr val="F4F5FB"/>
                </a:solidFill>
                <a:latin typeface="Trebuchet MS"/>
                <a:cs typeface="Trebuchet MS"/>
              </a:rPr>
              <a:t>5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 dirty="0">
              <a:latin typeface="Trebuchet MS"/>
              <a:cs typeface="Trebuchet MS"/>
            </a:endParaRPr>
          </a:p>
          <a:p>
            <a:pPr marL="21590">
              <a:lnSpc>
                <a:spcPct val="100000"/>
              </a:lnSpc>
            </a:pPr>
            <a:r>
              <a:rPr sz="3600" b="1" spc="180" dirty="0">
                <a:solidFill>
                  <a:srgbClr val="F4F5FB"/>
                </a:solidFill>
                <a:latin typeface="Trebuchet MS"/>
                <a:cs typeface="Trebuchet MS"/>
              </a:rPr>
              <a:t>6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 dirty="0">
              <a:latin typeface="Trebuchet MS"/>
              <a:cs typeface="Trebuchet MS"/>
            </a:endParaRPr>
          </a:p>
          <a:p>
            <a:pPr marL="45085">
              <a:lnSpc>
                <a:spcPct val="100000"/>
              </a:lnSpc>
            </a:pPr>
            <a:r>
              <a:rPr sz="3600" b="1" spc="-185" dirty="0">
                <a:solidFill>
                  <a:srgbClr val="F4F5FB"/>
                </a:solidFill>
                <a:latin typeface="Trebuchet MS"/>
                <a:cs typeface="Trebuchet MS"/>
              </a:rPr>
              <a:t>7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970214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D93810D-CA49-5EC9-7E44-DC05303BE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0943"/>
            <a:ext cx="8120743" cy="6090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56EE8-CA9E-378C-2F63-E1A61DE1A400}"/>
              </a:ext>
            </a:extLst>
          </p:cNvPr>
          <p:cNvSpPr txBox="1"/>
          <p:nvPr/>
        </p:nvSpPr>
        <p:spPr>
          <a:xfrm>
            <a:off x="7696200" y="495300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 SUBPLOTS</a:t>
            </a: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ED7E6692-9A02-D605-BBDF-51EC03BCD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95500"/>
            <a:ext cx="8128000" cy="6096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11689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0D5CB-094D-FDF8-BB15-E7F332563760}"/>
              </a:ext>
            </a:extLst>
          </p:cNvPr>
          <p:cNvSpPr txBox="1"/>
          <p:nvPr/>
        </p:nvSpPr>
        <p:spPr>
          <a:xfrm>
            <a:off x="5791200" y="266700"/>
            <a:ext cx="762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WEEK 6: PANDAS LIBRARY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AD9C7F-EEB6-BD7A-9069-632262F2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3357"/>
            <a:ext cx="6172200" cy="839581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9157FA-CE96-EF76-BDFB-BDF0E110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71" y="1704243"/>
            <a:ext cx="4343400" cy="679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63F41-9B62-5C83-A942-FCDA7315DD3D}"/>
              </a:ext>
            </a:extLst>
          </p:cNvPr>
          <p:cNvSpPr txBox="1"/>
          <p:nvPr/>
        </p:nvSpPr>
        <p:spPr>
          <a:xfrm>
            <a:off x="990600" y="10198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202020204" pitchFamily="34" charset="0"/>
              </a:rPr>
              <a:t>Pandas Series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004B1C-7E4E-9A5B-1CC5-4A521A7B1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04" y="1709686"/>
            <a:ext cx="8512896" cy="517552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1419814-3BEE-FC41-7EFC-66BBC0B5A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508" y="6237514"/>
            <a:ext cx="6215492" cy="4049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F37854-39AF-9B73-7C5F-7397E4C3EC25}"/>
              </a:ext>
            </a:extLst>
          </p:cNvPr>
          <p:cNvSpPr txBox="1"/>
          <p:nvPr/>
        </p:nvSpPr>
        <p:spPr>
          <a:xfrm>
            <a:off x="12438808" y="1004797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202020204" pitchFamily="34" charset="0"/>
              </a:rPr>
              <a:t>Pandas Dataframe</a:t>
            </a:r>
          </a:p>
        </p:txBody>
      </p:sp>
    </p:spTree>
    <p:extLst>
      <p:ext uri="{BB962C8B-B14F-4D97-AF65-F5344CB8AC3E}">
        <p14:creationId xmlns:p14="http://schemas.microsoft.com/office/powerpoint/2010/main" val="37875111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, Excel&#10;&#10;Description automatically generated">
            <a:extLst>
              <a:ext uri="{FF2B5EF4-FFF2-40B4-BE49-F238E27FC236}">
                <a16:creationId xmlns:a16="http://schemas.microsoft.com/office/drawing/2014/main" id="{DB066B4D-0316-AC46-AB39-71DCD80FE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7239000" cy="2667000"/>
          </a:xfrm>
          <a:prstGeom prst="rect">
            <a:avLst/>
          </a:prstGeom>
        </p:spPr>
      </p:pic>
      <p:pic>
        <p:nvPicPr>
          <p:cNvPr id="7" name="Picture 6" descr="Application, table, Excel&#10;&#10;Description automatically generated">
            <a:extLst>
              <a:ext uri="{FF2B5EF4-FFF2-40B4-BE49-F238E27FC236}">
                <a16:creationId xmlns:a16="http://schemas.microsoft.com/office/drawing/2014/main" id="{704836B3-C5C9-53E6-63AB-4D52818E7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29032"/>
            <a:ext cx="7239000" cy="241662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C5768C5-3C44-EBEE-B745-CC185C6F5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7048500"/>
            <a:ext cx="7467601" cy="255981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FE348D2-BF0A-AB63-A838-17234304D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94" y="6206528"/>
            <a:ext cx="6974449" cy="3789065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DE242D-AD8F-9464-F5D3-34A1CA3C4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81100"/>
            <a:ext cx="7696200" cy="4713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AD17C-647D-A011-D5EE-74C7F2854F4B}"/>
              </a:ext>
            </a:extLst>
          </p:cNvPr>
          <p:cNvSpPr txBox="1"/>
          <p:nvPr/>
        </p:nvSpPr>
        <p:spPr>
          <a:xfrm>
            <a:off x="4572000" y="184754"/>
            <a:ext cx="941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Merge and other operations in pandas Dataframe</a:t>
            </a:r>
          </a:p>
        </p:txBody>
      </p:sp>
    </p:spTree>
    <p:extLst>
      <p:ext uri="{BB962C8B-B14F-4D97-AF65-F5344CB8AC3E}">
        <p14:creationId xmlns:p14="http://schemas.microsoft.com/office/powerpoint/2010/main" val="300582764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175FD-3196-E542-C3AB-73170F37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1233685"/>
            <a:ext cx="6705600" cy="7819629"/>
          </a:xfrm>
          <a:prstGeom prst="rect">
            <a:avLst/>
          </a:prstGeom>
        </p:spPr>
      </p:pic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675A31D5-1C67-6D65-D480-5AB8F7A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10" y="2471057"/>
            <a:ext cx="11178847" cy="534488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17301-5B07-5223-90B7-A61829CE3C4F}"/>
              </a:ext>
            </a:extLst>
          </p:cNvPr>
          <p:cNvSpPr txBox="1"/>
          <p:nvPr/>
        </p:nvSpPr>
        <p:spPr>
          <a:xfrm>
            <a:off x="6254233" y="3429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WEEK 7:  API  TO 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831060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029F4B-9746-900D-1CA5-7634E7107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47" y="2448051"/>
            <a:ext cx="5410200" cy="7463722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F02123-22A4-F5BC-2DE6-602D95078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52" y="2448051"/>
            <a:ext cx="4953000" cy="748551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259A402-3D8A-A799-809E-03353893E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96" y="0"/>
            <a:ext cx="3518081" cy="489610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7D67247F-3012-26CB-D221-A8803BC42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80" y="4896102"/>
            <a:ext cx="3721291" cy="4832598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A363E32C-F85A-3B8E-C2BE-22864B760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764" y="0"/>
            <a:ext cx="4140413" cy="4591286"/>
          </a:xfrm>
          <a:prstGeom prst="rect">
            <a:avLst/>
          </a:prstGeom>
        </p:spPr>
      </p:pic>
      <p:pic>
        <p:nvPicPr>
          <p:cNvPr id="17" name="Picture 1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198EC4F-1F89-0118-7C0D-DF3C24EFB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965" y="4580400"/>
            <a:ext cx="1657435" cy="4743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875462-76E2-AED0-8CA8-8EE986B6075F}"/>
              </a:ext>
            </a:extLst>
          </p:cNvPr>
          <p:cNvSpPr txBox="1"/>
          <p:nvPr/>
        </p:nvSpPr>
        <p:spPr>
          <a:xfrm>
            <a:off x="1799590" y="800100"/>
            <a:ext cx="6430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02817306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F24D74-59A6-9667-C149-1E6A538C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" y="1409700"/>
            <a:ext cx="5258743" cy="842093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E9F508-14B2-F34E-2AE2-B45F097DC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55" y="1374971"/>
            <a:ext cx="4835545" cy="84556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303B1E-D668-17A0-946F-EDCF16B90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73" y="320130"/>
            <a:ext cx="4142470" cy="4411586"/>
          </a:xfrm>
          <a:prstGeom prst="rect">
            <a:avLst/>
          </a:prstGeom>
        </p:spPr>
      </p:pic>
      <p:pic>
        <p:nvPicPr>
          <p:cNvPr id="9" name="Picture 8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DD605F97-E863-4EAE-DF68-094DEF1A9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73" y="4838700"/>
            <a:ext cx="3562412" cy="6974431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D30BCE8-F8B8-EE96-D41C-38DB7C289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2596816"/>
            <a:ext cx="3810000" cy="7690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15525-1B32-1105-B97C-197FE25A4358}"/>
              </a:ext>
            </a:extLst>
          </p:cNvPr>
          <p:cNvSpPr txBox="1"/>
          <p:nvPr/>
        </p:nvSpPr>
        <p:spPr>
          <a:xfrm>
            <a:off x="1524000" y="32013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88872501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3FC2C54-7B45-404D-A519-1BF7DD18D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9214"/>
            <a:ext cx="18288000" cy="615891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017EA-9B66-4D89-A855-823DFCDE9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1A41A-D714-4F7E-A8AF-D83C6CF0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192619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BE46D-48EF-44FC-B9DA-C9F3FD4F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B5C6D65-D4EB-4E56-9270-B5637605A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8E404D-6D74-48F8-8A6D-C8B277BF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88407" y="2770632"/>
            <a:ext cx="42472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F0D236E-6887-49E1-A044-D80BA8888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9214"/>
            <a:ext cx="18288000" cy="615891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6A72B-0390-ABF6-5416-F4300CD4DC87}"/>
              </a:ext>
            </a:extLst>
          </p:cNvPr>
          <p:cNvSpPr txBox="1"/>
          <p:nvPr/>
        </p:nvSpPr>
        <p:spPr>
          <a:xfrm>
            <a:off x="984936" y="3023598"/>
            <a:ext cx="4242039" cy="4931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TEXT EXTRACTION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0799D-237C-4131-87CA-440AB307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69083" y="723256"/>
            <a:ext cx="11340173" cy="7723652"/>
            <a:chOff x="7463258" y="583365"/>
            <a:chExt cx="7560115" cy="5181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37CB47-9A2B-4CE8-BEBC-4506025B5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AE895E-638B-460B-9D70-0F448D7AC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F48EC59D-560D-EFD9-D42B-FF8D43510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r="25070" b="1"/>
          <a:stretch/>
        </p:blipFill>
        <p:spPr>
          <a:xfrm>
            <a:off x="6946060" y="1674517"/>
            <a:ext cx="3593805" cy="5799258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8DE980A-3417-83BA-F7AE-787111199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9" r="-3" b="3829"/>
          <a:stretch/>
        </p:blipFill>
        <p:spPr>
          <a:xfrm>
            <a:off x="10791721" y="1671174"/>
            <a:ext cx="5580977" cy="3331392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79A8532-0DFB-329F-1523-A291DFA2BD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r="16588" b="-1"/>
          <a:stretch/>
        </p:blipFill>
        <p:spPr>
          <a:xfrm>
            <a:off x="10789329" y="5261146"/>
            <a:ext cx="1873375" cy="220443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6266F46-CCCC-466D-1AB5-B68008E8B0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0" r="1" b="3808"/>
          <a:stretch/>
        </p:blipFill>
        <p:spPr>
          <a:xfrm>
            <a:off x="12911439" y="5253256"/>
            <a:ext cx="3449574" cy="2214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1E2058-1214-4395-A585-3C0F2B30B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82BDCE-F0C6-4E3F-A3F5-1C8976FFE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192619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8C66E5-D67A-1DB1-2761-4FDAFB8F4DDD}"/>
              </a:ext>
            </a:extLst>
          </p:cNvPr>
          <p:cNvSpPr txBox="1"/>
          <p:nvPr/>
        </p:nvSpPr>
        <p:spPr>
          <a:xfrm>
            <a:off x="991225" y="1537455"/>
            <a:ext cx="2429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WEEK 8:</a:t>
            </a:r>
          </a:p>
        </p:txBody>
      </p:sp>
    </p:spTree>
    <p:extLst>
      <p:ext uri="{BB962C8B-B14F-4D97-AF65-F5344CB8AC3E}">
        <p14:creationId xmlns:p14="http://schemas.microsoft.com/office/powerpoint/2010/main" val="19044474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F5E9094-B4EA-DBE3-B1D0-D4C361DC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6" y="1374583"/>
            <a:ext cx="3483322" cy="327639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425D8E0-86A3-845C-4ACF-8DFA6503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6"/>
          <a:stretch/>
        </p:blipFill>
        <p:spPr>
          <a:xfrm>
            <a:off x="398011" y="5029200"/>
            <a:ext cx="5002000" cy="52578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023D7BA-F97B-F498-F43D-1A66A68BA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91" y="974586"/>
            <a:ext cx="10451080" cy="9051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993696-A828-A5D7-FC7B-B6C8859C170E}"/>
              </a:ext>
            </a:extLst>
          </p:cNvPr>
          <p:cNvSpPr txBox="1"/>
          <p:nvPr/>
        </p:nvSpPr>
        <p:spPr>
          <a:xfrm>
            <a:off x="1153886" y="266700"/>
            <a:ext cx="677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Week 9: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394887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1E2B6E-1933-F394-A6A0-3CB456EC7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" y="1368151"/>
            <a:ext cx="4236539" cy="270237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05C2952-FFD4-6A34-14DB-6D372E1D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/>
          <a:stretch/>
        </p:blipFill>
        <p:spPr>
          <a:xfrm>
            <a:off x="5410200" y="1362708"/>
            <a:ext cx="5029200" cy="858835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04076C-3CA9-932F-CB73-59962579E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67"/>
          <a:stretch/>
        </p:blipFill>
        <p:spPr>
          <a:xfrm>
            <a:off x="11430000" y="1362708"/>
            <a:ext cx="5029200" cy="8588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C426E-7509-A906-6237-9229D9CD7DFD}"/>
              </a:ext>
            </a:extLst>
          </p:cNvPr>
          <p:cNvSpPr txBox="1"/>
          <p:nvPr/>
        </p:nvSpPr>
        <p:spPr>
          <a:xfrm flipH="1">
            <a:off x="269421" y="399164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Week 10: ML for Multi-independent var </a:t>
            </a:r>
          </a:p>
        </p:txBody>
      </p:sp>
    </p:spTree>
    <p:extLst>
      <p:ext uri="{BB962C8B-B14F-4D97-AF65-F5344CB8AC3E}">
        <p14:creationId xmlns:p14="http://schemas.microsoft.com/office/powerpoint/2010/main" val="312804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C7BC3-0BC9-606F-61D1-EAEB179ACC56}"/>
              </a:ext>
            </a:extLst>
          </p:cNvPr>
          <p:cNvSpPr txBox="1"/>
          <p:nvPr/>
        </p:nvSpPr>
        <p:spPr>
          <a:xfrm>
            <a:off x="1143000" y="419100"/>
            <a:ext cx="3758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Week 11: Tableau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2BD8CA4-8F30-2485-E4B8-84306675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6" y="571500"/>
            <a:ext cx="10728386" cy="5334000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F98B41-0107-529E-CD3D-F4C68C11A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143500"/>
            <a:ext cx="8496737" cy="47817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0A84B4-4CF8-7CBD-F75A-5862FC4A28AD}"/>
              </a:ext>
            </a:extLst>
          </p:cNvPr>
          <p:cNvSpPr txBox="1"/>
          <p:nvPr/>
        </p:nvSpPr>
        <p:spPr>
          <a:xfrm>
            <a:off x="11049000" y="6134100"/>
            <a:ext cx="356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5 customer per 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FB43FA-6651-B9EF-697E-F92E1BF4A0B3}"/>
              </a:ext>
            </a:extLst>
          </p:cNvPr>
          <p:cNvSpPr txBox="1"/>
          <p:nvPr/>
        </p:nvSpPr>
        <p:spPr>
          <a:xfrm>
            <a:off x="2133600" y="4610100"/>
            <a:ext cx="2160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Country wise sales</a:t>
            </a:r>
          </a:p>
        </p:txBody>
      </p:sp>
    </p:spTree>
    <p:extLst>
      <p:ext uri="{BB962C8B-B14F-4D97-AF65-F5344CB8AC3E}">
        <p14:creationId xmlns:p14="http://schemas.microsoft.com/office/powerpoint/2010/main" val="204096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490459" cy="10287000"/>
            <a:chOff x="0" y="0"/>
            <a:chExt cx="7490459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61845" cy="10287000"/>
            </a:xfrm>
            <a:custGeom>
              <a:avLst/>
              <a:gdLst/>
              <a:ahLst/>
              <a:cxnLst/>
              <a:rect l="l" t="t" r="r" b="b"/>
              <a:pathLst>
                <a:path w="2061845" h="10287000">
                  <a:moveTo>
                    <a:pt x="0" y="10286999"/>
                  </a:moveTo>
                  <a:lnTo>
                    <a:pt x="0" y="0"/>
                  </a:lnTo>
                  <a:lnTo>
                    <a:pt x="2061609" y="0"/>
                  </a:lnTo>
                  <a:lnTo>
                    <a:pt x="2061609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989" y="1519660"/>
              <a:ext cx="6496049" cy="73913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4944453" y="4462981"/>
            <a:ext cx="2315210" cy="0"/>
          </a:xfrm>
          <a:custGeom>
            <a:avLst/>
            <a:gdLst/>
            <a:ahLst/>
            <a:cxnLst/>
            <a:rect l="l" t="t" r="r" b="b"/>
            <a:pathLst>
              <a:path w="2315209">
                <a:moveTo>
                  <a:pt x="231470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97965" y="142323"/>
            <a:ext cx="6474422" cy="225425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 indent="1863089">
              <a:lnSpc>
                <a:spcPts val="7950"/>
              </a:lnSpc>
              <a:spcBef>
                <a:spcPts val="1740"/>
              </a:spcBef>
            </a:pPr>
            <a:r>
              <a:rPr sz="8000" b="0" spc="880" dirty="0">
                <a:latin typeface="Microsoft Sans Serif"/>
                <a:cs typeface="Microsoft Sans Serif"/>
              </a:rPr>
              <a:t>Abou</a:t>
            </a:r>
            <a:r>
              <a:rPr sz="8000" b="0" spc="1290" dirty="0">
                <a:latin typeface="Microsoft Sans Serif"/>
                <a:cs typeface="Microsoft Sans Serif"/>
              </a:rPr>
              <a:t>t  </a:t>
            </a:r>
            <a:r>
              <a:rPr sz="8000" b="0" spc="440" dirty="0">
                <a:latin typeface="Microsoft Sans Serif"/>
                <a:cs typeface="Microsoft Sans Serif"/>
              </a:rPr>
              <a:t>C</a:t>
            </a:r>
            <a:r>
              <a:rPr sz="8000" b="0" spc="880" dirty="0">
                <a:latin typeface="Microsoft Sans Serif"/>
                <a:cs typeface="Microsoft Sans Serif"/>
              </a:rPr>
              <a:t>o</a:t>
            </a:r>
            <a:r>
              <a:rPr sz="8000" b="0" spc="1330" dirty="0">
                <a:latin typeface="Microsoft Sans Serif"/>
                <a:cs typeface="Microsoft Sans Serif"/>
              </a:rPr>
              <a:t>m</a:t>
            </a:r>
            <a:r>
              <a:rPr sz="8000" b="0" spc="880" dirty="0">
                <a:latin typeface="Microsoft Sans Serif"/>
                <a:cs typeface="Microsoft Sans Serif"/>
              </a:rPr>
              <a:t>pan</a:t>
            </a:r>
            <a:r>
              <a:rPr sz="8000" b="0" spc="885" dirty="0">
                <a:latin typeface="Microsoft Sans Serif"/>
                <a:cs typeface="Microsoft Sans Serif"/>
              </a:rPr>
              <a:t>y</a:t>
            </a:r>
            <a:endParaRPr sz="8000" dirty="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9138" y="1495934"/>
            <a:ext cx="6544309" cy="7482840"/>
            <a:chOff x="969138" y="1495934"/>
            <a:chExt cx="6544309" cy="7482840"/>
          </a:xfrm>
        </p:grpSpPr>
        <p:sp>
          <p:nvSpPr>
            <p:cNvPr id="8" name="object 8"/>
            <p:cNvSpPr/>
            <p:nvPr/>
          </p:nvSpPr>
          <p:spPr>
            <a:xfrm>
              <a:off x="7488950" y="1539315"/>
              <a:ext cx="0" cy="7343775"/>
            </a:xfrm>
            <a:custGeom>
              <a:avLst/>
              <a:gdLst/>
              <a:ahLst/>
              <a:cxnLst/>
              <a:rect l="l" t="t" r="r" b="b"/>
              <a:pathLst>
                <a:path h="7343775">
                  <a:moveTo>
                    <a:pt x="0" y="7343756"/>
                  </a:moveTo>
                  <a:lnTo>
                    <a:pt x="0" y="0"/>
                  </a:lnTo>
                </a:path>
              </a:pathLst>
            </a:custGeom>
            <a:ln w="4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3982" y="1539307"/>
              <a:ext cx="0" cy="7343775"/>
            </a:xfrm>
            <a:custGeom>
              <a:avLst/>
              <a:gdLst/>
              <a:ahLst/>
              <a:cxnLst/>
              <a:rect l="l" t="t" r="r" b="b"/>
              <a:pathLst>
                <a:path h="7343775">
                  <a:moveTo>
                    <a:pt x="0" y="7343762"/>
                  </a:moveTo>
                  <a:lnTo>
                    <a:pt x="0" y="0"/>
                  </a:lnTo>
                </a:path>
              </a:pathLst>
            </a:custGeom>
            <a:ln w="47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950" y="1519746"/>
              <a:ext cx="6496050" cy="24130"/>
            </a:xfrm>
            <a:custGeom>
              <a:avLst/>
              <a:gdLst/>
              <a:ahLst/>
              <a:cxnLst/>
              <a:rect l="l" t="t" r="r" b="b"/>
              <a:pathLst>
                <a:path w="6496050" h="24130">
                  <a:moveTo>
                    <a:pt x="6495999" y="0"/>
                  </a:moveTo>
                  <a:lnTo>
                    <a:pt x="0" y="23642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3038" y="8930800"/>
              <a:ext cx="6496050" cy="24130"/>
            </a:xfrm>
            <a:custGeom>
              <a:avLst/>
              <a:gdLst/>
              <a:ahLst/>
              <a:cxnLst/>
              <a:rect l="l" t="t" r="r" b="b"/>
              <a:pathLst>
                <a:path w="6496050" h="24129">
                  <a:moveTo>
                    <a:pt x="6495999" y="0"/>
                  </a:moveTo>
                  <a:lnTo>
                    <a:pt x="0" y="23642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94403" y="3072362"/>
            <a:ext cx="98583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1" spc="85" dirty="0">
                <a:latin typeface="Arial"/>
                <a:cs typeface="Arial"/>
              </a:rPr>
              <a:t>InfoLabz</a:t>
            </a:r>
            <a:r>
              <a:rPr sz="5500" b="1" spc="-250" dirty="0">
                <a:latin typeface="Arial"/>
                <a:cs typeface="Arial"/>
              </a:rPr>
              <a:t> </a:t>
            </a:r>
            <a:r>
              <a:rPr sz="5500" b="1" spc="80" dirty="0">
                <a:latin typeface="Arial"/>
                <a:cs typeface="Arial"/>
              </a:rPr>
              <a:t>IT</a:t>
            </a:r>
            <a:r>
              <a:rPr sz="5500" b="1" spc="-245" dirty="0">
                <a:latin typeface="Arial"/>
                <a:cs typeface="Arial"/>
              </a:rPr>
              <a:t> </a:t>
            </a:r>
            <a:r>
              <a:rPr sz="5500" b="1" spc="5" dirty="0">
                <a:latin typeface="Arial"/>
                <a:cs typeface="Arial"/>
              </a:rPr>
              <a:t>Services</a:t>
            </a:r>
            <a:r>
              <a:rPr sz="5500" b="1" spc="-245" dirty="0">
                <a:latin typeface="Arial"/>
                <a:cs typeface="Arial"/>
              </a:rPr>
              <a:t> </a:t>
            </a:r>
            <a:r>
              <a:rPr sz="5500" b="1" spc="120" dirty="0">
                <a:latin typeface="Arial"/>
                <a:cs typeface="Arial"/>
              </a:rPr>
              <a:t>Pvt.</a:t>
            </a:r>
            <a:r>
              <a:rPr sz="5500" b="1" spc="-245" dirty="0">
                <a:latin typeface="Arial"/>
                <a:cs typeface="Arial"/>
              </a:rPr>
              <a:t> </a:t>
            </a:r>
            <a:r>
              <a:rPr sz="5500" b="1" spc="110" dirty="0">
                <a:latin typeface="Arial"/>
                <a:cs typeface="Arial"/>
              </a:rPr>
              <a:t>Ltd.</a:t>
            </a:r>
            <a:endParaRPr sz="5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10556" y="4645202"/>
            <a:ext cx="6519545" cy="3789679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R="178435" algn="ctr">
              <a:lnSpc>
                <a:spcPct val="100000"/>
              </a:lnSpc>
              <a:spcBef>
                <a:spcPts val="625"/>
              </a:spcBef>
            </a:pPr>
            <a:r>
              <a:rPr sz="3000" spc="10" dirty="0">
                <a:latin typeface="Lucida Sans Unicode"/>
                <a:cs typeface="Lucida Sans Unicode"/>
              </a:rPr>
              <a:t>O</a:t>
            </a:r>
            <a:r>
              <a:rPr sz="3000" spc="80" dirty="0">
                <a:latin typeface="Lucida Sans Unicode"/>
                <a:cs typeface="Lucida Sans Unicode"/>
              </a:rPr>
              <a:t>FF</a:t>
            </a:r>
            <a:r>
              <a:rPr sz="3000" spc="30" dirty="0">
                <a:latin typeface="Lucida Sans Unicode"/>
                <a:cs typeface="Lucida Sans Unicode"/>
              </a:rPr>
              <a:t>I</a:t>
            </a:r>
            <a:r>
              <a:rPr sz="3000" spc="15" dirty="0">
                <a:latin typeface="Lucida Sans Unicode"/>
                <a:cs typeface="Lucida Sans Unicode"/>
              </a:rPr>
              <a:t>C</a:t>
            </a:r>
            <a:r>
              <a:rPr sz="3000" spc="180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A</a:t>
            </a:r>
            <a:r>
              <a:rPr sz="3000" spc="20" dirty="0">
                <a:latin typeface="Lucida Sans Unicode"/>
                <a:cs typeface="Lucida Sans Unicode"/>
              </a:rPr>
              <a:t>DD</a:t>
            </a:r>
            <a:r>
              <a:rPr sz="3000" spc="80" dirty="0">
                <a:latin typeface="Lucida Sans Unicode"/>
                <a:cs typeface="Lucida Sans Unicode"/>
              </a:rPr>
              <a:t>R</a:t>
            </a:r>
            <a:r>
              <a:rPr sz="3000" spc="175" dirty="0">
                <a:latin typeface="Lucida Sans Unicode"/>
                <a:cs typeface="Lucida Sans Unicode"/>
              </a:rPr>
              <a:t>E</a:t>
            </a:r>
            <a:r>
              <a:rPr sz="3000" spc="210" dirty="0">
                <a:latin typeface="Lucida Sans Unicode"/>
                <a:cs typeface="Lucida Sans Unicode"/>
              </a:rPr>
              <a:t>S</a:t>
            </a:r>
            <a:r>
              <a:rPr sz="3000" spc="215" dirty="0">
                <a:latin typeface="Lucida Sans Unicode"/>
                <a:cs typeface="Lucida Sans Unicode"/>
              </a:rPr>
              <a:t>S</a:t>
            </a:r>
            <a:endParaRPr sz="30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4599"/>
              </a:lnSpc>
            </a:pPr>
            <a:r>
              <a:rPr sz="3000" b="1" spc="185" dirty="0">
                <a:latin typeface="Arial"/>
                <a:cs typeface="Arial"/>
              </a:rPr>
              <a:t>405,</a:t>
            </a:r>
            <a:r>
              <a:rPr sz="3000" b="1" spc="-14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Vraj</a:t>
            </a:r>
            <a:r>
              <a:rPr sz="3000" b="1" spc="-135" dirty="0">
                <a:latin typeface="Arial"/>
                <a:cs typeface="Arial"/>
              </a:rPr>
              <a:t> </a:t>
            </a:r>
            <a:r>
              <a:rPr sz="3000" b="1" spc="30" dirty="0">
                <a:latin typeface="Arial"/>
                <a:cs typeface="Arial"/>
              </a:rPr>
              <a:t>Avenue,</a:t>
            </a:r>
            <a:r>
              <a:rPr sz="3000" b="1" spc="-140" dirty="0">
                <a:latin typeface="Arial"/>
                <a:cs typeface="Arial"/>
              </a:rPr>
              <a:t> </a:t>
            </a:r>
            <a:r>
              <a:rPr sz="3000" b="1" spc="75" dirty="0">
                <a:latin typeface="Arial"/>
                <a:cs typeface="Arial"/>
              </a:rPr>
              <a:t>Near.</a:t>
            </a:r>
            <a:r>
              <a:rPr sz="3000" b="1" spc="-135" dirty="0">
                <a:latin typeface="Arial"/>
                <a:cs typeface="Arial"/>
              </a:rPr>
              <a:t> </a:t>
            </a:r>
            <a:r>
              <a:rPr sz="3000" b="1" spc="55" dirty="0">
                <a:latin typeface="Arial"/>
                <a:cs typeface="Arial"/>
              </a:rPr>
              <a:t>Commerce </a:t>
            </a:r>
            <a:r>
              <a:rPr sz="3000" b="1" spc="-819" dirty="0">
                <a:latin typeface="Arial"/>
                <a:cs typeface="Arial"/>
              </a:rPr>
              <a:t> </a:t>
            </a:r>
            <a:r>
              <a:rPr sz="3000" b="1" spc="-170" dirty="0">
                <a:latin typeface="Arial"/>
                <a:cs typeface="Arial"/>
              </a:rPr>
              <a:t>S</a:t>
            </a:r>
            <a:r>
              <a:rPr sz="3000" b="1" spc="30" dirty="0">
                <a:latin typeface="Arial"/>
                <a:cs typeface="Arial"/>
              </a:rPr>
              <a:t>i</a:t>
            </a:r>
            <a:r>
              <a:rPr sz="3000" b="1" spc="-114" dirty="0">
                <a:latin typeface="Arial"/>
                <a:cs typeface="Arial"/>
              </a:rPr>
              <a:t>x</a:t>
            </a:r>
            <a:r>
              <a:rPr sz="3000" b="1" spc="-130" dirty="0">
                <a:latin typeface="Arial"/>
                <a:cs typeface="Arial"/>
              </a:rPr>
              <a:t> </a:t>
            </a:r>
            <a:r>
              <a:rPr sz="3000" b="1" spc="-170" dirty="0">
                <a:latin typeface="Arial"/>
                <a:cs typeface="Arial"/>
              </a:rPr>
              <a:t>R</a:t>
            </a:r>
            <a:r>
              <a:rPr sz="3000" b="1" spc="40" dirty="0">
                <a:latin typeface="Arial"/>
                <a:cs typeface="Arial"/>
              </a:rPr>
              <a:t>o</a:t>
            </a:r>
            <a:r>
              <a:rPr sz="3000" b="1" spc="30" dirty="0">
                <a:latin typeface="Arial"/>
                <a:cs typeface="Arial"/>
              </a:rPr>
              <a:t>a</a:t>
            </a:r>
            <a:r>
              <a:rPr sz="3000" b="1" spc="95" dirty="0">
                <a:latin typeface="Arial"/>
                <a:cs typeface="Arial"/>
              </a:rPr>
              <a:t>d</a:t>
            </a:r>
            <a:r>
              <a:rPr sz="3000" b="1" dirty="0">
                <a:latin typeface="Arial"/>
                <a:cs typeface="Arial"/>
              </a:rPr>
              <a:t>,</a:t>
            </a:r>
            <a:r>
              <a:rPr sz="3000" b="1" spc="-130" dirty="0">
                <a:latin typeface="Arial"/>
                <a:cs typeface="Arial"/>
              </a:rPr>
              <a:t> </a:t>
            </a:r>
            <a:r>
              <a:rPr sz="3000" b="1" spc="175" dirty="0">
                <a:latin typeface="Arial"/>
                <a:cs typeface="Arial"/>
              </a:rPr>
              <a:t>N</a:t>
            </a:r>
            <a:r>
              <a:rPr sz="3000" b="1" spc="30" dirty="0">
                <a:latin typeface="Arial"/>
                <a:cs typeface="Arial"/>
              </a:rPr>
              <a:t>a</a:t>
            </a:r>
            <a:r>
              <a:rPr sz="3000" b="1" spc="60" dirty="0">
                <a:latin typeface="Arial"/>
                <a:cs typeface="Arial"/>
              </a:rPr>
              <a:t>v</a:t>
            </a:r>
            <a:r>
              <a:rPr sz="3000" b="1" spc="90" dirty="0">
                <a:latin typeface="Arial"/>
                <a:cs typeface="Arial"/>
              </a:rPr>
              <a:t>r</a:t>
            </a:r>
            <a:r>
              <a:rPr sz="3000" b="1" spc="30" dirty="0">
                <a:latin typeface="Arial"/>
                <a:cs typeface="Arial"/>
              </a:rPr>
              <a:t>a</a:t>
            </a:r>
            <a:r>
              <a:rPr sz="3000" b="1" spc="55" dirty="0">
                <a:latin typeface="Arial"/>
                <a:cs typeface="Arial"/>
              </a:rPr>
              <a:t>n</a:t>
            </a:r>
            <a:r>
              <a:rPr sz="3000" b="1" spc="-160" dirty="0">
                <a:latin typeface="Arial"/>
                <a:cs typeface="Arial"/>
              </a:rPr>
              <a:t>g</a:t>
            </a:r>
            <a:r>
              <a:rPr sz="3000" b="1" spc="95" dirty="0">
                <a:latin typeface="Arial"/>
                <a:cs typeface="Arial"/>
              </a:rPr>
              <a:t>p</a:t>
            </a:r>
            <a:r>
              <a:rPr sz="3000" b="1" spc="30" dirty="0">
                <a:latin typeface="Arial"/>
                <a:cs typeface="Arial"/>
              </a:rPr>
              <a:t>u</a:t>
            </a:r>
            <a:r>
              <a:rPr sz="3000" b="1" spc="90" dirty="0">
                <a:latin typeface="Arial"/>
                <a:cs typeface="Arial"/>
              </a:rPr>
              <a:t>r</a:t>
            </a:r>
            <a:r>
              <a:rPr sz="3000" b="1" spc="30" dirty="0">
                <a:latin typeface="Arial"/>
                <a:cs typeface="Arial"/>
              </a:rPr>
              <a:t>a</a:t>
            </a:r>
            <a:r>
              <a:rPr sz="3000" b="1" dirty="0">
                <a:latin typeface="Arial"/>
                <a:cs typeface="Arial"/>
              </a:rPr>
              <a:t>,</a:t>
            </a:r>
            <a:endParaRPr sz="3000">
              <a:latin typeface="Arial"/>
              <a:cs typeface="Arial"/>
            </a:endParaRPr>
          </a:p>
          <a:p>
            <a:pPr marR="271780" algn="ctr">
              <a:lnSpc>
                <a:spcPct val="100000"/>
              </a:lnSpc>
              <a:spcBef>
                <a:spcPts val="525"/>
              </a:spcBef>
            </a:pPr>
            <a:r>
              <a:rPr sz="3000" b="1" spc="50" dirty="0">
                <a:latin typeface="Arial"/>
                <a:cs typeface="Arial"/>
              </a:rPr>
              <a:t>Ahmedabad,</a:t>
            </a:r>
            <a:r>
              <a:rPr sz="3000" b="1" spc="-140" dirty="0">
                <a:latin typeface="Arial"/>
                <a:cs typeface="Arial"/>
              </a:rPr>
              <a:t> </a:t>
            </a:r>
            <a:r>
              <a:rPr sz="3000" b="1" spc="50" dirty="0">
                <a:latin typeface="Arial"/>
                <a:cs typeface="Arial"/>
              </a:rPr>
              <a:t>Gujarat</a:t>
            </a:r>
            <a:r>
              <a:rPr sz="3000" b="1" spc="-135" dirty="0">
                <a:latin typeface="Arial"/>
                <a:cs typeface="Arial"/>
              </a:rPr>
              <a:t> </a:t>
            </a:r>
            <a:r>
              <a:rPr sz="3000" b="1" spc="155" dirty="0">
                <a:latin typeface="Arial"/>
                <a:cs typeface="Arial"/>
              </a:rPr>
              <a:t>-</a:t>
            </a:r>
            <a:r>
              <a:rPr sz="3000" b="1" spc="-135" dirty="0">
                <a:latin typeface="Arial"/>
                <a:cs typeface="Arial"/>
              </a:rPr>
              <a:t> </a:t>
            </a:r>
            <a:r>
              <a:rPr sz="3000" b="1" spc="295" dirty="0">
                <a:latin typeface="Arial"/>
                <a:cs typeface="Arial"/>
              </a:rPr>
              <a:t>380009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700">
              <a:latin typeface="Arial"/>
              <a:cs typeface="Arial"/>
            </a:endParaRPr>
          </a:p>
          <a:p>
            <a:pPr marR="16510" algn="ctr">
              <a:lnSpc>
                <a:spcPct val="100000"/>
              </a:lnSpc>
            </a:pPr>
            <a:r>
              <a:rPr sz="3000" spc="50" dirty="0">
                <a:latin typeface="Lucida Sans Unicode"/>
                <a:cs typeface="Lucida Sans Unicode"/>
              </a:rPr>
              <a:t>MENTOR</a:t>
            </a:r>
            <a:endParaRPr sz="3000">
              <a:latin typeface="Lucida Sans Unicode"/>
              <a:cs typeface="Lucida Sans Unicode"/>
            </a:endParaRPr>
          </a:p>
          <a:p>
            <a:pPr marR="20320" algn="ctr">
              <a:lnSpc>
                <a:spcPct val="100000"/>
              </a:lnSpc>
              <a:spcBef>
                <a:spcPts val="525"/>
              </a:spcBef>
            </a:pPr>
            <a:r>
              <a:rPr sz="3000" b="1" spc="25" dirty="0">
                <a:latin typeface="Arial"/>
                <a:cs typeface="Arial"/>
              </a:rPr>
              <a:t>MR.</a:t>
            </a:r>
            <a:r>
              <a:rPr sz="3000" b="1" spc="-150" dirty="0">
                <a:latin typeface="Arial"/>
                <a:cs typeface="Arial"/>
              </a:rPr>
              <a:t> </a:t>
            </a:r>
            <a:r>
              <a:rPr sz="3000" b="1" spc="65" dirty="0">
                <a:latin typeface="Arial"/>
                <a:cs typeface="Arial"/>
              </a:rPr>
              <a:t>CHINTAN</a:t>
            </a:r>
            <a:r>
              <a:rPr sz="3000" b="1" spc="-145" dirty="0">
                <a:latin typeface="Arial"/>
                <a:cs typeface="Arial"/>
              </a:rPr>
              <a:t> </a:t>
            </a:r>
            <a:r>
              <a:rPr sz="3000" b="1" spc="-40" dirty="0">
                <a:latin typeface="Arial"/>
                <a:cs typeface="Arial"/>
              </a:rPr>
              <a:t>NAGRECHA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5601" y="9028018"/>
            <a:ext cx="3702685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625"/>
              </a:spcBef>
            </a:pPr>
            <a:r>
              <a:rPr sz="3000" spc="70" dirty="0">
                <a:latin typeface="Lucida Sans Unicode"/>
                <a:cs typeface="Lucida Sans Unicode"/>
              </a:rPr>
              <a:t>HR</a:t>
            </a:r>
            <a:endParaRPr sz="30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3000" b="1" spc="25" dirty="0">
                <a:latin typeface="Arial"/>
                <a:cs typeface="Arial"/>
              </a:rPr>
              <a:t>MS.</a:t>
            </a:r>
            <a:r>
              <a:rPr sz="3000" b="1" spc="-155" dirty="0">
                <a:latin typeface="Arial"/>
                <a:cs typeface="Arial"/>
              </a:rPr>
              <a:t> </a:t>
            </a:r>
            <a:r>
              <a:rPr lang="en-US" sz="3000" b="1" spc="-35" dirty="0">
                <a:latin typeface="Arial"/>
                <a:cs typeface="Arial"/>
              </a:rPr>
              <a:t>ZARNA</a:t>
            </a:r>
            <a:r>
              <a:rPr sz="3000" b="1" spc="-155" dirty="0">
                <a:latin typeface="Arial"/>
                <a:cs typeface="Arial"/>
              </a:rPr>
              <a:t> </a:t>
            </a:r>
            <a:r>
              <a:rPr sz="3000" b="1" spc="30" dirty="0">
                <a:latin typeface="Arial"/>
                <a:cs typeface="Arial"/>
              </a:rPr>
              <a:t>SHAH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40894" y="9029334"/>
            <a:ext cx="5629275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R="81915" algn="ctr">
              <a:lnSpc>
                <a:spcPct val="100000"/>
              </a:lnSpc>
              <a:spcBef>
                <a:spcPts val="625"/>
              </a:spcBef>
            </a:pPr>
            <a:r>
              <a:rPr sz="3000" spc="210" dirty="0">
                <a:latin typeface="Lucida Sans Unicode"/>
                <a:cs typeface="Lucida Sans Unicode"/>
              </a:rPr>
              <a:t>S</a:t>
            </a:r>
            <a:r>
              <a:rPr sz="3000" spc="175" dirty="0">
                <a:latin typeface="Lucida Sans Unicode"/>
                <a:cs typeface="Lucida Sans Unicode"/>
              </a:rPr>
              <a:t>E</a:t>
            </a:r>
            <a:r>
              <a:rPr sz="3000" spc="90" dirty="0">
                <a:latin typeface="Lucida Sans Unicode"/>
                <a:cs typeface="Lucida Sans Unicode"/>
              </a:rPr>
              <a:t>L</a:t>
            </a:r>
            <a:r>
              <a:rPr sz="3000" spc="175" dirty="0">
                <a:latin typeface="Lucida Sans Unicode"/>
                <a:cs typeface="Lucida Sans Unicode"/>
              </a:rPr>
              <a:t>E</a:t>
            </a:r>
            <a:r>
              <a:rPr sz="3000" spc="15" dirty="0">
                <a:latin typeface="Lucida Sans Unicode"/>
                <a:cs typeface="Lucida Sans Unicode"/>
              </a:rPr>
              <a:t>C</a:t>
            </a:r>
            <a:r>
              <a:rPr sz="3000" spc="-155" dirty="0">
                <a:latin typeface="Lucida Sans Unicode"/>
                <a:cs typeface="Lucida Sans Unicode"/>
              </a:rPr>
              <a:t>T</a:t>
            </a:r>
            <a:r>
              <a:rPr sz="3000" spc="30" dirty="0">
                <a:latin typeface="Lucida Sans Unicode"/>
                <a:cs typeface="Lucida Sans Unicode"/>
              </a:rPr>
              <a:t>I</a:t>
            </a:r>
            <a:r>
              <a:rPr sz="3000" spc="10" dirty="0">
                <a:latin typeface="Lucida Sans Unicode"/>
                <a:cs typeface="Lucida Sans Unicode"/>
              </a:rPr>
              <a:t>O</a:t>
            </a:r>
            <a:r>
              <a:rPr sz="3000" spc="65" dirty="0">
                <a:latin typeface="Lucida Sans Unicode"/>
                <a:cs typeface="Lucida Sans Unicode"/>
              </a:rPr>
              <a:t>N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spc="285" dirty="0">
                <a:latin typeface="Lucida Sans Unicode"/>
                <a:cs typeface="Lucida Sans Unicode"/>
              </a:rPr>
              <a:t>P</a:t>
            </a:r>
            <a:r>
              <a:rPr sz="3000" spc="80" dirty="0">
                <a:latin typeface="Lucida Sans Unicode"/>
                <a:cs typeface="Lucida Sans Unicode"/>
              </a:rPr>
              <a:t>R</a:t>
            </a:r>
            <a:r>
              <a:rPr sz="3000" spc="10" dirty="0">
                <a:latin typeface="Lucida Sans Unicode"/>
                <a:cs typeface="Lucida Sans Unicode"/>
              </a:rPr>
              <a:t>O</a:t>
            </a:r>
            <a:r>
              <a:rPr sz="3000" spc="15" dirty="0">
                <a:latin typeface="Lucida Sans Unicode"/>
                <a:cs typeface="Lucida Sans Unicode"/>
              </a:rPr>
              <a:t>C</a:t>
            </a:r>
            <a:r>
              <a:rPr sz="3000" spc="175" dirty="0">
                <a:latin typeface="Lucida Sans Unicode"/>
                <a:cs typeface="Lucida Sans Unicode"/>
              </a:rPr>
              <a:t>E</a:t>
            </a:r>
            <a:r>
              <a:rPr sz="3000" spc="210" dirty="0">
                <a:latin typeface="Lucida Sans Unicode"/>
                <a:cs typeface="Lucida Sans Unicode"/>
              </a:rPr>
              <a:t>S</a:t>
            </a:r>
            <a:r>
              <a:rPr sz="3000" spc="215" dirty="0">
                <a:latin typeface="Lucida Sans Unicode"/>
                <a:cs typeface="Lucida Sans Unicode"/>
              </a:rPr>
              <a:t>S</a:t>
            </a:r>
            <a:endParaRPr sz="3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3000" b="1" spc="140" dirty="0">
                <a:latin typeface="Arial"/>
                <a:cs typeface="Arial"/>
              </a:rPr>
              <a:t>I</a:t>
            </a:r>
            <a:r>
              <a:rPr sz="3000" b="1" spc="175" dirty="0">
                <a:latin typeface="Arial"/>
                <a:cs typeface="Arial"/>
              </a:rPr>
              <a:t>N</a:t>
            </a:r>
            <a:r>
              <a:rPr sz="3000" b="1" spc="-65" dirty="0">
                <a:latin typeface="Arial"/>
                <a:cs typeface="Arial"/>
              </a:rPr>
              <a:t>T</a:t>
            </a:r>
            <a:r>
              <a:rPr sz="3000" b="1" spc="-165" dirty="0">
                <a:latin typeface="Arial"/>
                <a:cs typeface="Arial"/>
              </a:rPr>
              <a:t>E</a:t>
            </a:r>
            <a:r>
              <a:rPr sz="3000" b="1" spc="-170" dirty="0">
                <a:latin typeface="Arial"/>
                <a:cs typeface="Arial"/>
              </a:rPr>
              <a:t>R</a:t>
            </a:r>
            <a:r>
              <a:rPr sz="3000" b="1" spc="25" dirty="0">
                <a:latin typeface="Arial"/>
                <a:cs typeface="Arial"/>
              </a:rPr>
              <a:t>V</a:t>
            </a:r>
            <a:r>
              <a:rPr sz="3000" b="1" spc="140" dirty="0">
                <a:latin typeface="Arial"/>
                <a:cs typeface="Arial"/>
              </a:rPr>
              <a:t>I</a:t>
            </a:r>
            <a:r>
              <a:rPr sz="3000" b="1" spc="-165" dirty="0">
                <a:latin typeface="Arial"/>
                <a:cs typeface="Arial"/>
              </a:rPr>
              <a:t>E</a:t>
            </a:r>
            <a:r>
              <a:rPr sz="3000" b="1" spc="-30" dirty="0">
                <a:latin typeface="Arial"/>
                <a:cs typeface="Arial"/>
              </a:rPr>
              <a:t>W</a:t>
            </a:r>
            <a:r>
              <a:rPr sz="3000" b="1" spc="-130" dirty="0">
                <a:latin typeface="Arial"/>
                <a:cs typeface="Arial"/>
              </a:rPr>
              <a:t> </a:t>
            </a:r>
            <a:r>
              <a:rPr sz="3000" b="1" spc="60" dirty="0">
                <a:latin typeface="Arial"/>
                <a:cs typeface="Arial"/>
              </a:rPr>
              <a:t>(</a:t>
            </a:r>
            <a:r>
              <a:rPr sz="3000" b="1" spc="-65" dirty="0">
                <a:latin typeface="Arial"/>
                <a:cs typeface="Arial"/>
              </a:rPr>
              <a:t>T</a:t>
            </a:r>
            <a:r>
              <a:rPr sz="3000" b="1" spc="-165" dirty="0">
                <a:latin typeface="Arial"/>
                <a:cs typeface="Arial"/>
              </a:rPr>
              <a:t>E</a:t>
            </a:r>
            <a:r>
              <a:rPr sz="3000" b="1" spc="-75" dirty="0">
                <a:latin typeface="Arial"/>
                <a:cs typeface="Arial"/>
              </a:rPr>
              <a:t>C</a:t>
            </a:r>
            <a:r>
              <a:rPr sz="3000" b="1" spc="190" dirty="0">
                <a:latin typeface="Arial"/>
                <a:cs typeface="Arial"/>
              </a:rPr>
              <a:t>H</a:t>
            </a:r>
            <a:r>
              <a:rPr sz="3000" b="1" spc="175" dirty="0">
                <a:latin typeface="Arial"/>
                <a:cs typeface="Arial"/>
              </a:rPr>
              <a:t>N</a:t>
            </a:r>
            <a:r>
              <a:rPr sz="3000" b="1" spc="140" dirty="0">
                <a:latin typeface="Arial"/>
                <a:cs typeface="Arial"/>
              </a:rPr>
              <a:t>I</a:t>
            </a:r>
            <a:r>
              <a:rPr sz="3000" b="1" spc="-75" dirty="0">
                <a:latin typeface="Arial"/>
                <a:cs typeface="Arial"/>
              </a:rPr>
              <a:t>C</a:t>
            </a:r>
            <a:r>
              <a:rPr sz="3000" b="1" spc="-85" dirty="0">
                <a:latin typeface="Arial"/>
                <a:cs typeface="Arial"/>
              </a:rPr>
              <a:t>A</a:t>
            </a:r>
            <a:r>
              <a:rPr sz="3000" b="1" spc="-100" dirty="0">
                <a:latin typeface="Arial"/>
                <a:cs typeface="Arial"/>
              </a:rPr>
              <a:t>L</a:t>
            </a:r>
            <a:r>
              <a:rPr sz="3000" b="1" spc="-130" dirty="0">
                <a:latin typeface="Arial"/>
                <a:cs typeface="Arial"/>
              </a:rPr>
              <a:t> </a:t>
            </a:r>
            <a:r>
              <a:rPr sz="3000" b="1" spc="-175" dirty="0">
                <a:latin typeface="Arial"/>
                <a:cs typeface="Arial"/>
              </a:rPr>
              <a:t>+</a:t>
            </a:r>
            <a:r>
              <a:rPr sz="3000" b="1" spc="-130" dirty="0">
                <a:latin typeface="Arial"/>
                <a:cs typeface="Arial"/>
              </a:rPr>
              <a:t> </a:t>
            </a:r>
            <a:r>
              <a:rPr sz="3000" b="1" spc="190" dirty="0">
                <a:latin typeface="Arial"/>
                <a:cs typeface="Arial"/>
              </a:rPr>
              <a:t>H</a:t>
            </a:r>
            <a:r>
              <a:rPr sz="3000" b="1" spc="-170" dirty="0">
                <a:latin typeface="Arial"/>
                <a:cs typeface="Arial"/>
              </a:rPr>
              <a:t>R</a:t>
            </a:r>
            <a:r>
              <a:rPr sz="3000" b="1" spc="6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2805DDFD-A29D-AF12-A047-C7197B80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"/>
            <a:ext cx="10090669" cy="506121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BED643-C25F-D61A-EE66-E1CB83B9B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791892"/>
            <a:ext cx="10217675" cy="4184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0F9D8-F77C-D333-B0ED-530D5A455D6E}"/>
              </a:ext>
            </a:extLst>
          </p:cNvPr>
          <p:cNvSpPr txBox="1"/>
          <p:nvPr/>
        </p:nvSpPr>
        <p:spPr>
          <a:xfrm>
            <a:off x="228600" y="0"/>
            <a:ext cx="387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Quarterly analysis</a:t>
            </a:r>
          </a:p>
        </p:txBody>
      </p:sp>
    </p:spTree>
    <p:extLst>
      <p:ext uri="{BB962C8B-B14F-4D97-AF65-F5344CB8AC3E}">
        <p14:creationId xmlns:p14="http://schemas.microsoft.com/office/powerpoint/2010/main" val="31410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21D4B-6EA3-4D7A-180D-33B3A1D807C4}"/>
              </a:ext>
            </a:extLst>
          </p:cNvPr>
          <p:cNvSpPr txBox="1"/>
          <p:nvPr/>
        </p:nvSpPr>
        <p:spPr>
          <a:xfrm>
            <a:off x="1143000" y="495300"/>
            <a:ext cx="5128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Week 12:  project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39765-10D9-D531-1602-6B77F05C6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638300"/>
            <a:ext cx="9685021" cy="516731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3F57168-AB0F-49AC-B5C2-7A1FC0C33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43500"/>
            <a:ext cx="9372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2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CE516-C725-4D29-AA32-F729A7A86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1D6CD-3D20-4ADC-8A45-9ED56381F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961488"/>
            <a:ext cx="7696200" cy="8356129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4DBEC7B-8E29-5065-A816-0FBE660EA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7" y="3467100"/>
            <a:ext cx="7629845" cy="40628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153DDC-19A1-4FDA-979B-54CB234A9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30790" y="961488"/>
            <a:ext cx="7709213" cy="8351947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19606D9-DBF0-9B53-E064-651072B7B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786" y="3467100"/>
            <a:ext cx="7329052" cy="37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12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B8E6DF0-7BC3-4D93-A5A5-575B2D19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80" b="9749"/>
          <a:stretch/>
        </p:blipFill>
        <p:spPr>
          <a:xfrm>
            <a:off x="457" y="10"/>
            <a:ext cx="18287543" cy="10286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8451" y="665598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4954" y="811381"/>
            <a:ext cx="7460872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90700"/>
            <a:ext cx="18288000" cy="849629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54A57-6B29-8E99-E9E9-3440DF5B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06" y="1790700"/>
            <a:ext cx="4789575" cy="7048500"/>
          </a:xfrm>
        </p:spPr>
        <p:txBody>
          <a:bodyPr anchor="ctr">
            <a:normAutofit/>
          </a:bodyPr>
          <a:lstStyle/>
          <a:p>
            <a:r>
              <a:rPr lang="en-US" b="1" spc="265">
                <a:latin typeface="Times New Roman"/>
                <a:cs typeface="Times New Roman"/>
              </a:rPr>
              <a:t>References</a:t>
            </a:r>
            <a:br>
              <a:rPr lang="en-US">
                <a:latin typeface="Times New Roman"/>
                <a:cs typeface="Times New Roman"/>
              </a:rPr>
            </a:b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81444" y="2400300"/>
            <a:ext cx="0" cy="54864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C297-ADD1-F24A-AA22-E8BB40DF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954" y="1790700"/>
            <a:ext cx="9127636" cy="704850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b="1" spc="120">
                <a:latin typeface="Times New Roman"/>
                <a:cs typeface="Times New Roman"/>
              </a:rPr>
              <a:t>https://</a:t>
            </a:r>
            <a:r>
              <a:rPr lang="en-US" sz="2600" b="1" spc="120"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www.tutorialspoint.com/excel_da </a:t>
            </a:r>
            <a:r>
              <a:rPr lang="en-US" sz="2600" b="1" spc="105" err="1">
                <a:latin typeface="Times New Roman"/>
                <a:cs typeface="Times New Roman"/>
              </a:rPr>
              <a:t>ta_analysis</a:t>
            </a:r>
            <a:r>
              <a:rPr lang="en-US" sz="2600" b="1" spc="105">
                <a:latin typeface="Times New Roman"/>
                <a:cs typeface="Times New Roman"/>
              </a:rPr>
              <a:t>/index.htm</a:t>
            </a:r>
            <a:r>
              <a:rPr lang="en-US" sz="2600" b="1" spc="-95">
                <a:latin typeface="Times New Roman"/>
                <a:cs typeface="Times New Roman"/>
              </a:rPr>
              <a:t> </a:t>
            </a:r>
            <a:r>
              <a:rPr lang="en-US" sz="2600" b="1" spc="-70">
                <a:latin typeface="Times New Roman"/>
                <a:cs typeface="Times New Roman"/>
              </a:rPr>
              <a:t>-</a:t>
            </a:r>
            <a:r>
              <a:rPr lang="en-US" sz="2600" b="1" spc="-90">
                <a:latin typeface="Times New Roman"/>
                <a:cs typeface="Times New Roman"/>
              </a:rPr>
              <a:t> </a:t>
            </a:r>
            <a:r>
              <a:rPr lang="en-US" sz="2600" b="1" spc="15">
                <a:latin typeface="Times New Roman"/>
                <a:cs typeface="Times New Roman"/>
              </a:rPr>
              <a:t>Data</a:t>
            </a:r>
            <a:r>
              <a:rPr lang="en-US" sz="2600" b="1" spc="-90">
                <a:latin typeface="Times New Roman"/>
                <a:cs typeface="Times New Roman"/>
              </a:rPr>
              <a:t> </a:t>
            </a:r>
            <a:r>
              <a:rPr lang="en-US" sz="2600" b="1" spc="70">
                <a:latin typeface="Times New Roman"/>
                <a:cs typeface="Times New Roman"/>
              </a:rPr>
              <a:t>Analysis</a:t>
            </a:r>
            <a:endParaRPr lang="en-US" sz="26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2600" b="1" spc="135">
                <a:latin typeface="Times New Roman"/>
                <a:cs typeface="Times New Roman"/>
              </a:rPr>
              <a:t>https://</a:t>
            </a:r>
            <a:r>
              <a:rPr lang="en-US" sz="2600" b="1" spc="135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www.geeksforgeeks.org/machine- </a:t>
            </a:r>
            <a:r>
              <a:rPr lang="en-US" sz="2600" b="1" spc="-735">
                <a:latin typeface="Times New Roman"/>
                <a:cs typeface="Times New Roman"/>
              </a:rPr>
              <a:t> </a:t>
            </a:r>
            <a:r>
              <a:rPr lang="en-US" sz="2600" b="1" spc="95">
                <a:latin typeface="Times New Roman"/>
                <a:cs typeface="Times New Roman"/>
              </a:rPr>
              <a:t>l</a:t>
            </a:r>
            <a:r>
              <a:rPr lang="en-US" sz="2600" b="1" spc="204">
                <a:latin typeface="Times New Roman"/>
                <a:cs typeface="Times New Roman"/>
              </a:rPr>
              <a:t>e</a:t>
            </a:r>
            <a:r>
              <a:rPr lang="en-US" sz="2600" b="1" spc="75">
                <a:latin typeface="Times New Roman"/>
                <a:cs typeface="Times New Roman"/>
              </a:rPr>
              <a:t>a</a:t>
            </a:r>
            <a:r>
              <a:rPr lang="en-US" sz="2600" b="1" spc="30">
                <a:latin typeface="Times New Roman"/>
                <a:cs typeface="Times New Roman"/>
              </a:rPr>
              <a:t>r</a:t>
            </a:r>
            <a:r>
              <a:rPr lang="en-US" sz="2600" b="1" spc="140">
                <a:latin typeface="Times New Roman"/>
                <a:cs typeface="Times New Roman"/>
              </a:rPr>
              <a:t>n</a:t>
            </a:r>
            <a:r>
              <a:rPr lang="en-US" sz="2600" b="1" spc="90">
                <a:latin typeface="Times New Roman"/>
                <a:cs typeface="Times New Roman"/>
              </a:rPr>
              <a:t>i</a:t>
            </a:r>
            <a:r>
              <a:rPr lang="en-US" sz="2600" b="1" spc="140">
                <a:latin typeface="Times New Roman"/>
                <a:cs typeface="Times New Roman"/>
              </a:rPr>
              <a:t>n</a:t>
            </a:r>
            <a:r>
              <a:rPr lang="en-US" sz="2600" b="1" spc="20">
                <a:latin typeface="Times New Roman"/>
                <a:cs typeface="Times New Roman"/>
              </a:rPr>
              <a:t>g</a:t>
            </a:r>
            <a:r>
              <a:rPr lang="en-US" sz="2600" b="1" spc="-70">
                <a:latin typeface="Times New Roman"/>
                <a:cs typeface="Times New Roman"/>
              </a:rPr>
              <a:t>-</a:t>
            </a:r>
            <a:r>
              <a:rPr lang="en-US" sz="2600" b="1" spc="170">
                <a:latin typeface="Times New Roman"/>
                <a:cs typeface="Times New Roman"/>
              </a:rPr>
              <a:t>w</a:t>
            </a:r>
            <a:r>
              <a:rPr lang="en-US" sz="2600" b="1" spc="90">
                <a:latin typeface="Times New Roman"/>
                <a:cs typeface="Times New Roman"/>
              </a:rPr>
              <a:t>i</a:t>
            </a:r>
            <a:r>
              <a:rPr lang="en-US" sz="2600" b="1" spc="95">
                <a:latin typeface="Times New Roman"/>
                <a:cs typeface="Times New Roman"/>
              </a:rPr>
              <a:t>t</a:t>
            </a:r>
            <a:r>
              <a:rPr lang="en-US" sz="2600" b="1" spc="130">
                <a:latin typeface="Times New Roman"/>
                <a:cs typeface="Times New Roman"/>
              </a:rPr>
              <a:t>h</a:t>
            </a:r>
            <a:r>
              <a:rPr lang="en-US" sz="2600" b="1" spc="-70">
                <a:latin typeface="Times New Roman"/>
                <a:cs typeface="Times New Roman"/>
              </a:rPr>
              <a:t>-</a:t>
            </a:r>
            <a:r>
              <a:rPr lang="en-US" sz="2600" b="1" spc="50">
                <a:latin typeface="Times New Roman"/>
                <a:cs typeface="Times New Roman"/>
              </a:rPr>
              <a:t>p</a:t>
            </a:r>
            <a:r>
              <a:rPr lang="en-US" sz="2600" b="1" spc="60">
                <a:latin typeface="Times New Roman"/>
                <a:cs typeface="Times New Roman"/>
              </a:rPr>
              <a:t>y</a:t>
            </a:r>
            <a:r>
              <a:rPr lang="en-US" sz="2600" b="1" spc="95">
                <a:latin typeface="Times New Roman"/>
                <a:cs typeface="Times New Roman"/>
              </a:rPr>
              <a:t>t</a:t>
            </a:r>
            <a:r>
              <a:rPr lang="en-US" sz="2600" b="1" spc="110">
                <a:latin typeface="Times New Roman"/>
                <a:cs typeface="Times New Roman"/>
              </a:rPr>
              <a:t>ho</a:t>
            </a:r>
            <a:r>
              <a:rPr lang="en-US" sz="2600" b="1" spc="140">
                <a:latin typeface="Times New Roman"/>
                <a:cs typeface="Times New Roman"/>
              </a:rPr>
              <a:t>n</a:t>
            </a:r>
            <a:r>
              <a:rPr lang="en-US" sz="2600" b="1" spc="680">
                <a:latin typeface="Times New Roman"/>
                <a:cs typeface="Times New Roman"/>
              </a:rPr>
              <a:t>/</a:t>
            </a:r>
            <a:r>
              <a:rPr lang="en-US" sz="2600" b="1" spc="-90">
                <a:latin typeface="Times New Roman"/>
                <a:cs typeface="Times New Roman"/>
              </a:rPr>
              <a:t> </a:t>
            </a:r>
            <a:r>
              <a:rPr lang="en-US" sz="2600" b="1" spc="-70">
                <a:latin typeface="Times New Roman"/>
                <a:cs typeface="Times New Roman"/>
              </a:rPr>
              <a:t>-</a:t>
            </a:r>
            <a:r>
              <a:rPr lang="en-US" sz="2600" b="1" spc="-90">
                <a:latin typeface="Times New Roman"/>
                <a:cs typeface="Times New Roman"/>
              </a:rPr>
              <a:t> </a:t>
            </a:r>
            <a:r>
              <a:rPr lang="en-US" sz="2600" b="1" spc="-300">
                <a:latin typeface="Times New Roman"/>
                <a:cs typeface="Times New Roman"/>
              </a:rPr>
              <a:t>M</a:t>
            </a:r>
            <a:r>
              <a:rPr lang="en-US" sz="2600" b="1" spc="-380">
                <a:latin typeface="Times New Roman"/>
                <a:cs typeface="Times New Roman"/>
              </a:rPr>
              <a:t>L</a:t>
            </a:r>
            <a:r>
              <a:rPr lang="en-US" sz="2600" b="1" spc="-90">
                <a:latin typeface="Times New Roman"/>
                <a:cs typeface="Times New Roman"/>
              </a:rPr>
              <a:t> </a:t>
            </a:r>
            <a:r>
              <a:rPr lang="en-US" sz="2600" b="1" spc="-515">
                <a:latin typeface="Times New Roman"/>
                <a:cs typeface="Times New Roman"/>
              </a:rPr>
              <a:t>C</a:t>
            </a:r>
            <a:r>
              <a:rPr lang="en-US" sz="2600" b="1" spc="90">
                <a:latin typeface="Times New Roman"/>
                <a:cs typeface="Times New Roman"/>
              </a:rPr>
              <a:t>o</a:t>
            </a:r>
            <a:r>
              <a:rPr lang="en-US" sz="2600" b="1" spc="140">
                <a:latin typeface="Times New Roman"/>
                <a:cs typeface="Times New Roman"/>
              </a:rPr>
              <a:t>n</a:t>
            </a:r>
            <a:r>
              <a:rPr lang="en-US" sz="2600" b="1" spc="110">
                <a:latin typeface="Times New Roman"/>
                <a:cs typeface="Times New Roman"/>
              </a:rPr>
              <a:t>ce</a:t>
            </a:r>
            <a:r>
              <a:rPr lang="en-US" sz="2600" b="1" spc="50">
                <a:latin typeface="Times New Roman"/>
                <a:cs typeface="Times New Roman"/>
              </a:rPr>
              <a:t>p</a:t>
            </a:r>
            <a:r>
              <a:rPr lang="en-US" sz="2600" b="1" spc="95">
                <a:latin typeface="Times New Roman"/>
                <a:cs typeface="Times New Roman"/>
              </a:rPr>
              <a:t>t</a:t>
            </a:r>
            <a:r>
              <a:rPr lang="en-US" sz="2600" b="1" spc="160">
                <a:latin typeface="Times New Roman"/>
                <a:cs typeface="Times New Roman"/>
              </a:rPr>
              <a:t>s</a:t>
            </a:r>
          </a:p>
          <a:p>
            <a:pPr>
              <a:lnSpc>
                <a:spcPct val="110000"/>
              </a:lnSpc>
            </a:pPr>
            <a:r>
              <a:rPr lang="en-US" sz="2600" b="1"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r>
              <a:rPr lang="en-US" sz="2600" b="1" spc="160">
                <a:latin typeface="Times New Roman"/>
                <a:cs typeface="Times New Roman"/>
              </a:rPr>
              <a:t> -for any programming query</a:t>
            </a:r>
            <a:endParaRPr lang="en-US" sz="2600" b="1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2600" b="1" spc="150"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https://inshorts.deta.dev/news?category=</a:t>
            </a:r>
            <a:r>
              <a:rPr lang="en-US" sz="2600" b="1" spc="150">
                <a:latin typeface="Times New Roman"/>
                <a:cs typeface="Times New Roman"/>
              </a:rPr>
              <a:t> -API - date wise history </a:t>
            </a:r>
          </a:p>
          <a:p>
            <a:pPr>
              <a:lnSpc>
                <a:spcPct val="110000"/>
              </a:lnSpc>
            </a:pPr>
            <a:r>
              <a:rPr lang="en-US" sz="2600" b="1" spc="150">
                <a:latin typeface="Times New Roman"/>
                <a:cs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https://data.covid19india.org/data.json</a:t>
            </a:r>
            <a:r>
              <a:rPr lang="en-US" sz="2600" b="1" spc="150">
                <a:latin typeface="Times New Roman"/>
                <a:cs typeface="Times New Roman"/>
              </a:rPr>
              <a:t> - covid 19 data API</a:t>
            </a:r>
          </a:p>
          <a:p>
            <a:pPr>
              <a:lnSpc>
                <a:spcPct val="110000"/>
              </a:lnSpc>
            </a:pPr>
            <a:r>
              <a:rPr lang="en-US" sz="2600" b="1" spc="150">
                <a:latin typeface="Times New Roman"/>
                <a:cs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https://api.coindesk.com/v1/bpi/currentprice.json</a:t>
            </a:r>
            <a:r>
              <a:rPr lang="en-US" sz="2600" b="1" spc="150">
                <a:latin typeface="Times New Roman"/>
                <a:cs typeface="Times New Roman"/>
              </a:rPr>
              <a:t> -bitcoin API</a:t>
            </a:r>
          </a:p>
          <a:p>
            <a:pPr>
              <a:lnSpc>
                <a:spcPct val="110000"/>
              </a:lnSpc>
            </a:pPr>
            <a:r>
              <a:rPr lang="en-US" sz="2600" b="1" spc="150">
                <a:latin typeface="Times New Roman"/>
                <a:cs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https://api.postalpincode.in/pincode/382745</a:t>
            </a:r>
            <a:r>
              <a:rPr lang="en-US" sz="2600" b="1" spc="150">
                <a:latin typeface="Times New Roman"/>
                <a:cs typeface="Times New Roman"/>
              </a:rPr>
              <a:t> - Pin code API</a:t>
            </a:r>
          </a:p>
          <a:p>
            <a:pPr>
              <a:lnSpc>
                <a:spcPct val="110000"/>
              </a:lnSpc>
            </a:pPr>
            <a:endParaRPr lang="en-US" sz="2600" b="1" spc="15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endParaRPr lang="en-US" sz="26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endParaRPr lang="en-US" sz="260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84843" y="9011817"/>
            <a:ext cx="5251073" cy="463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99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482203"/>
            <a:ext cx="15875" cy="9307195"/>
          </a:xfrm>
          <a:custGeom>
            <a:avLst/>
            <a:gdLst/>
            <a:ahLst/>
            <a:cxnLst/>
            <a:rect l="l" t="t" r="r" b="b"/>
            <a:pathLst>
              <a:path w="15875" h="9307195">
                <a:moveTo>
                  <a:pt x="0" y="9307174"/>
                </a:moveTo>
                <a:lnTo>
                  <a:pt x="15373" y="9307174"/>
                </a:lnTo>
                <a:lnTo>
                  <a:pt x="15373" y="0"/>
                </a:lnTo>
                <a:lnTo>
                  <a:pt x="0" y="0"/>
                </a:lnTo>
                <a:lnTo>
                  <a:pt x="0" y="9307174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247" y="10271580"/>
            <a:ext cx="17308195" cy="15875"/>
          </a:xfrm>
          <a:custGeom>
            <a:avLst/>
            <a:gdLst/>
            <a:ahLst/>
            <a:cxnLst/>
            <a:rect l="l" t="t" r="r" b="b"/>
            <a:pathLst>
              <a:path w="17308195" h="15875">
                <a:moveTo>
                  <a:pt x="0" y="15418"/>
                </a:moveTo>
                <a:lnTo>
                  <a:pt x="17308174" y="15418"/>
                </a:lnTo>
                <a:lnTo>
                  <a:pt x="17308174" y="0"/>
                </a:lnTo>
                <a:lnTo>
                  <a:pt x="0" y="0"/>
                </a:lnTo>
                <a:lnTo>
                  <a:pt x="0" y="15418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247" y="482203"/>
            <a:ext cx="17308195" cy="9307195"/>
          </a:xfrm>
          <a:custGeom>
            <a:avLst/>
            <a:gdLst/>
            <a:ahLst/>
            <a:cxnLst/>
            <a:rect l="l" t="t" r="r" b="b"/>
            <a:pathLst>
              <a:path w="17308195" h="9307195">
                <a:moveTo>
                  <a:pt x="0" y="9307174"/>
                </a:moveTo>
                <a:lnTo>
                  <a:pt x="17308174" y="9307174"/>
                </a:lnTo>
                <a:lnTo>
                  <a:pt x="17308174" y="0"/>
                </a:lnTo>
                <a:lnTo>
                  <a:pt x="0" y="0"/>
                </a:lnTo>
                <a:lnTo>
                  <a:pt x="0" y="9307174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99609" y="2968978"/>
            <a:ext cx="10006330" cy="18599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0" spc="-770" dirty="0">
                <a:solidFill>
                  <a:srgbClr val="12183C"/>
                </a:solidFill>
              </a:rPr>
              <a:t>T</a:t>
            </a:r>
            <a:r>
              <a:rPr sz="12000" spc="-580" dirty="0">
                <a:solidFill>
                  <a:srgbClr val="12183C"/>
                </a:solidFill>
              </a:rPr>
              <a:t>H</a:t>
            </a:r>
            <a:r>
              <a:rPr sz="12000" spc="-90" dirty="0">
                <a:solidFill>
                  <a:srgbClr val="12183C"/>
                </a:solidFill>
              </a:rPr>
              <a:t>A</a:t>
            </a:r>
            <a:r>
              <a:rPr sz="12000" spc="-695" dirty="0">
                <a:solidFill>
                  <a:srgbClr val="12183C"/>
                </a:solidFill>
              </a:rPr>
              <a:t>N</a:t>
            </a:r>
            <a:r>
              <a:rPr sz="12000" spc="-204" dirty="0">
                <a:solidFill>
                  <a:srgbClr val="12183C"/>
                </a:solidFill>
              </a:rPr>
              <a:t>K</a:t>
            </a:r>
            <a:r>
              <a:rPr sz="12000" spc="-1060" dirty="0">
                <a:solidFill>
                  <a:srgbClr val="12183C"/>
                </a:solidFill>
              </a:rPr>
              <a:t> </a:t>
            </a:r>
            <a:r>
              <a:rPr sz="12000" spc="-735" dirty="0">
                <a:solidFill>
                  <a:srgbClr val="12183C"/>
                </a:solidFill>
              </a:rPr>
              <a:t>Y</a:t>
            </a:r>
            <a:r>
              <a:rPr sz="12000" spc="-254" dirty="0">
                <a:solidFill>
                  <a:srgbClr val="12183C"/>
                </a:solidFill>
              </a:rPr>
              <a:t>O</a:t>
            </a:r>
            <a:r>
              <a:rPr sz="12000" spc="-520" dirty="0">
                <a:solidFill>
                  <a:srgbClr val="12183C"/>
                </a:solidFill>
              </a:rPr>
              <a:t>U</a:t>
            </a:r>
            <a:r>
              <a:rPr sz="12000" spc="-1210" dirty="0">
                <a:solidFill>
                  <a:srgbClr val="12183C"/>
                </a:solidFill>
              </a:rPr>
              <a:t>!</a:t>
            </a:r>
            <a:endParaRPr sz="12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1521" y="5629979"/>
            <a:ext cx="2962274" cy="3619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2865" y="3295388"/>
            <a:ext cx="1209674" cy="13620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2389" y="5629979"/>
            <a:ext cx="1205656" cy="136207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75935" cy="10287000"/>
            <a:chOff x="0" y="0"/>
            <a:chExt cx="18275935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11"/>
              <a:ext cx="18275935" cy="10287000"/>
            </a:xfrm>
            <a:custGeom>
              <a:avLst/>
              <a:gdLst/>
              <a:ahLst/>
              <a:cxnLst/>
              <a:rect l="l" t="t" r="r" b="b"/>
              <a:pathLst>
                <a:path w="18275935" h="10287000">
                  <a:moveTo>
                    <a:pt x="18275491" y="0"/>
                  </a:moveTo>
                  <a:lnTo>
                    <a:pt x="17790414" y="0"/>
                  </a:lnTo>
                  <a:lnTo>
                    <a:pt x="17790414" y="482193"/>
                  </a:lnTo>
                  <a:lnTo>
                    <a:pt x="17790414" y="9789376"/>
                  </a:lnTo>
                  <a:lnTo>
                    <a:pt x="482244" y="9789376"/>
                  </a:lnTo>
                  <a:lnTo>
                    <a:pt x="482244" y="482193"/>
                  </a:lnTo>
                  <a:lnTo>
                    <a:pt x="17790414" y="482193"/>
                  </a:lnTo>
                  <a:lnTo>
                    <a:pt x="17790414" y="0"/>
                  </a:lnTo>
                  <a:lnTo>
                    <a:pt x="0" y="0"/>
                  </a:lnTo>
                  <a:lnTo>
                    <a:pt x="0" y="482193"/>
                  </a:lnTo>
                  <a:lnTo>
                    <a:pt x="38" y="9789376"/>
                  </a:lnTo>
                  <a:lnTo>
                    <a:pt x="0" y="10271569"/>
                  </a:lnTo>
                  <a:lnTo>
                    <a:pt x="38" y="10286949"/>
                  </a:lnTo>
                  <a:lnTo>
                    <a:pt x="482244" y="10286949"/>
                  </a:lnTo>
                  <a:lnTo>
                    <a:pt x="482244" y="10271569"/>
                  </a:lnTo>
                  <a:lnTo>
                    <a:pt x="17790414" y="10271569"/>
                  </a:lnTo>
                  <a:lnTo>
                    <a:pt x="17790414" y="10286949"/>
                  </a:lnTo>
                  <a:lnTo>
                    <a:pt x="18272621" y="10286949"/>
                  </a:lnTo>
                  <a:lnTo>
                    <a:pt x="18272621" y="10271569"/>
                  </a:lnTo>
                  <a:lnTo>
                    <a:pt x="18275491" y="10271569"/>
                  </a:lnTo>
                  <a:lnTo>
                    <a:pt x="18275491" y="9789376"/>
                  </a:lnTo>
                  <a:lnTo>
                    <a:pt x="18272621" y="9789376"/>
                  </a:lnTo>
                  <a:lnTo>
                    <a:pt x="18272621" y="482193"/>
                  </a:lnTo>
                  <a:lnTo>
                    <a:pt x="18275491" y="482193"/>
                  </a:lnTo>
                  <a:lnTo>
                    <a:pt x="1827549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026" y="3295388"/>
              <a:ext cx="1209674" cy="1362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8574" y="5629979"/>
              <a:ext cx="1205657" cy="136207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882015" cy="10252075"/>
          </a:xfrm>
          <a:custGeom>
            <a:avLst/>
            <a:gdLst/>
            <a:ahLst/>
            <a:cxnLst/>
            <a:rect l="l" t="t" r="r" b="b"/>
            <a:pathLst>
              <a:path w="882015" h="10252075">
                <a:moveTo>
                  <a:pt x="0" y="10251890"/>
                </a:moveTo>
                <a:lnTo>
                  <a:pt x="881686" y="10251890"/>
                </a:lnTo>
                <a:lnTo>
                  <a:pt x="881686" y="0"/>
                </a:lnTo>
                <a:lnTo>
                  <a:pt x="0" y="0"/>
                </a:lnTo>
                <a:lnTo>
                  <a:pt x="0" y="102518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9809" y="-5548"/>
            <a:ext cx="5665416" cy="10252075"/>
            <a:chOff x="1028700" y="1"/>
            <a:chExt cx="5838825" cy="10252075"/>
          </a:xfrm>
        </p:grpSpPr>
        <p:sp>
          <p:nvSpPr>
            <p:cNvPr id="4" name="object 4"/>
            <p:cNvSpPr/>
            <p:nvPr/>
          </p:nvSpPr>
          <p:spPr>
            <a:xfrm>
              <a:off x="1346253" y="1"/>
              <a:ext cx="2068195" cy="10252075"/>
            </a:xfrm>
            <a:custGeom>
              <a:avLst/>
              <a:gdLst/>
              <a:ahLst/>
              <a:cxnLst/>
              <a:rect l="l" t="t" r="r" b="b"/>
              <a:pathLst>
                <a:path w="2068195" h="10252075">
                  <a:moveTo>
                    <a:pt x="0" y="10251890"/>
                  </a:moveTo>
                  <a:lnTo>
                    <a:pt x="2067715" y="10251890"/>
                  </a:lnTo>
                  <a:lnTo>
                    <a:pt x="2067715" y="0"/>
                  </a:lnTo>
                  <a:lnTo>
                    <a:pt x="0" y="0"/>
                  </a:lnTo>
                  <a:lnTo>
                    <a:pt x="0" y="1025189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261866"/>
              <a:ext cx="5838824" cy="776287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4139898" y="3847315"/>
            <a:ext cx="3115310" cy="0"/>
          </a:xfrm>
          <a:custGeom>
            <a:avLst/>
            <a:gdLst/>
            <a:ahLst/>
            <a:cxnLst/>
            <a:rect l="l" t="t" r="r" b="b"/>
            <a:pathLst>
              <a:path w="3115309">
                <a:moveTo>
                  <a:pt x="0" y="0"/>
                </a:moveTo>
                <a:lnTo>
                  <a:pt x="311478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81686" y="1"/>
            <a:ext cx="5663565" cy="10271125"/>
            <a:chOff x="881686" y="1"/>
            <a:chExt cx="5663565" cy="10271125"/>
          </a:xfrm>
        </p:grpSpPr>
        <p:sp>
          <p:nvSpPr>
            <p:cNvPr id="8" name="object 8"/>
            <p:cNvSpPr/>
            <p:nvPr/>
          </p:nvSpPr>
          <p:spPr>
            <a:xfrm>
              <a:off x="1348384" y="1262277"/>
              <a:ext cx="5196840" cy="7762875"/>
            </a:xfrm>
            <a:custGeom>
              <a:avLst/>
              <a:gdLst/>
              <a:ahLst/>
              <a:cxnLst/>
              <a:rect l="l" t="t" r="r" b="b"/>
              <a:pathLst>
                <a:path w="5196840" h="7762875">
                  <a:moveTo>
                    <a:pt x="5156098" y="40068"/>
                  </a:moveTo>
                  <a:lnTo>
                    <a:pt x="5124589" y="40068"/>
                  </a:lnTo>
                  <a:lnTo>
                    <a:pt x="5124361" y="40068"/>
                  </a:lnTo>
                  <a:lnTo>
                    <a:pt x="5124361" y="71780"/>
                  </a:lnTo>
                  <a:lnTo>
                    <a:pt x="5124361" y="7690980"/>
                  </a:lnTo>
                  <a:lnTo>
                    <a:pt x="72377" y="7690980"/>
                  </a:lnTo>
                  <a:lnTo>
                    <a:pt x="72377" y="71780"/>
                  </a:lnTo>
                  <a:lnTo>
                    <a:pt x="5124361" y="71780"/>
                  </a:lnTo>
                  <a:lnTo>
                    <a:pt x="5124361" y="40068"/>
                  </a:lnTo>
                  <a:lnTo>
                    <a:pt x="72377" y="40068"/>
                  </a:lnTo>
                  <a:lnTo>
                    <a:pt x="71742" y="40068"/>
                  </a:lnTo>
                  <a:lnTo>
                    <a:pt x="40627" y="40068"/>
                  </a:lnTo>
                  <a:lnTo>
                    <a:pt x="40627" y="7722705"/>
                  </a:lnTo>
                  <a:lnTo>
                    <a:pt x="72377" y="7722705"/>
                  </a:lnTo>
                  <a:lnTo>
                    <a:pt x="5124361" y="7722705"/>
                  </a:lnTo>
                  <a:lnTo>
                    <a:pt x="5156098" y="7722705"/>
                  </a:lnTo>
                  <a:lnTo>
                    <a:pt x="5156098" y="40068"/>
                  </a:lnTo>
                  <a:close/>
                </a:path>
                <a:path w="5196840" h="7762875">
                  <a:moveTo>
                    <a:pt x="5196725" y="0"/>
                  </a:moveTo>
                  <a:lnTo>
                    <a:pt x="5164988" y="0"/>
                  </a:lnTo>
                  <a:lnTo>
                    <a:pt x="5164988" y="7731049"/>
                  </a:lnTo>
                  <a:lnTo>
                    <a:pt x="31750" y="7731049"/>
                  </a:lnTo>
                  <a:lnTo>
                    <a:pt x="31750" y="31711"/>
                  </a:lnTo>
                  <a:lnTo>
                    <a:pt x="5164633" y="31711"/>
                  </a:lnTo>
                  <a:lnTo>
                    <a:pt x="5164633" y="0"/>
                  </a:lnTo>
                  <a:lnTo>
                    <a:pt x="31750" y="0"/>
                  </a:lnTo>
                  <a:lnTo>
                    <a:pt x="0" y="0"/>
                  </a:lnTo>
                  <a:lnTo>
                    <a:pt x="0" y="7762773"/>
                  </a:lnTo>
                  <a:lnTo>
                    <a:pt x="31750" y="7762773"/>
                  </a:lnTo>
                  <a:lnTo>
                    <a:pt x="5164988" y="7762773"/>
                  </a:lnTo>
                  <a:lnTo>
                    <a:pt x="5196725" y="7762773"/>
                  </a:lnTo>
                  <a:lnTo>
                    <a:pt x="51967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686" y="1"/>
              <a:ext cx="464820" cy="10271125"/>
            </a:xfrm>
            <a:custGeom>
              <a:avLst/>
              <a:gdLst/>
              <a:ahLst/>
              <a:cxnLst/>
              <a:rect l="l" t="t" r="r" b="b"/>
              <a:pathLst>
                <a:path w="464819" h="10271125">
                  <a:moveTo>
                    <a:pt x="0" y="0"/>
                  </a:moveTo>
                  <a:lnTo>
                    <a:pt x="464567" y="0"/>
                  </a:lnTo>
                  <a:lnTo>
                    <a:pt x="464567" y="10270889"/>
                  </a:lnTo>
                  <a:lnTo>
                    <a:pt x="0" y="1027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77400" y="144940"/>
            <a:ext cx="9222626" cy="2274982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 indent="4401820">
              <a:lnSpc>
                <a:spcPts val="7950"/>
              </a:lnSpc>
              <a:spcBef>
                <a:spcPts val="1740"/>
              </a:spcBef>
            </a:pPr>
            <a:r>
              <a:rPr sz="8000" b="0" spc="440" dirty="0">
                <a:latin typeface="Microsoft Sans Serif"/>
                <a:cs typeface="Microsoft Sans Serif"/>
              </a:rPr>
              <a:t>R</a:t>
            </a:r>
            <a:r>
              <a:rPr sz="8000" b="0" spc="880" dirty="0">
                <a:latin typeface="Microsoft Sans Serif"/>
                <a:cs typeface="Microsoft Sans Serif"/>
              </a:rPr>
              <a:t>o</a:t>
            </a:r>
            <a:r>
              <a:rPr sz="8000" b="0" spc="830" dirty="0">
                <a:latin typeface="Microsoft Sans Serif"/>
                <a:cs typeface="Microsoft Sans Serif"/>
              </a:rPr>
              <a:t>l</a:t>
            </a:r>
            <a:r>
              <a:rPr sz="8000" b="0" spc="575" dirty="0">
                <a:latin typeface="Microsoft Sans Serif"/>
                <a:cs typeface="Microsoft Sans Serif"/>
              </a:rPr>
              <a:t>e  </a:t>
            </a:r>
            <a:r>
              <a:rPr sz="8000" b="0" spc="885" dirty="0">
                <a:latin typeface="Microsoft Sans Serif"/>
                <a:cs typeface="Microsoft Sans Serif"/>
              </a:rPr>
              <a:t>As</a:t>
            </a:r>
            <a:r>
              <a:rPr sz="8000" b="0" spc="495" dirty="0">
                <a:latin typeface="Microsoft Sans Serif"/>
                <a:cs typeface="Microsoft Sans Serif"/>
              </a:rPr>
              <a:t> </a:t>
            </a:r>
            <a:r>
              <a:rPr sz="8000" b="0" spc="880" dirty="0">
                <a:latin typeface="Microsoft Sans Serif"/>
                <a:cs typeface="Microsoft Sans Serif"/>
              </a:rPr>
              <a:t>An</a:t>
            </a:r>
            <a:r>
              <a:rPr sz="8000" b="0" spc="495" dirty="0">
                <a:latin typeface="Microsoft Sans Serif"/>
                <a:cs typeface="Microsoft Sans Serif"/>
              </a:rPr>
              <a:t> </a:t>
            </a:r>
            <a:r>
              <a:rPr sz="8000" b="0" spc="955" dirty="0">
                <a:latin typeface="Microsoft Sans Serif"/>
                <a:cs typeface="Microsoft Sans Serif"/>
              </a:rPr>
              <a:t>Intern</a:t>
            </a:r>
            <a:endParaRPr sz="8000" dirty="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9591" y="5120490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9591" y="6434940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9591" y="7749390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89241" y="4085472"/>
            <a:ext cx="10417175" cy="478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5" dirty="0">
                <a:latin typeface="Lucida Sans Unicode"/>
                <a:cs typeface="Lucida Sans Unicode"/>
              </a:rPr>
              <a:t>A</a:t>
            </a:r>
            <a:r>
              <a:rPr sz="2500" spc="-30" dirty="0">
                <a:latin typeface="Lucida Sans Unicode"/>
                <a:cs typeface="Lucida Sans Unicode"/>
              </a:rPr>
              <a:t>s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a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100" dirty="0">
                <a:latin typeface="Lucida Sans Unicode"/>
                <a:cs typeface="Lucida Sans Unicode"/>
              </a:rPr>
              <a:t>M</a:t>
            </a:r>
            <a:r>
              <a:rPr sz="2500" spc="5" dirty="0">
                <a:latin typeface="Lucida Sans Unicode"/>
                <a:cs typeface="Lucida Sans Unicode"/>
              </a:rPr>
              <a:t>a</a:t>
            </a:r>
            <a:r>
              <a:rPr sz="2500" spc="100" dirty="0">
                <a:latin typeface="Lucida Sans Unicode"/>
                <a:cs typeface="Lucida Sans Unicode"/>
              </a:rPr>
              <a:t>c</a:t>
            </a:r>
            <a:r>
              <a:rPr sz="2500" spc="-10" dirty="0">
                <a:latin typeface="Lucida Sans Unicode"/>
                <a:cs typeface="Lucida Sans Unicode"/>
              </a:rPr>
              <a:t>h</a:t>
            </a:r>
            <a:r>
              <a:rPr sz="2500" spc="-55" dirty="0">
                <a:latin typeface="Lucida Sans Unicode"/>
                <a:cs typeface="Lucida Sans Unicode"/>
              </a:rPr>
              <a:t>i</a:t>
            </a:r>
            <a:r>
              <a:rPr sz="2500" spc="-10" dirty="0">
                <a:latin typeface="Lucida Sans Unicode"/>
                <a:cs typeface="Lucida Sans Unicode"/>
              </a:rPr>
              <a:t>n</a:t>
            </a:r>
            <a:r>
              <a:rPr sz="2500" spc="40" dirty="0">
                <a:latin typeface="Lucida Sans Unicode"/>
                <a:cs typeface="Lucida Sans Unicode"/>
              </a:rPr>
              <a:t>e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75" dirty="0">
                <a:latin typeface="Lucida Sans Unicode"/>
                <a:cs typeface="Lucida Sans Unicode"/>
              </a:rPr>
              <a:t>L</a:t>
            </a:r>
            <a:r>
              <a:rPr sz="2500" spc="35" dirty="0">
                <a:latin typeface="Lucida Sans Unicode"/>
                <a:cs typeface="Lucida Sans Unicode"/>
              </a:rPr>
              <a:t>e</a:t>
            </a:r>
            <a:r>
              <a:rPr sz="2500" spc="5" dirty="0">
                <a:latin typeface="Lucida Sans Unicode"/>
                <a:cs typeface="Lucida Sans Unicode"/>
              </a:rPr>
              <a:t>a</a:t>
            </a:r>
            <a:r>
              <a:rPr sz="2500" spc="10" dirty="0">
                <a:latin typeface="Lucida Sans Unicode"/>
                <a:cs typeface="Lucida Sans Unicode"/>
              </a:rPr>
              <a:t>r</a:t>
            </a:r>
            <a:r>
              <a:rPr sz="2500" spc="-10" dirty="0">
                <a:latin typeface="Lucida Sans Unicode"/>
                <a:cs typeface="Lucida Sans Unicode"/>
              </a:rPr>
              <a:t>n</a:t>
            </a:r>
            <a:r>
              <a:rPr sz="2500" spc="-55" dirty="0">
                <a:latin typeface="Lucida Sans Unicode"/>
                <a:cs typeface="Lucida Sans Unicode"/>
              </a:rPr>
              <a:t>i</a:t>
            </a:r>
            <a:r>
              <a:rPr sz="2500" spc="-10" dirty="0">
                <a:latin typeface="Lucida Sans Unicode"/>
                <a:cs typeface="Lucida Sans Unicode"/>
              </a:rPr>
              <a:t>n</a:t>
            </a:r>
            <a:r>
              <a:rPr sz="2500" spc="-180" dirty="0">
                <a:latin typeface="Lucida Sans Unicode"/>
                <a:cs typeface="Lucida Sans Unicode"/>
              </a:rPr>
              <a:t>g </a:t>
            </a:r>
            <a:r>
              <a:rPr sz="2500" spc="30" dirty="0">
                <a:latin typeface="Lucida Sans Unicode"/>
                <a:cs typeface="Lucida Sans Unicode"/>
              </a:rPr>
              <a:t>I</a:t>
            </a:r>
            <a:r>
              <a:rPr sz="2500" spc="-10" dirty="0">
                <a:latin typeface="Lucida Sans Unicode"/>
                <a:cs typeface="Lucida Sans Unicode"/>
              </a:rPr>
              <a:t>n</a:t>
            </a:r>
            <a:r>
              <a:rPr sz="2500" spc="85" dirty="0">
                <a:latin typeface="Lucida Sans Unicode"/>
                <a:cs typeface="Lucida Sans Unicode"/>
              </a:rPr>
              <a:t>t</a:t>
            </a:r>
            <a:r>
              <a:rPr sz="2500" spc="35" dirty="0">
                <a:latin typeface="Lucida Sans Unicode"/>
                <a:cs typeface="Lucida Sans Unicode"/>
              </a:rPr>
              <a:t>e</a:t>
            </a:r>
            <a:r>
              <a:rPr sz="2500" spc="10" dirty="0">
                <a:latin typeface="Lucida Sans Unicode"/>
                <a:cs typeface="Lucida Sans Unicode"/>
              </a:rPr>
              <a:t>r</a:t>
            </a:r>
            <a:r>
              <a:rPr sz="2500" spc="-10" dirty="0">
                <a:latin typeface="Lucida Sans Unicode"/>
                <a:cs typeface="Lucida Sans Unicode"/>
              </a:rPr>
              <a:t>n</a:t>
            </a:r>
            <a:r>
              <a:rPr sz="2500" spc="-130" dirty="0">
                <a:latin typeface="Lucida Sans Unicode"/>
                <a:cs typeface="Lucida Sans Unicode"/>
              </a:rPr>
              <a:t>,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-45" dirty="0">
                <a:latin typeface="Lucida Sans Unicode"/>
                <a:cs typeface="Lucida Sans Unicode"/>
              </a:rPr>
              <a:t>m</a:t>
            </a:r>
            <a:r>
              <a:rPr sz="2500" spc="110" dirty="0">
                <a:latin typeface="Lucida Sans Unicode"/>
                <a:cs typeface="Lucida Sans Unicode"/>
              </a:rPr>
              <a:t>y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b="1" spc="75" dirty="0">
                <a:latin typeface="Arial"/>
                <a:cs typeface="Arial"/>
              </a:rPr>
              <a:t>r</a:t>
            </a:r>
            <a:r>
              <a:rPr sz="2500" b="1" spc="65" dirty="0">
                <a:latin typeface="Arial"/>
                <a:cs typeface="Arial"/>
              </a:rPr>
              <a:t>e</a:t>
            </a:r>
            <a:r>
              <a:rPr sz="2500" b="1" spc="-155" dirty="0">
                <a:latin typeface="Arial"/>
                <a:cs typeface="Arial"/>
              </a:rPr>
              <a:t>s</a:t>
            </a:r>
            <a:r>
              <a:rPr sz="2500" b="1" spc="80" dirty="0">
                <a:latin typeface="Arial"/>
                <a:cs typeface="Arial"/>
              </a:rPr>
              <a:t>p</a:t>
            </a:r>
            <a:r>
              <a:rPr sz="2500" b="1" spc="30" dirty="0">
                <a:latin typeface="Arial"/>
                <a:cs typeface="Arial"/>
              </a:rPr>
              <a:t>o</a:t>
            </a:r>
            <a:r>
              <a:rPr sz="2500" b="1" spc="45" dirty="0">
                <a:latin typeface="Arial"/>
                <a:cs typeface="Arial"/>
              </a:rPr>
              <a:t>n</a:t>
            </a:r>
            <a:r>
              <a:rPr sz="2500" b="1" spc="-155" dirty="0">
                <a:latin typeface="Arial"/>
                <a:cs typeface="Arial"/>
              </a:rPr>
              <a:t>s</a:t>
            </a:r>
            <a:r>
              <a:rPr sz="2500" b="1" spc="30" dirty="0">
                <a:latin typeface="Arial"/>
                <a:cs typeface="Arial"/>
              </a:rPr>
              <a:t>i</a:t>
            </a:r>
            <a:r>
              <a:rPr sz="2500" b="1" spc="80" dirty="0">
                <a:latin typeface="Arial"/>
                <a:cs typeface="Arial"/>
              </a:rPr>
              <a:t>b</a:t>
            </a:r>
            <a:r>
              <a:rPr sz="2500" b="1" spc="30" dirty="0">
                <a:latin typeface="Arial"/>
                <a:cs typeface="Arial"/>
              </a:rPr>
              <a:t>i</a:t>
            </a:r>
            <a:r>
              <a:rPr sz="2500" b="1" spc="75" dirty="0">
                <a:latin typeface="Arial"/>
                <a:cs typeface="Arial"/>
              </a:rPr>
              <a:t>l</a:t>
            </a:r>
            <a:r>
              <a:rPr sz="2500" b="1" spc="30" dirty="0">
                <a:latin typeface="Arial"/>
                <a:cs typeface="Arial"/>
              </a:rPr>
              <a:t>i</a:t>
            </a:r>
            <a:r>
              <a:rPr sz="2500" b="1" spc="204" dirty="0">
                <a:latin typeface="Arial"/>
                <a:cs typeface="Arial"/>
              </a:rPr>
              <a:t>t</a:t>
            </a:r>
            <a:r>
              <a:rPr sz="2500" b="1" spc="30" dirty="0">
                <a:latin typeface="Arial"/>
                <a:cs typeface="Arial"/>
              </a:rPr>
              <a:t>i</a:t>
            </a:r>
            <a:r>
              <a:rPr sz="2500" b="1" spc="65" dirty="0">
                <a:latin typeface="Arial"/>
                <a:cs typeface="Arial"/>
              </a:rPr>
              <a:t>e</a:t>
            </a:r>
            <a:r>
              <a:rPr sz="2500" b="1" spc="-150" dirty="0">
                <a:latin typeface="Arial"/>
                <a:cs typeface="Arial"/>
              </a:rPr>
              <a:t>s</a:t>
            </a:r>
            <a:r>
              <a:rPr sz="2500" b="1" spc="-85" dirty="0">
                <a:latin typeface="Arial"/>
                <a:cs typeface="Arial"/>
              </a:rPr>
              <a:t> </a:t>
            </a:r>
            <a:r>
              <a:rPr sz="2500" spc="5" dirty="0">
                <a:latin typeface="Lucida Sans Unicode"/>
                <a:cs typeface="Lucida Sans Unicode"/>
              </a:rPr>
              <a:t>a</a:t>
            </a:r>
            <a:r>
              <a:rPr sz="2500" spc="10" dirty="0">
                <a:latin typeface="Lucida Sans Unicode"/>
                <a:cs typeface="Lucida Sans Unicode"/>
              </a:rPr>
              <a:t>r</a:t>
            </a:r>
            <a:r>
              <a:rPr sz="2500" spc="40" dirty="0">
                <a:latin typeface="Lucida Sans Unicode"/>
                <a:cs typeface="Lucida Sans Unicode"/>
              </a:rPr>
              <a:t>e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-500" dirty="0">
                <a:latin typeface="Lucida Sans Unicode"/>
                <a:cs typeface="Lucida Sans Unicode"/>
              </a:rPr>
              <a:t>-</a:t>
            </a:r>
            <a:endParaRPr sz="2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551815" marR="5080" algn="just">
              <a:lnSpc>
                <a:spcPct val="114999"/>
              </a:lnSpc>
              <a:spcBef>
                <a:spcPts val="5"/>
              </a:spcBef>
            </a:pPr>
            <a:r>
              <a:rPr sz="2500" spc="-60" dirty="0">
                <a:latin typeface="Lucida Sans Unicode"/>
                <a:cs typeface="Lucida Sans Unicode"/>
              </a:rPr>
              <a:t>To </a:t>
            </a:r>
            <a:r>
              <a:rPr sz="2500" dirty="0">
                <a:latin typeface="Lucida Sans Unicode"/>
                <a:cs typeface="Lucida Sans Unicode"/>
              </a:rPr>
              <a:t>research, </a:t>
            </a:r>
            <a:r>
              <a:rPr sz="2500" spc="-10" dirty="0">
                <a:latin typeface="Lucida Sans Unicode"/>
                <a:cs typeface="Lucida Sans Unicode"/>
              </a:rPr>
              <a:t>modify, </a:t>
            </a:r>
            <a:r>
              <a:rPr sz="2500" spc="10" dirty="0">
                <a:latin typeface="Lucida Sans Unicode"/>
                <a:cs typeface="Lucida Sans Unicode"/>
              </a:rPr>
              <a:t>and </a:t>
            </a:r>
            <a:r>
              <a:rPr sz="2500" spc="35" dirty="0">
                <a:latin typeface="Lucida Sans Unicode"/>
                <a:cs typeface="Lucida Sans Unicode"/>
              </a:rPr>
              <a:t>apply </a:t>
            </a:r>
            <a:r>
              <a:rPr sz="2500" spc="30" dirty="0">
                <a:latin typeface="Lucida Sans Unicode"/>
                <a:cs typeface="Lucida Sans Unicode"/>
              </a:rPr>
              <a:t>data </a:t>
            </a:r>
            <a:r>
              <a:rPr sz="2500" spc="25" dirty="0">
                <a:latin typeface="Lucida Sans Unicode"/>
                <a:cs typeface="Lucida Sans Unicode"/>
              </a:rPr>
              <a:t>science </a:t>
            </a:r>
            <a:r>
              <a:rPr sz="2500" spc="10" dirty="0">
                <a:latin typeface="Lucida Sans Unicode"/>
                <a:cs typeface="Lucida Sans Unicode"/>
              </a:rPr>
              <a:t>and </a:t>
            </a:r>
            <a:r>
              <a:rPr sz="2500" spc="30" dirty="0">
                <a:latin typeface="Lucida Sans Unicode"/>
                <a:cs typeface="Lucida Sans Unicode"/>
              </a:rPr>
              <a:t>data </a:t>
            </a:r>
            <a:r>
              <a:rPr sz="2500" spc="25" dirty="0">
                <a:latin typeface="Lucida Sans Unicode"/>
                <a:cs typeface="Lucida Sans Unicode"/>
              </a:rPr>
              <a:t>analytics </a:t>
            </a:r>
            <a:r>
              <a:rPr sz="2500" spc="-780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prototypes </a:t>
            </a:r>
            <a:r>
              <a:rPr sz="2500" spc="10" dirty="0">
                <a:latin typeface="Lucida Sans Unicode"/>
                <a:cs typeface="Lucida Sans Unicode"/>
              </a:rPr>
              <a:t>and </a:t>
            </a:r>
            <a:r>
              <a:rPr sz="2500" spc="45" dirty="0">
                <a:latin typeface="Lucida Sans Unicode"/>
                <a:cs typeface="Lucida Sans Unicode"/>
              </a:rPr>
              <a:t>to create </a:t>
            </a:r>
            <a:r>
              <a:rPr sz="2500" spc="10" dirty="0">
                <a:latin typeface="Lucida Sans Unicode"/>
                <a:cs typeface="Lucida Sans Unicode"/>
              </a:rPr>
              <a:t>and </a:t>
            </a:r>
            <a:r>
              <a:rPr sz="2500" spc="35" dirty="0">
                <a:latin typeface="Lucida Sans Unicode"/>
                <a:cs typeface="Lucida Sans Unicode"/>
              </a:rPr>
              <a:t>construct </a:t>
            </a:r>
            <a:r>
              <a:rPr sz="2500" spc="10" dirty="0">
                <a:latin typeface="Lucida Sans Unicode"/>
                <a:cs typeface="Lucida Sans Unicode"/>
              </a:rPr>
              <a:t>methods and </a:t>
            </a:r>
            <a:r>
              <a:rPr sz="2500" dirty="0">
                <a:latin typeface="Lucida Sans Unicode"/>
                <a:cs typeface="Lucida Sans Unicode"/>
              </a:rPr>
              <a:t>plans </a:t>
            </a:r>
            <a:r>
              <a:rPr sz="2500" spc="15" dirty="0">
                <a:latin typeface="Lucida Sans Unicode"/>
                <a:cs typeface="Lucida Sans Unicode"/>
              </a:rPr>
              <a:t>for </a:t>
            </a:r>
            <a:r>
              <a:rPr sz="2500" spc="-780" dirty="0">
                <a:latin typeface="Lucida Sans Unicode"/>
                <a:cs typeface="Lucida Sans Unicode"/>
              </a:rPr>
              <a:t> </a:t>
            </a:r>
            <a:r>
              <a:rPr sz="2500" spc="5" dirty="0">
                <a:latin typeface="Lucida Sans Unicode"/>
                <a:cs typeface="Lucida Sans Unicode"/>
              </a:rPr>
              <a:t>machine</a:t>
            </a:r>
            <a:r>
              <a:rPr sz="2500" spc="-185" dirty="0">
                <a:latin typeface="Lucida Sans Unicode"/>
                <a:cs typeface="Lucida Sans Unicode"/>
              </a:rPr>
              <a:t> </a:t>
            </a:r>
            <a:r>
              <a:rPr sz="2500" spc="-40" dirty="0">
                <a:latin typeface="Lucida Sans Unicode"/>
                <a:cs typeface="Lucida Sans Unicode"/>
              </a:rPr>
              <a:t>learning.</a:t>
            </a:r>
            <a:endParaRPr sz="2500">
              <a:latin typeface="Lucida Sans Unicode"/>
              <a:cs typeface="Lucida Sans Unicode"/>
            </a:endParaRPr>
          </a:p>
          <a:p>
            <a:pPr marL="551815" marR="6350" algn="just">
              <a:lnSpc>
                <a:spcPct val="114999"/>
              </a:lnSpc>
            </a:pPr>
            <a:r>
              <a:rPr sz="2500" spc="-60" dirty="0">
                <a:latin typeface="Lucida Sans Unicode"/>
                <a:cs typeface="Lucida Sans Unicode"/>
              </a:rPr>
              <a:t>To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search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internet</a:t>
            </a:r>
            <a:r>
              <a:rPr sz="2500" spc="-160" dirty="0">
                <a:latin typeface="Lucida Sans Unicode"/>
                <a:cs typeface="Lucida Sans Unicode"/>
              </a:rPr>
              <a:t> </a:t>
            </a:r>
            <a:r>
              <a:rPr sz="2500" spc="15" dirty="0">
                <a:latin typeface="Lucida Sans Unicode"/>
                <a:cs typeface="Lucida Sans Unicode"/>
              </a:rPr>
              <a:t>for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spc="-25" dirty="0">
                <a:latin typeface="Lucida Sans Unicode"/>
                <a:cs typeface="Lucida Sans Unicode"/>
              </a:rPr>
              <a:t>training</a:t>
            </a:r>
            <a:r>
              <a:rPr sz="2500" spc="-160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datasets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spc="40" dirty="0">
                <a:latin typeface="Lucida Sans Unicode"/>
                <a:cs typeface="Lucida Sans Unicode"/>
              </a:rPr>
              <a:t>that</a:t>
            </a:r>
            <a:r>
              <a:rPr sz="2500" spc="-160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are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readily</a:t>
            </a:r>
            <a:r>
              <a:rPr sz="2500" spc="-160" dirty="0">
                <a:latin typeface="Lucida Sans Unicode"/>
                <a:cs typeface="Lucida Sans Unicode"/>
              </a:rPr>
              <a:t> </a:t>
            </a:r>
            <a:r>
              <a:rPr sz="2500" spc="20" dirty="0">
                <a:latin typeface="Lucida Sans Unicode"/>
                <a:cs typeface="Lucida Sans Unicode"/>
              </a:rPr>
              <a:t>available </a:t>
            </a:r>
            <a:r>
              <a:rPr sz="2500" spc="-780" dirty="0">
                <a:latin typeface="Lucida Sans Unicode"/>
                <a:cs typeface="Lucida Sans Unicode"/>
              </a:rPr>
              <a:t> </a:t>
            </a:r>
            <a:r>
              <a:rPr sz="2500" spc="-15" dirty="0">
                <a:latin typeface="Lucida Sans Unicode"/>
                <a:cs typeface="Lucida Sans Unicode"/>
              </a:rPr>
              <a:t>so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40" dirty="0">
                <a:latin typeface="Lucida Sans Unicode"/>
                <a:cs typeface="Lucida Sans Unicode"/>
              </a:rPr>
              <a:t>that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90" dirty="0">
                <a:latin typeface="Lucida Sans Unicode"/>
                <a:cs typeface="Lucida Sans Unicode"/>
              </a:rPr>
              <a:t>ML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systems</a:t>
            </a:r>
            <a:r>
              <a:rPr sz="2500" spc="-85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and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models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-5" dirty="0">
                <a:latin typeface="Lucida Sans Unicode"/>
                <a:cs typeface="Lucida Sans Unicode"/>
              </a:rPr>
              <a:t>should</a:t>
            </a:r>
            <a:r>
              <a:rPr sz="2500" spc="-8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be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15" dirty="0">
                <a:latin typeface="Lucida Sans Unicode"/>
                <a:cs typeface="Lucida Sans Unicode"/>
              </a:rPr>
              <a:t>trained</a:t>
            </a:r>
            <a:r>
              <a:rPr sz="2500" spc="-90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and</a:t>
            </a:r>
            <a:r>
              <a:rPr sz="2500" spc="-85" dirty="0">
                <a:latin typeface="Lucida Sans Unicode"/>
                <a:cs typeface="Lucida Sans Unicode"/>
              </a:rPr>
              <a:t> </a:t>
            </a:r>
            <a:r>
              <a:rPr sz="2500" spc="15" dirty="0">
                <a:latin typeface="Lucida Sans Unicode"/>
                <a:cs typeface="Lucida Sans Unicode"/>
              </a:rPr>
              <a:t>retrained </a:t>
            </a:r>
            <a:r>
              <a:rPr sz="2500" spc="-780" dirty="0">
                <a:latin typeface="Lucida Sans Unicode"/>
                <a:cs typeface="Lucida Sans Unicode"/>
              </a:rPr>
              <a:t> </a:t>
            </a:r>
            <a:r>
              <a:rPr sz="2500" spc="-15" dirty="0">
                <a:latin typeface="Lucida Sans Unicode"/>
                <a:cs typeface="Lucida Sans Unicode"/>
              </a:rPr>
              <a:t>as</a:t>
            </a:r>
            <a:r>
              <a:rPr sz="2500" spc="-185" dirty="0">
                <a:latin typeface="Lucida Sans Unicode"/>
                <a:cs typeface="Lucida Sans Unicode"/>
              </a:rPr>
              <a:t> </a:t>
            </a:r>
            <a:r>
              <a:rPr sz="2500" spc="5" dirty="0">
                <a:latin typeface="Lucida Sans Unicode"/>
                <a:cs typeface="Lucida Sans Unicode"/>
              </a:rPr>
              <a:t>necessary.</a:t>
            </a:r>
            <a:endParaRPr sz="2500">
              <a:latin typeface="Lucida Sans Unicode"/>
              <a:cs typeface="Lucida Sans Unicode"/>
            </a:endParaRPr>
          </a:p>
          <a:p>
            <a:pPr marL="551815" marR="8255" algn="just">
              <a:lnSpc>
                <a:spcPct val="114999"/>
              </a:lnSpc>
            </a:pPr>
            <a:r>
              <a:rPr sz="2500" spc="-60" dirty="0">
                <a:latin typeface="Lucida Sans Unicode"/>
                <a:cs typeface="Lucida Sans Unicode"/>
              </a:rPr>
              <a:t>To</a:t>
            </a:r>
            <a:r>
              <a:rPr sz="2500" spc="-55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create </a:t>
            </a:r>
            <a:r>
              <a:rPr sz="2500" spc="5" dirty="0">
                <a:latin typeface="Lucida Sans Unicode"/>
                <a:cs typeface="Lucida Sans Unicode"/>
              </a:rPr>
              <a:t>machine </a:t>
            </a:r>
            <a:r>
              <a:rPr sz="2500" spc="-25" dirty="0">
                <a:latin typeface="Lucida Sans Unicode"/>
                <a:cs typeface="Lucida Sans Unicode"/>
              </a:rPr>
              <a:t>learning</a:t>
            </a:r>
            <a:r>
              <a:rPr sz="2500" spc="-20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applications </a:t>
            </a:r>
            <a:r>
              <a:rPr sz="2500" spc="-30" dirty="0">
                <a:latin typeface="Lucida Sans Unicode"/>
                <a:cs typeface="Lucida Sans Unicode"/>
              </a:rPr>
              <a:t>in</a:t>
            </a:r>
            <a:r>
              <a:rPr sz="2500" spc="-25" dirty="0">
                <a:latin typeface="Lucida Sans Unicode"/>
                <a:cs typeface="Lucida Sans Unicode"/>
              </a:rPr>
              <a:t> </a:t>
            </a:r>
            <a:r>
              <a:rPr sz="2500" spc="40" dirty="0">
                <a:latin typeface="Lucida Sans Unicode"/>
                <a:cs typeface="Lucida Sans Unicode"/>
              </a:rPr>
              <a:t>accordance </a:t>
            </a:r>
            <a:r>
              <a:rPr sz="2500" spc="15" dirty="0">
                <a:latin typeface="Lucida Sans Unicode"/>
                <a:cs typeface="Lucida Sans Unicode"/>
              </a:rPr>
              <a:t>with </a:t>
            </a:r>
            <a:r>
              <a:rPr sz="2500" spc="20" dirty="0">
                <a:latin typeface="Lucida Sans Unicode"/>
                <a:cs typeface="Lucida Sans Unicode"/>
              </a:rPr>
              <a:t> </a:t>
            </a:r>
            <a:r>
              <a:rPr sz="2500" spc="25" dirty="0">
                <a:latin typeface="Lucida Sans Unicode"/>
                <a:cs typeface="Lucida Sans Unicode"/>
              </a:rPr>
              <a:t>client </a:t>
            </a:r>
            <a:r>
              <a:rPr sz="2500" spc="10" dirty="0">
                <a:latin typeface="Lucida Sans Unicode"/>
                <a:cs typeface="Lucida Sans Unicode"/>
              </a:rPr>
              <a:t>or </a:t>
            </a:r>
            <a:r>
              <a:rPr sz="2500" spc="15" dirty="0">
                <a:latin typeface="Lucida Sans Unicode"/>
                <a:cs typeface="Lucida Sans Unicode"/>
              </a:rPr>
              <a:t>customer </a:t>
            </a:r>
            <a:r>
              <a:rPr sz="2500" spc="10" dirty="0">
                <a:latin typeface="Lucida Sans Unicode"/>
                <a:cs typeface="Lucida Sans Unicode"/>
              </a:rPr>
              <a:t>needs and </a:t>
            </a:r>
            <a:r>
              <a:rPr sz="2500" spc="45" dirty="0">
                <a:latin typeface="Lucida Sans Unicode"/>
                <a:cs typeface="Lucida Sans Unicode"/>
              </a:rPr>
              <a:t>to </a:t>
            </a:r>
            <a:r>
              <a:rPr sz="2500" spc="-10" dirty="0">
                <a:latin typeface="Lucida Sans Unicode"/>
                <a:cs typeface="Lucida Sans Unicode"/>
              </a:rPr>
              <a:t>investigate, </a:t>
            </a:r>
            <a:r>
              <a:rPr sz="2500" spc="5" dirty="0">
                <a:latin typeface="Lucida Sans Unicode"/>
                <a:cs typeface="Lucida Sans Unicode"/>
              </a:rPr>
              <a:t>test, </a:t>
            </a:r>
            <a:r>
              <a:rPr sz="2500" spc="10" dirty="0">
                <a:latin typeface="Lucida Sans Unicode"/>
                <a:cs typeface="Lucida Sans Unicode"/>
              </a:rPr>
              <a:t>and </a:t>
            </a:r>
            <a:r>
              <a:rPr sz="2500" spc="30" dirty="0">
                <a:latin typeface="Lucida Sans Unicode"/>
                <a:cs typeface="Lucida Sans Unicode"/>
              </a:rPr>
              <a:t>put </a:t>
            </a:r>
            <a:r>
              <a:rPr sz="2500" spc="5" dirty="0">
                <a:latin typeface="Lucida Sans Unicode"/>
                <a:cs typeface="Lucida Sans Unicode"/>
              </a:rPr>
              <a:t>into </a:t>
            </a:r>
            <a:r>
              <a:rPr sz="2500" spc="10" dirty="0">
                <a:latin typeface="Lucida Sans Unicode"/>
                <a:cs typeface="Lucida Sans Unicode"/>
              </a:rPr>
              <a:t> </a:t>
            </a:r>
            <a:r>
              <a:rPr sz="2500" spc="40" dirty="0">
                <a:latin typeface="Lucida Sans Unicode"/>
                <a:cs typeface="Lucida Sans Unicode"/>
              </a:rPr>
              <a:t>practice</a:t>
            </a:r>
            <a:r>
              <a:rPr sz="2500" spc="-185" dirty="0">
                <a:latin typeface="Lucida Sans Unicode"/>
                <a:cs typeface="Lucida Sans Unicode"/>
              </a:rPr>
              <a:t> </a:t>
            </a:r>
            <a:r>
              <a:rPr sz="2500" spc="15" dirty="0">
                <a:latin typeface="Lucida Sans Unicode"/>
                <a:cs typeface="Lucida Sans Unicode"/>
              </a:rPr>
              <a:t>appropriate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90" dirty="0">
                <a:latin typeface="Lucida Sans Unicode"/>
                <a:cs typeface="Lucida Sans Unicode"/>
              </a:rPr>
              <a:t>ML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15" dirty="0">
                <a:latin typeface="Lucida Sans Unicode"/>
                <a:cs typeface="Lucida Sans Unicode"/>
              </a:rPr>
              <a:t>tools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10" dirty="0">
                <a:latin typeface="Lucida Sans Unicode"/>
                <a:cs typeface="Lucida Sans Unicode"/>
              </a:rPr>
              <a:t>and</a:t>
            </a:r>
            <a:r>
              <a:rPr sz="2500" spc="-180" dirty="0">
                <a:latin typeface="Lucida Sans Unicode"/>
                <a:cs typeface="Lucida Sans Unicode"/>
              </a:rPr>
              <a:t> </a:t>
            </a:r>
            <a:r>
              <a:rPr sz="2500" spc="-35" dirty="0">
                <a:latin typeface="Lucida Sans Unicode"/>
                <a:cs typeface="Lucida Sans Unicode"/>
              </a:rPr>
              <a:t>algorithms.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8468" y="2718267"/>
            <a:ext cx="109988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90" dirty="0">
                <a:latin typeface="Lucida Sans Unicode"/>
                <a:cs typeface="Lucida Sans Unicode"/>
              </a:rPr>
              <a:t>MACHINE</a:t>
            </a:r>
            <a:r>
              <a:rPr sz="4500" spc="-335" dirty="0">
                <a:latin typeface="Lucida Sans Unicode"/>
                <a:cs typeface="Lucida Sans Unicode"/>
              </a:rPr>
              <a:t> </a:t>
            </a:r>
            <a:r>
              <a:rPr sz="4500" spc="100" dirty="0">
                <a:latin typeface="Lucida Sans Unicode"/>
                <a:cs typeface="Lucida Sans Unicode"/>
              </a:rPr>
              <a:t>LEARNING</a:t>
            </a:r>
            <a:r>
              <a:rPr sz="4500" spc="-330" dirty="0">
                <a:latin typeface="Lucida Sans Unicode"/>
                <a:cs typeface="Lucida Sans Unicode"/>
              </a:rPr>
              <a:t> </a:t>
            </a:r>
            <a:r>
              <a:rPr sz="4500" spc="160" dirty="0">
                <a:latin typeface="Lucida Sans Unicode"/>
                <a:cs typeface="Lucida Sans Unicode"/>
              </a:rPr>
              <a:t>ENGINEER</a:t>
            </a:r>
            <a:r>
              <a:rPr sz="4500" spc="-330" dirty="0">
                <a:latin typeface="Lucida Sans Unicode"/>
                <a:cs typeface="Lucida Sans Unicode"/>
              </a:rPr>
              <a:t> </a:t>
            </a:r>
            <a:r>
              <a:rPr sz="4500" spc="70" dirty="0">
                <a:latin typeface="Lucida Sans Unicode"/>
                <a:cs typeface="Lucida Sans Unicode"/>
              </a:rPr>
              <a:t>INTERN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0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0" y="10286999"/>
                </a:moveTo>
                <a:lnTo>
                  <a:pt x="15373" y="10286999"/>
                </a:lnTo>
                <a:lnTo>
                  <a:pt x="15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2F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247" y="0"/>
            <a:ext cx="17308195" cy="10287000"/>
          </a:xfrm>
          <a:custGeom>
            <a:avLst/>
            <a:gdLst/>
            <a:ahLst/>
            <a:cxnLst/>
            <a:rect l="l" t="t" r="r" b="b"/>
            <a:pathLst>
              <a:path w="17308195" h="10287000">
                <a:moveTo>
                  <a:pt x="0" y="10286999"/>
                </a:moveTo>
                <a:lnTo>
                  <a:pt x="17308174" y="10286999"/>
                </a:lnTo>
                <a:lnTo>
                  <a:pt x="173081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2F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33524" y="5146233"/>
            <a:ext cx="5019675" cy="2402840"/>
          </a:xfrm>
          <a:custGeom>
            <a:avLst/>
            <a:gdLst/>
            <a:ahLst/>
            <a:cxnLst/>
            <a:rect l="l" t="t" r="r" b="b"/>
            <a:pathLst>
              <a:path w="5019675" h="2402840">
                <a:moveTo>
                  <a:pt x="2251255" y="2390086"/>
                </a:moveTo>
                <a:lnTo>
                  <a:pt x="2313671" y="2395550"/>
                </a:lnTo>
                <a:lnTo>
                  <a:pt x="2362342" y="2398703"/>
                </a:lnTo>
                <a:lnTo>
                  <a:pt x="2411261" y="2400965"/>
                </a:lnTo>
                <a:lnTo>
                  <a:pt x="2460422" y="2402329"/>
                </a:lnTo>
                <a:lnTo>
                  <a:pt x="2509814" y="2402786"/>
                </a:lnTo>
                <a:lnTo>
                  <a:pt x="2559206" y="2402329"/>
                </a:lnTo>
                <a:lnTo>
                  <a:pt x="2608366" y="2400965"/>
                </a:lnTo>
                <a:lnTo>
                  <a:pt x="2657286" y="2398703"/>
                </a:lnTo>
                <a:lnTo>
                  <a:pt x="2705956" y="2395550"/>
                </a:lnTo>
                <a:lnTo>
                  <a:pt x="2754368" y="2391514"/>
                </a:lnTo>
                <a:lnTo>
                  <a:pt x="2768372" y="2390086"/>
                </a:lnTo>
              </a:path>
              <a:path w="5019675" h="2402840">
                <a:moveTo>
                  <a:pt x="2144532" y="2377386"/>
                </a:moveTo>
                <a:lnTo>
                  <a:pt x="2169244" y="2380830"/>
                </a:lnTo>
                <a:lnTo>
                  <a:pt x="2217114" y="2386605"/>
                </a:lnTo>
                <a:lnTo>
                  <a:pt x="2251255" y="2390086"/>
                </a:lnTo>
              </a:path>
              <a:path w="5019675" h="2402840">
                <a:moveTo>
                  <a:pt x="2768372" y="2390086"/>
                </a:moveTo>
                <a:lnTo>
                  <a:pt x="2802514" y="2386605"/>
                </a:lnTo>
                <a:lnTo>
                  <a:pt x="2850384" y="2380830"/>
                </a:lnTo>
                <a:lnTo>
                  <a:pt x="2875095" y="2377386"/>
                </a:lnTo>
              </a:path>
              <a:path w="5019675" h="2402840">
                <a:moveTo>
                  <a:pt x="1934423" y="2339286"/>
                </a:moveTo>
                <a:lnTo>
                  <a:pt x="1980693" y="2349243"/>
                </a:lnTo>
                <a:lnTo>
                  <a:pt x="2027374" y="2358397"/>
                </a:lnTo>
                <a:lnTo>
                  <a:pt x="2074365" y="2366718"/>
                </a:lnTo>
                <a:lnTo>
                  <a:pt x="2121658" y="2374198"/>
                </a:lnTo>
                <a:lnTo>
                  <a:pt x="2144532" y="2377386"/>
                </a:lnTo>
              </a:path>
              <a:path w="5019675" h="2402840">
                <a:moveTo>
                  <a:pt x="2875095" y="2377386"/>
                </a:moveTo>
                <a:lnTo>
                  <a:pt x="2897970" y="2374198"/>
                </a:lnTo>
                <a:lnTo>
                  <a:pt x="2945262" y="2366718"/>
                </a:lnTo>
                <a:lnTo>
                  <a:pt x="2992254" y="2358397"/>
                </a:lnTo>
                <a:lnTo>
                  <a:pt x="3038935" y="2349243"/>
                </a:lnTo>
                <a:lnTo>
                  <a:pt x="3085204" y="2339286"/>
                </a:lnTo>
              </a:path>
              <a:path w="5019675" h="2402840">
                <a:moveTo>
                  <a:pt x="0" y="48"/>
                </a:moveTo>
                <a:lnTo>
                  <a:pt x="453" y="45063"/>
                </a:lnTo>
                <a:lnTo>
                  <a:pt x="1876" y="92170"/>
                </a:lnTo>
                <a:lnTo>
                  <a:pt x="4237" y="139048"/>
                </a:lnTo>
                <a:lnTo>
                  <a:pt x="7527" y="185686"/>
                </a:lnTo>
                <a:lnTo>
                  <a:pt x="11739" y="232077"/>
                </a:lnTo>
                <a:lnTo>
                  <a:pt x="16862" y="278213"/>
                </a:lnTo>
                <a:lnTo>
                  <a:pt x="22888" y="324084"/>
                </a:lnTo>
                <a:lnTo>
                  <a:pt x="29809" y="369683"/>
                </a:lnTo>
                <a:lnTo>
                  <a:pt x="37616" y="415002"/>
                </a:lnTo>
                <a:lnTo>
                  <a:pt x="46299" y="460031"/>
                </a:lnTo>
                <a:lnTo>
                  <a:pt x="55851" y="504763"/>
                </a:lnTo>
                <a:lnTo>
                  <a:pt x="66263" y="549189"/>
                </a:lnTo>
                <a:lnTo>
                  <a:pt x="77525" y="593301"/>
                </a:lnTo>
                <a:lnTo>
                  <a:pt x="89630" y="637091"/>
                </a:lnTo>
                <a:lnTo>
                  <a:pt x="102568" y="680550"/>
                </a:lnTo>
                <a:lnTo>
                  <a:pt x="116331" y="723669"/>
                </a:lnTo>
                <a:lnTo>
                  <a:pt x="130910" y="766442"/>
                </a:lnTo>
                <a:lnTo>
                  <a:pt x="146296" y="808858"/>
                </a:lnTo>
                <a:lnTo>
                  <a:pt x="162481" y="850910"/>
                </a:lnTo>
                <a:lnTo>
                  <a:pt x="179456" y="892589"/>
                </a:lnTo>
                <a:lnTo>
                  <a:pt x="197212" y="933888"/>
                </a:lnTo>
                <a:lnTo>
                  <a:pt x="215740" y="974797"/>
                </a:lnTo>
                <a:lnTo>
                  <a:pt x="235032" y="1015309"/>
                </a:lnTo>
                <a:lnTo>
                  <a:pt x="255079" y="1055414"/>
                </a:lnTo>
                <a:lnTo>
                  <a:pt x="275872" y="1095105"/>
                </a:lnTo>
                <a:lnTo>
                  <a:pt x="297403" y="1134374"/>
                </a:lnTo>
                <a:lnTo>
                  <a:pt x="319663" y="1173211"/>
                </a:lnTo>
                <a:lnTo>
                  <a:pt x="342643" y="1211609"/>
                </a:lnTo>
                <a:lnTo>
                  <a:pt x="366334" y="1249559"/>
                </a:lnTo>
                <a:lnTo>
                  <a:pt x="390728" y="1287053"/>
                </a:lnTo>
                <a:lnTo>
                  <a:pt x="415816" y="1324083"/>
                </a:lnTo>
                <a:lnTo>
                  <a:pt x="441589" y="1360639"/>
                </a:lnTo>
                <a:lnTo>
                  <a:pt x="468038" y="1396715"/>
                </a:lnTo>
                <a:lnTo>
                  <a:pt x="495156" y="1432301"/>
                </a:lnTo>
                <a:lnTo>
                  <a:pt x="522932" y="1467389"/>
                </a:lnTo>
                <a:lnTo>
                  <a:pt x="551359" y="1501971"/>
                </a:lnTo>
                <a:lnTo>
                  <a:pt x="580428" y="1536038"/>
                </a:lnTo>
                <a:lnTo>
                  <a:pt x="610129" y="1569582"/>
                </a:lnTo>
                <a:lnTo>
                  <a:pt x="640455" y="1602595"/>
                </a:lnTo>
                <a:lnTo>
                  <a:pt x="671396" y="1635068"/>
                </a:lnTo>
                <a:lnTo>
                  <a:pt x="702944" y="1666993"/>
                </a:lnTo>
                <a:lnTo>
                  <a:pt x="735091" y="1698362"/>
                </a:lnTo>
                <a:lnTo>
                  <a:pt x="767826" y="1729166"/>
                </a:lnTo>
                <a:lnTo>
                  <a:pt x="801142" y="1759397"/>
                </a:lnTo>
                <a:lnTo>
                  <a:pt x="835030" y="1789046"/>
                </a:lnTo>
                <a:lnTo>
                  <a:pt x="869481" y="1818106"/>
                </a:lnTo>
                <a:lnTo>
                  <a:pt x="904487" y="1846568"/>
                </a:lnTo>
                <a:lnTo>
                  <a:pt x="940038" y="1874422"/>
                </a:lnTo>
                <a:lnTo>
                  <a:pt x="976127" y="1901663"/>
                </a:lnTo>
                <a:lnTo>
                  <a:pt x="1012744" y="1928280"/>
                </a:lnTo>
                <a:lnTo>
                  <a:pt x="1049880" y="1954265"/>
                </a:lnTo>
                <a:lnTo>
                  <a:pt x="1087527" y="1979610"/>
                </a:lnTo>
                <a:lnTo>
                  <a:pt x="1125677" y="2004307"/>
                </a:lnTo>
                <a:lnTo>
                  <a:pt x="1164319" y="2028348"/>
                </a:lnTo>
                <a:lnTo>
                  <a:pt x="1203447" y="2051723"/>
                </a:lnTo>
                <a:lnTo>
                  <a:pt x="1243051" y="2074425"/>
                </a:lnTo>
                <a:lnTo>
                  <a:pt x="1283122" y="2096446"/>
                </a:lnTo>
                <a:lnTo>
                  <a:pt x="1323651" y="2117776"/>
                </a:lnTo>
                <a:lnTo>
                  <a:pt x="1364630" y="2138408"/>
                </a:lnTo>
                <a:lnTo>
                  <a:pt x="1406051" y="2158333"/>
                </a:lnTo>
                <a:lnTo>
                  <a:pt x="1447904" y="2177543"/>
                </a:lnTo>
                <a:lnTo>
                  <a:pt x="1490180" y="2196030"/>
                </a:lnTo>
                <a:lnTo>
                  <a:pt x="1532872" y="2213785"/>
                </a:lnTo>
                <a:lnTo>
                  <a:pt x="1575969" y="2230799"/>
                </a:lnTo>
                <a:lnTo>
                  <a:pt x="1619465" y="2247065"/>
                </a:lnTo>
                <a:lnTo>
                  <a:pt x="1663349" y="2262574"/>
                </a:lnTo>
                <a:lnTo>
                  <a:pt x="1707613" y="2277318"/>
                </a:lnTo>
                <a:lnTo>
                  <a:pt x="1752249" y="2291288"/>
                </a:lnTo>
                <a:lnTo>
                  <a:pt x="1797247" y="2304477"/>
                </a:lnTo>
                <a:lnTo>
                  <a:pt x="1842599" y="2316875"/>
                </a:lnTo>
                <a:lnTo>
                  <a:pt x="1888297" y="2328474"/>
                </a:lnTo>
                <a:lnTo>
                  <a:pt x="1934331" y="2339266"/>
                </a:lnTo>
              </a:path>
              <a:path w="5019675" h="2402840">
                <a:moveTo>
                  <a:pt x="3085204" y="2339286"/>
                </a:moveTo>
                <a:lnTo>
                  <a:pt x="3131330" y="2328474"/>
                </a:lnTo>
                <a:lnTo>
                  <a:pt x="3177028" y="2316875"/>
                </a:lnTo>
                <a:lnTo>
                  <a:pt x="3222380" y="2304477"/>
                </a:lnTo>
                <a:lnTo>
                  <a:pt x="3267378" y="2291288"/>
                </a:lnTo>
                <a:lnTo>
                  <a:pt x="3312014" y="2277318"/>
                </a:lnTo>
                <a:lnTo>
                  <a:pt x="3356278" y="2262574"/>
                </a:lnTo>
                <a:lnTo>
                  <a:pt x="3400163" y="2247065"/>
                </a:lnTo>
                <a:lnTo>
                  <a:pt x="3443658" y="2230799"/>
                </a:lnTo>
                <a:lnTo>
                  <a:pt x="3486756" y="2213785"/>
                </a:lnTo>
                <a:lnTo>
                  <a:pt x="3529447" y="2196030"/>
                </a:lnTo>
                <a:lnTo>
                  <a:pt x="3571724" y="2177543"/>
                </a:lnTo>
                <a:lnTo>
                  <a:pt x="3613577" y="2158333"/>
                </a:lnTo>
                <a:lnTo>
                  <a:pt x="3654997" y="2138408"/>
                </a:lnTo>
                <a:lnTo>
                  <a:pt x="3695976" y="2117776"/>
                </a:lnTo>
                <a:lnTo>
                  <a:pt x="3736506" y="2096446"/>
                </a:lnTo>
                <a:lnTo>
                  <a:pt x="3776577" y="2074425"/>
                </a:lnTo>
                <a:lnTo>
                  <a:pt x="3816180" y="2051723"/>
                </a:lnTo>
                <a:lnTo>
                  <a:pt x="3855308" y="2028348"/>
                </a:lnTo>
                <a:lnTo>
                  <a:pt x="3893951" y="2004307"/>
                </a:lnTo>
                <a:lnTo>
                  <a:pt x="3932100" y="1979610"/>
                </a:lnTo>
                <a:lnTo>
                  <a:pt x="3969747" y="1954265"/>
                </a:lnTo>
                <a:lnTo>
                  <a:pt x="4006884" y="1928280"/>
                </a:lnTo>
                <a:lnTo>
                  <a:pt x="4043501" y="1901663"/>
                </a:lnTo>
                <a:lnTo>
                  <a:pt x="4079589" y="1874422"/>
                </a:lnTo>
                <a:lnTo>
                  <a:pt x="4115140" y="1846568"/>
                </a:lnTo>
                <a:lnTo>
                  <a:pt x="4150146" y="1818106"/>
                </a:lnTo>
                <a:lnTo>
                  <a:pt x="4184597" y="1789046"/>
                </a:lnTo>
                <a:lnTo>
                  <a:pt x="4218485" y="1759397"/>
                </a:lnTo>
                <a:lnTo>
                  <a:pt x="4251801" y="1729166"/>
                </a:lnTo>
                <a:lnTo>
                  <a:pt x="4284537" y="1698362"/>
                </a:lnTo>
                <a:lnTo>
                  <a:pt x="4316683" y="1666993"/>
                </a:lnTo>
                <a:lnTo>
                  <a:pt x="4348231" y="1635068"/>
                </a:lnTo>
                <a:lnTo>
                  <a:pt x="4379172" y="1602595"/>
                </a:lnTo>
                <a:lnTo>
                  <a:pt x="4409498" y="1569582"/>
                </a:lnTo>
                <a:lnTo>
                  <a:pt x="4439199" y="1536038"/>
                </a:lnTo>
                <a:lnTo>
                  <a:pt x="4468268" y="1501971"/>
                </a:lnTo>
                <a:lnTo>
                  <a:pt x="4496695" y="1467389"/>
                </a:lnTo>
                <a:lnTo>
                  <a:pt x="4524472" y="1432301"/>
                </a:lnTo>
                <a:lnTo>
                  <a:pt x="4551589" y="1396715"/>
                </a:lnTo>
                <a:lnTo>
                  <a:pt x="4578039" y="1360639"/>
                </a:lnTo>
                <a:lnTo>
                  <a:pt x="4603812" y="1324083"/>
                </a:lnTo>
                <a:lnTo>
                  <a:pt x="4628900" y="1287053"/>
                </a:lnTo>
                <a:lnTo>
                  <a:pt x="4653294" y="1249559"/>
                </a:lnTo>
                <a:lnTo>
                  <a:pt x="4676985" y="1211609"/>
                </a:lnTo>
                <a:lnTo>
                  <a:pt x="4699965" y="1173211"/>
                </a:lnTo>
                <a:lnTo>
                  <a:pt x="4722224" y="1134374"/>
                </a:lnTo>
                <a:lnTo>
                  <a:pt x="4743755" y="1095105"/>
                </a:lnTo>
                <a:lnTo>
                  <a:pt x="4764548" y="1055414"/>
                </a:lnTo>
                <a:lnTo>
                  <a:pt x="4784595" y="1015309"/>
                </a:lnTo>
                <a:lnTo>
                  <a:pt x="4803887" y="974797"/>
                </a:lnTo>
                <a:lnTo>
                  <a:pt x="4822416" y="933888"/>
                </a:lnTo>
                <a:lnTo>
                  <a:pt x="4840172" y="892589"/>
                </a:lnTo>
                <a:lnTo>
                  <a:pt x="4857146" y="850910"/>
                </a:lnTo>
                <a:lnTo>
                  <a:pt x="4873331" y="808858"/>
                </a:lnTo>
                <a:lnTo>
                  <a:pt x="4888717" y="766442"/>
                </a:lnTo>
                <a:lnTo>
                  <a:pt x="4903296" y="723669"/>
                </a:lnTo>
                <a:lnTo>
                  <a:pt x="4917059" y="680550"/>
                </a:lnTo>
                <a:lnTo>
                  <a:pt x="4929997" y="637091"/>
                </a:lnTo>
                <a:lnTo>
                  <a:pt x="4942102" y="593301"/>
                </a:lnTo>
                <a:lnTo>
                  <a:pt x="4953365" y="549189"/>
                </a:lnTo>
                <a:lnTo>
                  <a:pt x="4963776" y="504763"/>
                </a:lnTo>
                <a:lnTo>
                  <a:pt x="4973328" y="460031"/>
                </a:lnTo>
                <a:lnTo>
                  <a:pt x="4982012" y="415002"/>
                </a:lnTo>
                <a:lnTo>
                  <a:pt x="4989818" y="369683"/>
                </a:lnTo>
                <a:lnTo>
                  <a:pt x="4996739" y="324084"/>
                </a:lnTo>
                <a:lnTo>
                  <a:pt x="5002766" y="278213"/>
                </a:lnTo>
                <a:lnTo>
                  <a:pt x="5007889" y="232077"/>
                </a:lnTo>
                <a:lnTo>
                  <a:pt x="5012100" y="185686"/>
                </a:lnTo>
                <a:lnTo>
                  <a:pt x="5015391" y="139048"/>
                </a:lnTo>
                <a:lnTo>
                  <a:pt x="5017752" y="92170"/>
                </a:lnTo>
                <a:lnTo>
                  <a:pt x="5019175" y="45063"/>
                </a:lnTo>
                <a:lnTo>
                  <a:pt x="5019628" y="0"/>
                </a:lnTo>
              </a:path>
            </a:pathLst>
          </a:custGeom>
          <a:ln w="9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090918" y="588034"/>
            <a:ext cx="4897120" cy="3926840"/>
            <a:chOff x="2090918" y="588034"/>
            <a:chExt cx="4897120" cy="3926840"/>
          </a:xfrm>
          <a:solidFill>
            <a:srgbClr val="BCDEB4"/>
          </a:solidFill>
        </p:grpSpPr>
        <p:sp>
          <p:nvSpPr>
            <p:cNvPr id="6" name="object 6"/>
            <p:cNvSpPr/>
            <p:nvPr/>
          </p:nvSpPr>
          <p:spPr>
            <a:xfrm>
              <a:off x="6017494" y="2551391"/>
              <a:ext cx="960755" cy="1303655"/>
            </a:xfrm>
            <a:custGeom>
              <a:avLst/>
              <a:gdLst/>
              <a:ahLst/>
              <a:cxnLst/>
              <a:rect l="l" t="t" r="r" b="b"/>
              <a:pathLst>
                <a:path w="960754" h="1303654">
                  <a:moveTo>
                    <a:pt x="0" y="0"/>
                  </a:moveTo>
                  <a:lnTo>
                    <a:pt x="960720" y="1303622"/>
                  </a:lnTo>
                </a:path>
              </a:pathLst>
            </a:custGeom>
            <a:grpFill/>
            <a:ln w="190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0918" y="588034"/>
              <a:ext cx="3926840" cy="3926840"/>
            </a:xfrm>
            <a:custGeom>
              <a:avLst/>
              <a:gdLst/>
              <a:ahLst/>
              <a:cxnLst/>
              <a:rect l="l" t="t" r="r" b="b"/>
              <a:pathLst>
                <a:path w="3926840" h="3926840">
                  <a:moveTo>
                    <a:pt x="3926604" y="3926604"/>
                  </a:moveTo>
                  <a:lnTo>
                    <a:pt x="0" y="3926604"/>
                  </a:lnTo>
                  <a:lnTo>
                    <a:pt x="0" y="0"/>
                  </a:lnTo>
                  <a:lnTo>
                    <a:pt x="3926604" y="0"/>
                  </a:lnTo>
                  <a:lnTo>
                    <a:pt x="3926604" y="39266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877" y="1658436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877" y="2220411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877" y="2782386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877" y="3344361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877" y="3906336"/>
              <a:ext cx="114300" cy="114299"/>
            </a:xfrm>
            <a:prstGeom prst="rect">
              <a:avLst/>
            </a:prstGeom>
            <a:grpFill/>
          </p:spPr>
        </p:pic>
      </p:grpSp>
      <p:sp>
        <p:nvSpPr>
          <p:cNvPr id="13" name="object 13"/>
          <p:cNvSpPr txBox="1"/>
          <p:nvPr/>
        </p:nvSpPr>
        <p:spPr>
          <a:xfrm>
            <a:off x="7087487" y="3713194"/>
            <a:ext cx="411289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470"/>
              </a:lnSpc>
              <a:spcBef>
                <a:spcPts val="100"/>
              </a:spcBef>
            </a:pPr>
            <a:r>
              <a:rPr sz="6700" spc="730" dirty="0">
                <a:latin typeface="Microsoft Sans Serif"/>
                <a:cs typeface="Microsoft Sans Serif"/>
              </a:rPr>
              <a:t>Tools</a:t>
            </a:r>
            <a:endParaRPr sz="6700">
              <a:latin typeface="Microsoft Sans Serif"/>
              <a:cs typeface="Microsoft Sans Serif"/>
            </a:endParaRPr>
          </a:p>
          <a:p>
            <a:pPr marL="12700" marR="5080" indent="1765300">
              <a:lnSpc>
                <a:spcPts val="6670"/>
              </a:lnSpc>
              <a:spcBef>
                <a:spcPts val="790"/>
              </a:spcBef>
            </a:pPr>
            <a:r>
              <a:rPr sz="6700" spc="-135" dirty="0">
                <a:latin typeface="Tahoma"/>
                <a:cs typeface="Tahoma"/>
              </a:rPr>
              <a:t>&amp; </a:t>
            </a:r>
            <a:r>
              <a:rPr sz="6700" spc="-130" dirty="0">
                <a:latin typeface="Tahoma"/>
                <a:cs typeface="Tahoma"/>
              </a:rPr>
              <a:t> </a:t>
            </a:r>
            <a:r>
              <a:rPr sz="6700" spc="180" dirty="0">
                <a:latin typeface="Tahoma"/>
                <a:cs typeface="Tahoma"/>
              </a:rPr>
              <a:t>T</a:t>
            </a:r>
            <a:r>
              <a:rPr sz="6700" spc="145" dirty="0">
                <a:latin typeface="Tahoma"/>
                <a:cs typeface="Tahoma"/>
              </a:rPr>
              <a:t>e</a:t>
            </a:r>
            <a:r>
              <a:rPr sz="6700" spc="445" dirty="0">
                <a:latin typeface="Tahoma"/>
                <a:cs typeface="Tahoma"/>
              </a:rPr>
              <a:t>c</a:t>
            </a:r>
            <a:r>
              <a:rPr sz="6700" spc="235" dirty="0">
                <a:latin typeface="Tahoma"/>
                <a:cs typeface="Tahoma"/>
              </a:rPr>
              <a:t>h</a:t>
            </a:r>
            <a:r>
              <a:rPr sz="6700" spc="-650" dirty="0">
                <a:latin typeface="Tahoma"/>
                <a:cs typeface="Tahoma"/>
              </a:rPr>
              <a:t> </a:t>
            </a:r>
            <a:r>
              <a:rPr sz="6700" spc="170" dirty="0">
                <a:latin typeface="Tahoma"/>
                <a:cs typeface="Tahoma"/>
              </a:rPr>
              <a:t>U</a:t>
            </a:r>
            <a:r>
              <a:rPr sz="6700" spc="80" dirty="0">
                <a:latin typeface="Tahoma"/>
                <a:cs typeface="Tahoma"/>
              </a:rPr>
              <a:t>s</a:t>
            </a:r>
            <a:r>
              <a:rPr sz="6700" spc="145" dirty="0">
                <a:latin typeface="Tahoma"/>
                <a:cs typeface="Tahoma"/>
              </a:rPr>
              <a:t>e</a:t>
            </a:r>
            <a:r>
              <a:rPr sz="6700" spc="415" dirty="0">
                <a:latin typeface="Tahoma"/>
                <a:cs typeface="Tahoma"/>
              </a:rPr>
              <a:t>d</a:t>
            </a:r>
            <a:endParaRPr sz="6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90918" y="588034"/>
            <a:ext cx="3926840" cy="3926840"/>
          </a:xfrm>
          <a:prstGeom prst="rect">
            <a:avLst/>
          </a:prstGeom>
        </p:spPr>
        <p:txBody>
          <a:bodyPr vert="horz" wrap="square" lIns="0" tIns="323850" rIns="0" bIns="0" rtlCol="0">
            <a:spAutoFit/>
          </a:bodyPr>
          <a:lstStyle/>
          <a:p>
            <a:pPr marL="468630">
              <a:lnSpc>
                <a:spcPct val="100000"/>
              </a:lnSpc>
              <a:spcBef>
                <a:spcPts val="2550"/>
              </a:spcBef>
            </a:pPr>
            <a:r>
              <a:rPr sz="2800" b="1" spc="-105" dirty="0">
                <a:latin typeface="Tahoma"/>
                <a:cs typeface="Tahoma"/>
              </a:rPr>
              <a:t>P</a:t>
            </a:r>
            <a:r>
              <a:rPr sz="2800" b="1" spc="-35" dirty="0">
                <a:latin typeface="Tahoma"/>
                <a:cs typeface="Tahoma"/>
              </a:rPr>
              <a:t>y</a:t>
            </a:r>
            <a:r>
              <a:rPr sz="2800" b="1" spc="-155" dirty="0">
                <a:latin typeface="Tahoma"/>
                <a:cs typeface="Tahoma"/>
              </a:rPr>
              <a:t>t</a:t>
            </a:r>
            <a:r>
              <a:rPr sz="2800" b="1" spc="-60" dirty="0">
                <a:latin typeface="Tahoma"/>
                <a:cs typeface="Tahoma"/>
              </a:rPr>
              <a:t>h</a:t>
            </a:r>
            <a:r>
              <a:rPr sz="2800" b="1" spc="-40" dirty="0">
                <a:latin typeface="Tahoma"/>
                <a:cs typeface="Tahoma"/>
              </a:rPr>
              <a:t>o</a:t>
            </a:r>
            <a:r>
              <a:rPr sz="2800" b="1" spc="-55" dirty="0">
                <a:latin typeface="Tahoma"/>
                <a:cs typeface="Tahoma"/>
              </a:rPr>
              <a:t>n</a:t>
            </a:r>
            <a:r>
              <a:rPr sz="2800" b="1" spc="-280" dirty="0">
                <a:latin typeface="Tahoma"/>
                <a:cs typeface="Tahoma"/>
              </a:rPr>
              <a:t> </a:t>
            </a:r>
            <a:r>
              <a:rPr sz="2800" b="1" spc="80" dirty="0">
                <a:latin typeface="Tahoma"/>
                <a:cs typeface="Tahoma"/>
              </a:rPr>
              <a:t>L</a:t>
            </a:r>
            <a:r>
              <a:rPr sz="2800" b="1" spc="-110" dirty="0">
                <a:latin typeface="Tahoma"/>
                <a:cs typeface="Tahoma"/>
              </a:rPr>
              <a:t>a</a:t>
            </a:r>
            <a:r>
              <a:rPr sz="2800" b="1" spc="-60" dirty="0">
                <a:latin typeface="Tahoma"/>
                <a:cs typeface="Tahoma"/>
              </a:rPr>
              <a:t>n</a:t>
            </a:r>
            <a:r>
              <a:rPr sz="2800" b="1" spc="35" dirty="0">
                <a:latin typeface="Tahoma"/>
                <a:cs typeface="Tahoma"/>
              </a:rPr>
              <a:t>g</a:t>
            </a:r>
            <a:r>
              <a:rPr sz="2800" b="1" spc="-70" dirty="0">
                <a:latin typeface="Tahoma"/>
                <a:cs typeface="Tahoma"/>
              </a:rPr>
              <a:t>u</a:t>
            </a:r>
            <a:r>
              <a:rPr sz="2800" b="1" spc="-110" dirty="0">
                <a:latin typeface="Tahoma"/>
                <a:cs typeface="Tahoma"/>
              </a:rPr>
              <a:t>a</a:t>
            </a:r>
            <a:r>
              <a:rPr sz="2800" b="1" spc="35" dirty="0">
                <a:latin typeface="Tahoma"/>
                <a:cs typeface="Tahoma"/>
              </a:rPr>
              <a:t>g</a:t>
            </a:r>
            <a:r>
              <a:rPr sz="2800" b="1" spc="-45" dirty="0">
                <a:latin typeface="Tahoma"/>
                <a:cs typeface="Tahoma"/>
              </a:rPr>
              <a:t>e</a:t>
            </a:r>
            <a:endParaRPr sz="2800" dirty="0">
              <a:latin typeface="Tahoma"/>
              <a:cs typeface="Tahoma"/>
            </a:endParaRPr>
          </a:p>
          <a:p>
            <a:pPr marL="811530" marR="1478915">
              <a:lnSpc>
                <a:spcPct val="131700"/>
              </a:lnSpc>
            </a:pPr>
            <a:r>
              <a:rPr sz="2800" spc="45" dirty="0">
                <a:latin typeface="Tahoma"/>
                <a:cs typeface="Tahoma"/>
              </a:rPr>
              <a:t>Lists </a:t>
            </a:r>
            <a:r>
              <a:rPr sz="2800" spc="5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Tuples </a:t>
            </a:r>
            <a:r>
              <a:rPr sz="2800" spc="80" dirty="0">
                <a:latin typeface="Tahoma"/>
                <a:cs typeface="Tahoma"/>
              </a:rPr>
              <a:t> D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180" dirty="0">
                <a:latin typeface="Tahoma"/>
                <a:cs typeface="Tahoma"/>
              </a:rPr>
              <a:t>c</a:t>
            </a:r>
            <a:r>
              <a:rPr sz="2800" spc="-65" dirty="0">
                <a:latin typeface="Tahoma"/>
                <a:cs typeface="Tahoma"/>
              </a:rPr>
              <a:t>t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114" dirty="0">
                <a:latin typeface="Tahoma"/>
                <a:cs typeface="Tahoma"/>
              </a:rPr>
              <a:t>o</a:t>
            </a:r>
            <a:r>
              <a:rPr sz="2800" spc="90" dirty="0">
                <a:latin typeface="Tahoma"/>
                <a:cs typeface="Tahoma"/>
              </a:rPr>
              <a:t>n</a:t>
            </a:r>
            <a:r>
              <a:rPr sz="2800" spc="10" dirty="0">
                <a:latin typeface="Tahoma"/>
                <a:cs typeface="Tahoma"/>
              </a:rPr>
              <a:t>a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30" dirty="0">
                <a:latin typeface="Tahoma"/>
                <a:cs typeface="Tahoma"/>
              </a:rPr>
              <a:t>y  </a:t>
            </a:r>
            <a:r>
              <a:rPr sz="2800" spc="75" dirty="0">
                <a:latin typeface="Tahoma"/>
                <a:cs typeface="Tahoma"/>
              </a:rPr>
              <a:t>Functions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Loops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217257" y="5835857"/>
            <a:ext cx="5631180" cy="3926840"/>
            <a:chOff x="11217257" y="5835857"/>
            <a:chExt cx="5631180" cy="39268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object 16"/>
            <p:cNvSpPr/>
            <p:nvPr/>
          </p:nvSpPr>
          <p:spPr>
            <a:xfrm>
              <a:off x="11226782" y="6430772"/>
              <a:ext cx="1697355" cy="1370965"/>
            </a:xfrm>
            <a:custGeom>
              <a:avLst/>
              <a:gdLst/>
              <a:ahLst/>
              <a:cxnLst/>
              <a:rect l="l" t="t" r="r" b="b"/>
              <a:pathLst>
                <a:path w="1697354" h="1370965">
                  <a:moveTo>
                    <a:pt x="0" y="0"/>
                  </a:moveTo>
                  <a:lnTo>
                    <a:pt x="1697074" y="1370487"/>
                  </a:lnTo>
                </a:path>
              </a:pathLst>
            </a:custGeom>
            <a:grpFill/>
            <a:ln w="19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21322" y="5835857"/>
              <a:ext cx="3926840" cy="3926840"/>
            </a:xfrm>
            <a:custGeom>
              <a:avLst/>
              <a:gdLst/>
              <a:ahLst/>
              <a:cxnLst/>
              <a:rect l="l" t="t" r="r" b="b"/>
              <a:pathLst>
                <a:path w="3926840" h="3926840">
                  <a:moveTo>
                    <a:pt x="3926604" y="3926604"/>
                  </a:moveTo>
                  <a:lnTo>
                    <a:pt x="0" y="3926604"/>
                  </a:lnTo>
                  <a:lnTo>
                    <a:pt x="0" y="0"/>
                  </a:lnTo>
                  <a:lnTo>
                    <a:pt x="3926604" y="0"/>
                  </a:lnTo>
                  <a:lnTo>
                    <a:pt x="3926604" y="39266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3831" y="7091058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3831" y="7653033"/>
              <a:ext cx="114300" cy="114299"/>
            </a:xfrm>
            <a:prstGeom prst="rect">
              <a:avLst/>
            </a:prstGeom>
            <a:grpFill/>
          </p:spPr>
        </p:pic>
      </p:grpSp>
      <p:sp>
        <p:nvSpPr>
          <p:cNvPr id="20" name="object 20"/>
          <p:cNvSpPr txBox="1"/>
          <p:nvPr/>
        </p:nvSpPr>
        <p:spPr>
          <a:xfrm>
            <a:off x="12921322" y="5835857"/>
            <a:ext cx="3926840" cy="3926840"/>
          </a:xfrm>
          <a:prstGeom prst="rect">
            <a:avLst/>
          </a:prstGeom>
          <a:solidFill>
            <a:srgbClr val="BCDEB4"/>
          </a:solidFill>
        </p:spPr>
        <p:txBody>
          <a:bodyPr vert="horz" wrap="square" lIns="0" tIns="373380" rIns="0" bIns="0" rtlCol="0">
            <a:spAutoFit/>
          </a:bodyPr>
          <a:lstStyle/>
          <a:p>
            <a:pPr marL="831850" marR="990600" indent="408305">
              <a:lnSpc>
                <a:spcPct val="131700"/>
              </a:lnSpc>
              <a:spcBef>
                <a:spcPts val="2940"/>
              </a:spcBef>
            </a:pPr>
            <a:r>
              <a:rPr sz="2800" b="1" spc="-110" dirty="0">
                <a:latin typeface="Tahoma"/>
                <a:cs typeface="Tahoma"/>
              </a:rPr>
              <a:t>Platform </a:t>
            </a:r>
            <a:r>
              <a:rPr sz="2800" b="1" spc="-105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P</a:t>
            </a:r>
            <a:r>
              <a:rPr sz="2800" spc="35" dirty="0">
                <a:latin typeface="Tahoma"/>
                <a:cs typeface="Tahoma"/>
              </a:rPr>
              <a:t>y</a:t>
            </a:r>
            <a:r>
              <a:rPr sz="2800" spc="270" dirty="0">
                <a:latin typeface="Tahoma"/>
                <a:cs typeface="Tahoma"/>
              </a:rPr>
              <a:t>C</a:t>
            </a:r>
            <a:r>
              <a:rPr sz="2800" spc="90" dirty="0">
                <a:latin typeface="Tahoma"/>
                <a:cs typeface="Tahoma"/>
              </a:rPr>
              <a:t>h</a:t>
            </a:r>
            <a:r>
              <a:rPr sz="2800" spc="10" dirty="0">
                <a:latin typeface="Tahoma"/>
                <a:cs typeface="Tahoma"/>
              </a:rPr>
              <a:t>a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40" dirty="0">
                <a:latin typeface="Tahoma"/>
                <a:cs typeface="Tahoma"/>
              </a:rPr>
              <a:t>m</a:t>
            </a:r>
            <a:r>
              <a:rPr sz="2800" spc="-275" dirty="0">
                <a:latin typeface="Tahoma"/>
                <a:cs typeface="Tahoma"/>
              </a:rPr>
              <a:t> </a:t>
            </a:r>
            <a:r>
              <a:rPr sz="2800" spc="-310" dirty="0">
                <a:latin typeface="Tahoma"/>
                <a:cs typeface="Tahoma"/>
              </a:rPr>
              <a:t>I</a:t>
            </a:r>
            <a:r>
              <a:rPr sz="2800" spc="80" dirty="0">
                <a:latin typeface="Tahoma"/>
                <a:cs typeface="Tahoma"/>
              </a:rPr>
              <a:t>D</a:t>
            </a:r>
            <a:r>
              <a:rPr sz="2800" spc="50" dirty="0">
                <a:latin typeface="Tahoma"/>
                <a:cs typeface="Tahoma"/>
              </a:rPr>
              <a:t>E  </a:t>
            </a:r>
            <a:r>
              <a:rPr sz="2800" spc="75" dirty="0">
                <a:latin typeface="Tahoma"/>
                <a:cs typeface="Tahoma"/>
              </a:rPr>
              <a:t>Jupyter </a:t>
            </a:r>
            <a:r>
              <a:rPr sz="2800" spc="8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Notebook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90918" y="5910224"/>
            <a:ext cx="5146040" cy="3926840"/>
            <a:chOff x="2090918" y="5835857"/>
            <a:chExt cx="5146040" cy="3926840"/>
          </a:xfrm>
          <a:solidFill>
            <a:srgbClr val="BCDEB4"/>
          </a:solidFill>
        </p:grpSpPr>
        <p:sp>
          <p:nvSpPr>
            <p:cNvPr id="22" name="object 22"/>
            <p:cNvSpPr/>
            <p:nvPr/>
          </p:nvSpPr>
          <p:spPr>
            <a:xfrm>
              <a:off x="2090918" y="5835857"/>
              <a:ext cx="3926840" cy="3926840"/>
            </a:xfrm>
            <a:custGeom>
              <a:avLst/>
              <a:gdLst/>
              <a:ahLst/>
              <a:cxnLst/>
              <a:rect l="l" t="t" r="r" b="b"/>
              <a:pathLst>
                <a:path w="3926840" h="3926840">
                  <a:moveTo>
                    <a:pt x="3926604" y="3926604"/>
                  </a:moveTo>
                  <a:lnTo>
                    <a:pt x="0" y="3926604"/>
                  </a:lnTo>
                  <a:lnTo>
                    <a:pt x="0" y="0"/>
                  </a:lnTo>
                  <a:lnTo>
                    <a:pt x="3926604" y="0"/>
                  </a:lnTo>
                  <a:lnTo>
                    <a:pt x="3926604" y="39266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17504" y="6680101"/>
              <a:ext cx="1210310" cy="1119505"/>
            </a:xfrm>
            <a:custGeom>
              <a:avLst/>
              <a:gdLst/>
              <a:ahLst/>
              <a:cxnLst/>
              <a:rect l="l" t="t" r="r" b="b"/>
              <a:pathLst>
                <a:path w="1210309" h="1119504">
                  <a:moveTo>
                    <a:pt x="0" y="1119010"/>
                  </a:moveTo>
                  <a:lnTo>
                    <a:pt x="1209801" y="0"/>
                  </a:lnTo>
                </a:path>
              </a:pathLst>
            </a:custGeom>
            <a:grpFill/>
            <a:ln w="190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799" y="7091058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799" y="7653033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799" y="8215008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799" y="8776983"/>
              <a:ext cx="114300" cy="114299"/>
            </a:xfrm>
            <a:prstGeom prst="rect">
              <a:avLst/>
            </a:prstGeom>
            <a:grpFill/>
          </p:spPr>
        </p:pic>
      </p:grpSp>
      <p:sp>
        <p:nvSpPr>
          <p:cNvPr id="28" name="object 28"/>
          <p:cNvSpPr txBox="1"/>
          <p:nvPr/>
        </p:nvSpPr>
        <p:spPr>
          <a:xfrm>
            <a:off x="2090918" y="5835857"/>
            <a:ext cx="3926840" cy="3152338"/>
          </a:xfrm>
          <a:prstGeom prst="rect">
            <a:avLst/>
          </a:prstGeom>
        </p:spPr>
        <p:txBody>
          <a:bodyPr vert="horz" wrap="square" lIns="0" tIns="373380" rIns="0" bIns="0" rtlCol="0">
            <a:spAutoFit/>
          </a:bodyPr>
          <a:lstStyle/>
          <a:p>
            <a:pPr marL="803910" marR="694055" indent="25400">
              <a:lnSpc>
                <a:spcPct val="131700"/>
              </a:lnSpc>
              <a:spcBef>
                <a:spcPts val="2940"/>
              </a:spcBef>
            </a:pPr>
            <a:r>
              <a:rPr sz="2800" b="1" spc="-80" dirty="0">
                <a:latin typeface="Tahoma"/>
                <a:cs typeface="Tahoma"/>
              </a:rPr>
              <a:t>D</a:t>
            </a:r>
            <a:r>
              <a:rPr sz="2800" b="1" spc="-110" dirty="0">
                <a:latin typeface="Tahoma"/>
                <a:cs typeface="Tahoma"/>
              </a:rPr>
              <a:t>a</a:t>
            </a:r>
            <a:r>
              <a:rPr sz="2800" b="1" spc="-155" dirty="0">
                <a:latin typeface="Tahoma"/>
                <a:cs typeface="Tahoma"/>
              </a:rPr>
              <a:t>t</a:t>
            </a:r>
            <a:r>
              <a:rPr sz="2800" b="1" spc="-105" dirty="0">
                <a:latin typeface="Tahoma"/>
                <a:cs typeface="Tahoma"/>
              </a:rPr>
              <a:t>a</a:t>
            </a:r>
            <a:r>
              <a:rPr sz="2800" b="1" spc="-280" dirty="0">
                <a:latin typeface="Tahoma"/>
                <a:cs typeface="Tahoma"/>
              </a:rPr>
              <a:t> </a:t>
            </a:r>
            <a:r>
              <a:rPr sz="2800" b="1" spc="-30" dirty="0">
                <a:latin typeface="Tahoma"/>
                <a:cs typeface="Tahoma"/>
              </a:rPr>
              <a:t>A</a:t>
            </a:r>
            <a:r>
              <a:rPr sz="2800" b="1" spc="-60" dirty="0">
                <a:latin typeface="Tahoma"/>
                <a:cs typeface="Tahoma"/>
              </a:rPr>
              <a:t>n</a:t>
            </a:r>
            <a:r>
              <a:rPr sz="2800" b="1" spc="-110" dirty="0">
                <a:latin typeface="Tahoma"/>
                <a:cs typeface="Tahoma"/>
              </a:rPr>
              <a:t>a</a:t>
            </a:r>
            <a:r>
              <a:rPr sz="2800" b="1" spc="-65" dirty="0">
                <a:latin typeface="Tahoma"/>
                <a:cs typeface="Tahoma"/>
              </a:rPr>
              <a:t>l</a:t>
            </a:r>
            <a:r>
              <a:rPr sz="2800" b="1" spc="-35" dirty="0">
                <a:latin typeface="Tahoma"/>
                <a:cs typeface="Tahoma"/>
              </a:rPr>
              <a:t>y</a:t>
            </a:r>
            <a:r>
              <a:rPr sz="2800" b="1" spc="-55" dirty="0">
                <a:latin typeface="Tahoma"/>
                <a:cs typeface="Tahoma"/>
              </a:rPr>
              <a:t>s</a:t>
            </a:r>
            <a:r>
              <a:rPr sz="2800" b="1" spc="-105" dirty="0">
                <a:latin typeface="Tahoma"/>
                <a:cs typeface="Tahoma"/>
              </a:rPr>
              <a:t>i</a:t>
            </a:r>
            <a:r>
              <a:rPr sz="2800" b="1" spc="-40" dirty="0">
                <a:latin typeface="Tahoma"/>
                <a:cs typeface="Tahoma"/>
              </a:rPr>
              <a:t>s  </a:t>
            </a:r>
            <a:r>
              <a:rPr sz="2800" spc="260" dirty="0">
                <a:latin typeface="Tahoma"/>
                <a:cs typeface="Tahoma"/>
              </a:rPr>
              <a:t>M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180" dirty="0">
                <a:latin typeface="Tahoma"/>
                <a:cs typeface="Tahoma"/>
              </a:rPr>
              <a:t>c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114" dirty="0">
                <a:latin typeface="Tahoma"/>
                <a:cs typeface="Tahoma"/>
              </a:rPr>
              <a:t>o</a:t>
            </a:r>
            <a:r>
              <a:rPr sz="2800" spc="30" dirty="0">
                <a:latin typeface="Tahoma"/>
                <a:cs typeface="Tahoma"/>
              </a:rPr>
              <a:t>s</a:t>
            </a:r>
            <a:r>
              <a:rPr sz="2800" spc="114" dirty="0">
                <a:latin typeface="Tahoma"/>
                <a:cs typeface="Tahoma"/>
              </a:rPr>
              <a:t>o</a:t>
            </a:r>
            <a:r>
              <a:rPr sz="2800" spc="-80" dirty="0">
                <a:latin typeface="Tahoma"/>
                <a:cs typeface="Tahoma"/>
              </a:rPr>
              <a:t>f</a:t>
            </a:r>
            <a:r>
              <a:rPr sz="2800" spc="-65" dirty="0">
                <a:latin typeface="Tahoma"/>
                <a:cs typeface="Tahoma"/>
              </a:rPr>
              <a:t>t</a:t>
            </a:r>
            <a:r>
              <a:rPr sz="2800" spc="-27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x</a:t>
            </a:r>
            <a:r>
              <a:rPr sz="2800" spc="180" dirty="0">
                <a:latin typeface="Tahoma"/>
                <a:cs typeface="Tahoma"/>
              </a:rPr>
              <a:t>c</a:t>
            </a:r>
            <a:r>
              <a:rPr sz="2800" spc="55" dirty="0">
                <a:latin typeface="Tahoma"/>
                <a:cs typeface="Tahoma"/>
              </a:rPr>
              <a:t>e</a:t>
            </a:r>
            <a:r>
              <a:rPr sz="2800" spc="60" dirty="0">
                <a:latin typeface="Tahoma"/>
                <a:cs typeface="Tahoma"/>
              </a:rPr>
              <a:t>l  </a:t>
            </a:r>
            <a:r>
              <a:rPr sz="2800" spc="125" dirty="0">
                <a:latin typeface="Tahoma"/>
                <a:cs typeface="Tahoma"/>
              </a:rPr>
              <a:t>P</a:t>
            </a:r>
            <a:r>
              <a:rPr sz="2800" spc="114" dirty="0">
                <a:latin typeface="Tahoma"/>
                <a:cs typeface="Tahoma"/>
              </a:rPr>
              <a:t>o</a:t>
            </a:r>
            <a:r>
              <a:rPr sz="2800" spc="110" dirty="0">
                <a:latin typeface="Tahoma"/>
                <a:cs typeface="Tahoma"/>
              </a:rPr>
              <a:t>w</a:t>
            </a:r>
            <a:r>
              <a:rPr sz="2800" spc="55" dirty="0">
                <a:latin typeface="Tahoma"/>
                <a:cs typeface="Tahoma"/>
              </a:rPr>
              <a:t>e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-27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B</a:t>
            </a:r>
            <a:r>
              <a:rPr sz="2800" spc="30" dirty="0">
                <a:latin typeface="Tahoma"/>
                <a:cs typeface="Tahoma"/>
              </a:rPr>
              <a:t>i  </a:t>
            </a:r>
            <a:r>
              <a:rPr sz="2800" spc="65" dirty="0">
                <a:latin typeface="Tahoma"/>
                <a:cs typeface="Tahoma"/>
              </a:rPr>
              <a:t>Tableau 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lang="en-US" sz="2800" spc="85" dirty="0" err="1">
                <a:latin typeface="Tahoma"/>
                <a:cs typeface="Tahoma"/>
              </a:rPr>
              <a:t>kaggle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382670" y="588034"/>
            <a:ext cx="5502824" cy="3926840"/>
            <a:chOff x="11382670" y="588034"/>
            <a:chExt cx="5502824" cy="3926840"/>
          </a:xfrm>
          <a:solidFill>
            <a:srgbClr val="BCDEB4"/>
          </a:solidFill>
        </p:grpSpPr>
        <p:sp>
          <p:nvSpPr>
            <p:cNvPr id="30" name="object 30"/>
            <p:cNvSpPr/>
            <p:nvPr/>
          </p:nvSpPr>
          <p:spPr>
            <a:xfrm>
              <a:off x="11382670" y="2549335"/>
              <a:ext cx="1578610" cy="1421765"/>
            </a:xfrm>
            <a:custGeom>
              <a:avLst/>
              <a:gdLst/>
              <a:ahLst/>
              <a:cxnLst/>
              <a:rect l="l" t="t" r="r" b="b"/>
              <a:pathLst>
                <a:path w="1578609" h="1421764">
                  <a:moveTo>
                    <a:pt x="0" y="1421665"/>
                  </a:moveTo>
                  <a:lnTo>
                    <a:pt x="1578193" y="0"/>
                  </a:lnTo>
                </a:path>
              </a:pathLst>
            </a:custGeom>
            <a:grpFill/>
            <a:ln w="19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958654" y="588034"/>
              <a:ext cx="3926840" cy="3926840"/>
            </a:xfrm>
            <a:custGeom>
              <a:avLst/>
              <a:gdLst/>
              <a:ahLst/>
              <a:cxnLst/>
              <a:rect l="l" t="t" r="r" b="b"/>
              <a:pathLst>
                <a:path w="3926840" h="3926840">
                  <a:moveTo>
                    <a:pt x="3926604" y="3926604"/>
                  </a:moveTo>
                  <a:lnTo>
                    <a:pt x="0" y="3926604"/>
                  </a:lnTo>
                  <a:lnTo>
                    <a:pt x="0" y="0"/>
                  </a:lnTo>
                  <a:lnTo>
                    <a:pt x="3926604" y="0"/>
                  </a:lnTo>
                  <a:lnTo>
                    <a:pt x="3926604" y="39266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3114" y="1658436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3114" y="2220411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3114" y="2782386"/>
              <a:ext cx="114300" cy="114299"/>
            </a:xfrm>
            <a:prstGeom prst="rect">
              <a:avLst/>
            </a:prstGeom>
            <a:grpFill/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3114" y="3344361"/>
              <a:ext cx="114300" cy="114299"/>
            </a:xfrm>
            <a:prstGeom prst="rect">
              <a:avLst/>
            </a:prstGeom>
            <a:grpFill/>
          </p:spPr>
        </p:pic>
      </p:grpSp>
      <p:sp>
        <p:nvSpPr>
          <p:cNvPr id="37" name="object 37"/>
          <p:cNvSpPr txBox="1"/>
          <p:nvPr/>
        </p:nvSpPr>
        <p:spPr>
          <a:xfrm>
            <a:off x="12958654" y="588034"/>
            <a:ext cx="3926840" cy="3533211"/>
          </a:xfrm>
          <a:prstGeom prst="rect">
            <a:avLst/>
          </a:prstGeom>
        </p:spPr>
        <p:txBody>
          <a:bodyPr vert="horz" wrap="square" lIns="0" tIns="323850" rIns="0" bIns="0" rtlCol="0">
            <a:spAutoFit/>
          </a:bodyPr>
          <a:lstStyle/>
          <a:p>
            <a:pPr marL="582295">
              <a:lnSpc>
                <a:spcPct val="100000"/>
              </a:lnSpc>
              <a:spcBef>
                <a:spcPts val="2550"/>
              </a:spcBef>
            </a:pPr>
            <a:r>
              <a:rPr sz="2800" b="1" spc="-105" dirty="0">
                <a:latin typeface="Tahoma"/>
                <a:cs typeface="Tahoma"/>
              </a:rPr>
              <a:t>P</a:t>
            </a:r>
            <a:r>
              <a:rPr sz="2800" b="1" spc="-35" dirty="0">
                <a:latin typeface="Tahoma"/>
                <a:cs typeface="Tahoma"/>
              </a:rPr>
              <a:t>y</a:t>
            </a:r>
            <a:r>
              <a:rPr sz="2800" b="1" spc="-155" dirty="0">
                <a:latin typeface="Tahoma"/>
                <a:cs typeface="Tahoma"/>
              </a:rPr>
              <a:t>t</a:t>
            </a:r>
            <a:r>
              <a:rPr sz="2800" b="1" spc="-60" dirty="0">
                <a:latin typeface="Tahoma"/>
                <a:cs typeface="Tahoma"/>
              </a:rPr>
              <a:t>h</a:t>
            </a:r>
            <a:r>
              <a:rPr sz="2800" b="1" spc="-40" dirty="0">
                <a:latin typeface="Tahoma"/>
                <a:cs typeface="Tahoma"/>
              </a:rPr>
              <a:t>o</a:t>
            </a:r>
            <a:r>
              <a:rPr sz="2800" b="1" spc="-55" dirty="0">
                <a:latin typeface="Tahoma"/>
                <a:cs typeface="Tahoma"/>
              </a:rPr>
              <a:t>n</a:t>
            </a:r>
            <a:r>
              <a:rPr sz="2800" b="1" spc="-280" dirty="0">
                <a:latin typeface="Tahoma"/>
                <a:cs typeface="Tahoma"/>
              </a:rPr>
              <a:t> </a:t>
            </a:r>
            <a:r>
              <a:rPr sz="2800" b="1" spc="80" dirty="0">
                <a:latin typeface="Tahoma"/>
                <a:cs typeface="Tahoma"/>
              </a:rPr>
              <a:t>L</a:t>
            </a:r>
            <a:r>
              <a:rPr sz="2800" b="1" spc="-105" dirty="0">
                <a:latin typeface="Tahoma"/>
                <a:cs typeface="Tahoma"/>
              </a:rPr>
              <a:t>i</a:t>
            </a:r>
            <a:r>
              <a:rPr sz="2800" b="1" spc="25" dirty="0">
                <a:latin typeface="Tahoma"/>
                <a:cs typeface="Tahoma"/>
              </a:rPr>
              <a:t>b</a:t>
            </a:r>
            <a:r>
              <a:rPr sz="2800" b="1" spc="-155" dirty="0">
                <a:latin typeface="Tahoma"/>
                <a:cs typeface="Tahoma"/>
              </a:rPr>
              <a:t>r</a:t>
            </a:r>
            <a:r>
              <a:rPr sz="2800" b="1" spc="-110" dirty="0">
                <a:latin typeface="Tahoma"/>
                <a:cs typeface="Tahoma"/>
              </a:rPr>
              <a:t>a</a:t>
            </a:r>
            <a:r>
              <a:rPr sz="2800" b="1" spc="-155" dirty="0">
                <a:latin typeface="Tahoma"/>
                <a:cs typeface="Tahoma"/>
              </a:rPr>
              <a:t>r</a:t>
            </a:r>
            <a:r>
              <a:rPr sz="2800" b="1" spc="-105" dirty="0">
                <a:latin typeface="Tahoma"/>
                <a:cs typeface="Tahoma"/>
              </a:rPr>
              <a:t>i</a:t>
            </a:r>
            <a:r>
              <a:rPr sz="2800" b="1" spc="-50" dirty="0">
                <a:latin typeface="Tahoma"/>
                <a:cs typeface="Tahoma"/>
              </a:rPr>
              <a:t>es</a:t>
            </a:r>
            <a:endParaRPr sz="2800" dirty="0">
              <a:latin typeface="Tahoma"/>
              <a:cs typeface="Tahoma"/>
            </a:endParaRPr>
          </a:p>
          <a:p>
            <a:pPr marL="783590" marR="1343660">
              <a:lnSpc>
                <a:spcPct val="131700"/>
              </a:lnSpc>
            </a:pPr>
            <a:r>
              <a:rPr sz="2800" spc="90" dirty="0">
                <a:latin typeface="Tahoma"/>
                <a:cs typeface="Tahoma"/>
              </a:rPr>
              <a:t>Numpy </a:t>
            </a:r>
            <a:r>
              <a:rPr sz="2800" spc="9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Pandas 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Matplotlib 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  </a:t>
            </a:r>
            <a:endParaRPr lang="en-US" sz="2800" spc="75" dirty="0">
              <a:latin typeface="Tahoma"/>
              <a:cs typeface="Tahoma"/>
            </a:endParaRPr>
          </a:p>
          <a:p>
            <a:pPr marL="783590" marR="1343660">
              <a:lnSpc>
                <a:spcPct val="131700"/>
              </a:lnSpc>
            </a:pPr>
            <a:r>
              <a:rPr lang="en-US" sz="2800" spc="75" dirty="0" err="1">
                <a:latin typeface="Tahoma"/>
                <a:cs typeface="Tahoma"/>
              </a:rPr>
              <a:t>Scikitlearn</a:t>
            </a:r>
            <a:endParaRPr lang="en-US" sz="2800" spc="75" dirty="0">
              <a:latin typeface="Tahoma"/>
              <a:cs typeface="Tahoma"/>
            </a:endParaRPr>
          </a:p>
          <a:p>
            <a:pPr marL="783590" marR="1343660">
              <a:lnSpc>
                <a:spcPct val="131700"/>
              </a:lnSpc>
            </a:pPr>
            <a:endParaRPr sz="2800" dirty="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" y="16026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90422" y="16026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3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0" y="10286999"/>
                </a:moveTo>
                <a:lnTo>
                  <a:pt x="15373" y="10286999"/>
                </a:lnTo>
                <a:lnTo>
                  <a:pt x="15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247" y="3"/>
            <a:ext cx="17308195" cy="10287000"/>
          </a:xfrm>
          <a:custGeom>
            <a:avLst/>
            <a:gdLst/>
            <a:ahLst/>
            <a:cxnLst/>
            <a:rect l="l" t="t" r="r" b="b"/>
            <a:pathLst>
              <a:path w="17308195" h="10287000">
                <a:moveTo>
                  <a:pt x="0" y="10286999"/>
                </a:moveTo>
                <a:lnTo>
                  <a:pt x="17308174" y="10286999"/>
                </a:lnTo>
                <a:lnTo>
                  <a:pt x="173081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42098" y="1865325"/>
            <a:ext cx="4765675" cy="7381875"/>
            <a:chOff x="1342098" y="1865325"/>
            <a:chExt cx="4765675" cy="7381875"/>
          </a:xfrm>
          <a:solidFill>
            <a:schemeClr val="bg1">
              <a:lumMod val="85000"/>
            </a:schemeClr>
          </a:solidFill>
        </p:grpSpPr>
        <p:sp>
          <p:nvSpPr>
            <p:cNvPr id="5" name="object 5"/>
            <p:cNvSpPr/>
            <p:nvPr/>
          </p:nvSpPr>
          <p:spPr>
            <a:xfrm>
              <a:off x="1342098" y="1865325"/>
              <a:ext cx="4765675" cy="7381875"/>
            </a:xfrm>
            <a:custGeom>
              <a:avLst/>
              <a:gdLst/>
              <a:ahLst/>
              <a:cxnLst/>
              <a:rect l="l" t="t" r="r" b="b"/>
              <a:pathLst>
                <a:path w="4765675" h="7381875">
                  <a:moveTo>
                    <a:pt x="4640785" y="7381350"/>
                  </a:moveTo>
                  <a:lnTo>
                    <a:pt x="124367" y="7381350"/>
                  </a:lnTo>
                  <a:lnTo>
                    <a:pt x="110018" y="7379026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2"/>
                  </a:lnTo>
                  <a:lnTo>
                    <a:pt x="0" y="160749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4404" y="0"/>
                  </a:lnTo>
                  <a:lnTo>
                    <a:pt x="4655134" y="8214"/>
                  </a:lnTo>
                  <a:lnTo>
                    <a:pt x="4699252" y="31073"/>
                  </a:lnTo>
                  <a:lnTo>
                    <a:pt x="4734079" y="65900"/>
                  </a:lnTo>
                  <a:lnTo>
                    <a:pt x="4756938" y="110018"/>
                  </a:lnTo>
                  <a:lnTo>
                    <a:pt x="4765153" y="160749"/>
                  </a:lnTo>
                  <a:lnTo>
                    <a:pt x="4765153" y="7226492"/>
                  </a:lnTo>
                  <a:lnTo>
                    <a:pt x="4756938" y="7277223"/>
                  </a:lnTo>
                  <a:lnTo>
                    <a:pt x="4734079" y="7321340"/>
                  </a:lnTo>
                  <a:lnTo>
                    <a:pt x="4699252" y="7356167"/>
                  </a:lnTo>
                  <a:lnTo>
                    <a:pt x="4655134" y="7379026"/>
                  </a:lnTo>
                  <a:lnTo>
                    <a:pt x="4640785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1110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5491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4254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8636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3017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7399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1780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6162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70543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74925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8368822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17" name="object 17"/>
          <p:cNvSpPr txBox="1"/>
          <p:nvPr/>
        </p:nvSpPr>
        <p:spPr>
          <a:xfrm>
            <a:off x="1986605" y="5495441"/>
            <a:ext cx="378904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Conditional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Statements </a:t>
            </a:r>
            <a:r>
              <a:rPr sz="2500" b="1" spc="-72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1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-41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H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li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160" dirty="0">
                <a:solidFill>
                  <a:srgbClr val="12183C"/>
                </a:solidFill>
                <a:latin typeface="Tahoma"/>
                <a:cs typeface="Tahoma"/>
              </a:rPr>
              <a:t>g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80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s  </a:t>
            </a:r>
            <a:r>
              <a:rPr sz="2500" b="1" spc="-15" dirty="0">
                <a:solidFill>
                  <a:srgbClr val="12183C"/>
                </a:solidFill>
                <a:latin typeface="Tahoma"/>
                <a:cs typeface="Tahoma"/>
              </a:rPr>
              <a:t>Live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Data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Fetching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Loops</a:t>
            </a:r>
            <a:r>
              <a:rPr sz="2500" b="1" spc="-1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in</a:t>
            </a:r>
            <a:r>
              <a:rPr sz="2500" b="1" spc="-1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</a:t>
            </a:r>
            <a:endParaRPr sz="2500" dirty="0">
              <a:latin typeface="Tahoma"/>
              <a:cs typeface="Tahoma"/>
            </a:endParaRPr>
          </a:p>
          <a:p>
            <a:pPr marL="12700" marR="61594">
              <a:lnSpc>
                <a:spcPct val="114999"/>
              </a:lnSpc>
            </a:pP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7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65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u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y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20" dirty="0">
                <a:solidFill>
                  <a:srgbClr val="12183C"/>
                </a:solidFill>
                <a:latin typeface="Tahoma"/>
                <a:cs typeface="Tahoma"/>
              </a:rPr>
              <a:t>-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-55" dirty="0">
                <a:solidFill>
                  <a:srgbClr val="12183C"/>
                </a:solidFill>
                <a:latin typeface="Tahoma"/>
                <a:cs typeface="Tahoma"/>
              </a:rPr>
              <a:t>v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170" dirty="0">
                <a:solidFill>
                  <a:srgbClr val="12183C"/>
                </a:solidFill>
                <a:latin typeface="Tahoma"/>
                <a:cs typeface="Tahoma"/>
              </a:rPr>
              <a:t>-</a:t>
            </a:r>
            <a:r>
              <a:rPr sz="2500" b="1" spc="-690" dirty="0">
                <a:solidFill>
                  <a:srgbClr val="12183C"/>
                </a:solidFill>
                <a:latin typeface="Tahoma"/>
                <a:cs typeface="Tahoma"/>
              </a:rPr>
              <a:t>1</a:t>
            </a:r>
            <a:r>
              <a:rPr sz="2500" b="1" spc="-20" dirty="0">
                <a:solidFill>
                  <a:srgbClr val="12183C"/>
                </a:solidFill>
                <a:latin typeface="Tahoma"/>
                <a:cs typeface="Tahoma"/>
              </a:rPr>
              <a:t>9 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-55" dirty="0">
                <a:solidFill>
                  <a:srgbClr val="12183C"/>
                </a:solidFill>
                <a:latin typeface="Tahoma"/>
                <a:cs typeface="Tahoma"/>
              </a:rPr>
              <a:t>v</a:t>
            </a:r>
            <a:r>
              <a:rPr sz="2500" b="1" spc="7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at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320" dirty="0">
                <a:solidFill>
                  <a:srgbClr val="12183C"/>
                </a:solidFill>
                <a:latin typeface="Tahoma"/>
                <a:cs typeface="Tahoma"/>
              </a:rPr>
              <a:t>(</a:t>
            </a:r>
            <a:r>
              <a:rPr sz="2500" b="1" spc="11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-46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-270" dirty="0">
                <a:solidFill>
                  <a:srgbClr val="12183C"/>
                </a:solidFill>
                <a:latin typeface="Tahoma"/>
                <a:cs typeface="Tahoma"/>
              </a:rPr>
              <a:t>)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20" dirty="0">
                <a:solidFill>
                  <a:srgbClr val="12183C"/>
                </a:solidFill>
                <a:latin typeface="Tahoma"/>
                <a:cs typeface="Tahoma"/>
              </a:rPr>
              <a:t>-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J</a:t>
            </a:r>
            <a:r>
              <a:rPr sz="2500" b="1" spc="-65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130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55" dirty="0">
                <a:solidFill>
                  <a:srgbClr val="12183C"/>
                </a:solidFill>
                <a:latin typeface="Tahoma"/>
                <a:cs typeface="Tahoma"/>
              </a:rPr>
              <a:t>N 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Dynamic</a:t>
            </a:r>
            <a:r>
              <a:rPr sz="2500" b="1" spc="-17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30" dirty="0">
                <a:solidFill>
                  <a:srgbClr val="12183C"/>
                </a:solidFill>
                <a:latin typeface="Tahoma"/>
                <a:cs typeface="Tahoma"/>
              </a:rPr>
              <a:t>URL</a:t>
            </a:r>
            <a:r>
              <a:rPr sz="2500" b="1" spc="-17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30" dirty="0">
                <a:solidFill>
                  <a:srgbClr val="12183C"/>
                </a:solidFill>
                <a:latin typeface="Tahoma"/>
                <a:cs typeface="Tahoma"/>
              </a:rPr>
              <a:t>Handling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6605" y="2015050"/>
            <a:ext cx="3591560" cy="350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12183C"/>
                </a:solidFill>
                <a:latin typeface="Tahoma"/>
                <a:cs typeface="Tahoma"/>
              </a:rPr>
              <a:t>Week-01</a:t>
            </a:r>
            <a:endParaRPr sz="3600" dirty="0">
              <a:latin typeface="Tahoma"/>
              <a:cs typeface="Tahoma"/>
            </a:endParaRPr>
          </a:p>
          <a:p>
            <a:pPr marL="12700" marR="54610">
              <a:lnSpc>
                <a:spcPct val="114999"/>
              </a:lnSpc>
              <a:spcBef>
                <a:spcPts val="2385"/>
              </a:spcBef>
            </a:pP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Overview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of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Company </a:t>
            </a:r>
            <a:r>
              <a:rPr sz="2500" b="1" spc="-72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Overview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of </a:t>
            </a:r>
            <a:r>
              <a:rPr sz="2500" b="1" spc="35" dirty="0">
                <a:solidFill>
                  <a:srgbClr val="12183C"/>
                </a:solidFill>
                <a:latin typeface="Tahoma"/>
                <a:cs typeface="Tahoma"/>
              </a:rPr>
              <a:t>Machine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Learning</a:t>
            </a:r>
            <a:endParaRPr sz="250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</a:t>
            </a:r>
            <a:r>
              <a:rPr sz="2500" b="1" spc="-17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Core</a:t>
            </a:r>
            <a:r>
              <a:rPr sz="2500" b="1" spc="-17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Concepts </a:t>
            </a:r>
            <a:r>
              <a:rPr sz="2500" b="1" spc="-71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Advanced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Dictionary</a:t>
            </a:r>
            <a:r>
              <a:rPr sz="2500" b="1" spc="-15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in</a:t>
            </a:r>
            <a:r>
              <a:rPr sz="2500" b="1" spc="-15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</a:t>
            </a:r>
            <a:endParaRPr sz="25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54951" y="1871061"/>
            <a:ext cx="4765675" cy="7381875"/>
            <a:chOff x="6754951" y="1871061"/>
            <a:chExt cx="4765675" cy="7381875"/>
          </a:xfrm>
          <a:solidFill>
            <a:schemeClr val="bg1">
              <a:lumMod val="85000"/>
            </a:schemeClr>
          </a:solidFill>
        </p:grpSpPr>
        <p:sp>
          <p:nvSpPr>
            <p:cNvPr id="20" name="object 20"/>
            <p:cNvSpPr/>
            <p:nvPr/>
          </p:nvSpPr>
          <p:spPr>
            <a:xfrm>
              <a:off x="6754951" y="1871061"/>
              <a:ext cx="4765675" cy="7381875"/>
            </a:xfrm>
            <a:custGeom>
              <a:avLst/>
              <a:gdLst/>
              <a:ahLst/>
              <a:cxnLst/>
              <a:rect l="l" t="t" r="r" b="b"/>
              <a:pathLst>
                <a:path w="4765675" h="7381875">
                  <a:moveTo>
                    <a:pt x="4605377" y="7381350"/>
                  </a:moveTo>
                  <a:lnTo>
                    <a:pt x="159774" y="7381350"/>
                  </a:lnTo>
                  <a:lnTo>
                    <a:pt x="110018" y="7373293"/>
                  </a:lnTo>
                  <a:lnTo>
                    <a:pt x="65900" y="7350434"/>
                  </a:lnTo>
                  <a:lnTo>
                    <a:pt x="31073" y="7315607"/>
                  </a:lnTo>
                  <a:lnTo>
                    <a:pt x="8214" y="7271489"/>
                  </a:lnTo>
                  <a:lnTo>
                    <a:pt x="0" y="7220758"/>
                  </a:lnTo>
                  <a:lnTo>
                    <a:pt x="0" y="160749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4403" y="0"/>
                  </a:lnTo>
                  <a:lnTo>
                    <a:pt x="4655134" y="8214"/>
                  </a:lnTo>
                  <a:lnTo>
                    <a:pt x="4699252" y="31073"/>
                  </a:lnTo>
                  <a:lnTo>
                    <a:pt x="4734079" y="65900"/>
                  </a:lnTo>
                  <a:lnTo>
                    <a:pt x="4756938" y="110018"/>
                  </a:lnTo>
                  <a:lnTo>
                    <a:pt x="4765153" y="160749"/>
                  </a:lnTo>
                  <a:lnTo>
                    <a:pt x="4765153" y="7220758"/>
                  </a:lnTo>
                  <a:lnTo>
                    <a:pt x="4756938" y="7271489"/>
                  </a:lnTo>
                  <a:lnTo>
                    <a:pt x="4734079" y="7315607"/>
                  </a:lnTo>
                  <a:lnTo>
                    <a:pt x="4699252" y="7350434"/>
                  </a:lnTo>
                  <a:lnTo>
                    <a:pt x="4655134" y="7373293"/>
                  </a:lnTo>
                  <a:lnTo>
                    <a:pt x="4605377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31110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35491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39873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44254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48636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5301772"/>
              <a:ext cx="95250" cy="95249"/>
            </a:xfrm>
            <a:prstGeom prst="rect">
              <a:avLst/>
            </a:prstGeom>
            <a:grpFill/>
          </p:spPr>
        </p:pic>
      </p:grpSp>
      <p:grpSp>
        <p:nvGrpSpPr>
          <p:cNvPr id="27" name="object 27"/>
          <p:cNvGrpSpPr/>
          <p:nvPr/>
        </p:nvGrpSpPr>
        <p:grpSpPr>
          <a:xfrm>
            <a:off x="12291628" y="1871061"/>
            <a:ext cx="4757420" cy="7381875"/>
            <a:chOff x="12291628" y="1871061"/>
            <a:chExt cx="4757420" cy="7381875"/>
          </a:xfrm>
          <a:solidFill>
            <a:schemeClr val="bg1">
              <a:lumMod val="85000"/>
            </a:schemeClr>
          </a:solidFill>
        </p:grpSpPr>
        <p:sp>
          <p:nvSpPr>
            <p:cNvPr id="28" name="object 28"/>
            <p:cNvSpPr/>
            <p:nvPr/>
          </p:nvSpPr>
          <p:spPr>
            <a:xfrm>
              <a:off x="12291628" y="1871061"/>
              <a:ext cx="4757420" cy="7381875"/>
            </a:xfrm>
            <a:custGeom>
              <a:avLst/>
              <a:gdLst/>
              <a:ahLst/>
              <a:cxnLst/>
              <a:rect l="l" t="t" r="r" b="b"/>
              <a:pathLst>
                <a:path w="4757419" h="7381875">
                  <a:moveTo>
                    <a:pt x="4638602" y="7381350"/>
                  </a:moveTo>
                  <a:lnTo>
                    <a:pt x="124365" y="7381350"/>
                  </a:lnTo>
                  <a:lnTo>
                    <a:pt x="110018" y="7379027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3"/>
                  </a:lnTo>
                  <a:lnTo>
                    <a:pt x="0" y="160748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2220" y="0"/>
                  </a:lnTo>
                  <a:lnTo>
                    <a:pt x="4652950" y="8214"/>
                  </a:lnTo>
                  <a:lnTo>
                    <a:pt x="4697067" y="31073"/>
                  </a:lnTo>
                  <a:lnTo>
                    <a:pt x="4731894" y="65900"/>
                  </a:lnTo>
                  <a:lnTo>
                    <a:pt x="4754753" y="110018"/>
                  </a:lnTo>
                  <a:lnTo>
                    <a:pt x="4756870" y="123087"/>
                  </a:lnTo>
                  <a:lnTo>
                    <a:pt x="4756870" y="7264153"/>
                  </a:lnTo>
                  <a:lnTo>
                    <a:pt x="4731894" y="7321340"/>
                  </a:lnTo>
                  <a:lnTo>
                    <a:pt x="4697067" y="7356167"/>
                  </a:lnTo>
                  <a:lnTo>
                    <a:pt x="4652950" y="7379027"/>
                  </a:lnTo>
                  <a:lnTo>
                    <a:pt x="4638602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1167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5549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9930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4312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8693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53075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61838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66219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0601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4982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936405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525754" y="164567"/>
            <a:ext cx="955157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885" dirty="0">
                <a:solidFill>
                  <a:srgbClr val="12183C"/>
                </a:solidFill>
                <a:latin typeface="Microsoft Sans Serif"/>
                <a:cs typeface="Microsoft Sans Serif"/>
              </a:rPr>
              <a:t>Work</a:t>
            </a:r>
            <a:r>
              <a:rPr sz="8000" b="0" spc="459" dirty="0">
                <a:solidFill>
                  <a:srgbClr val="12183C"/>
                </a:solidFill>
                <a:latin typeface="Microsoft Sans Serif"/>
                <a:cs typeface="Microsoft Sans Serif"/>
              </a:rPr>
              <a:t> </a:t>
            </a:r>
            <a:r>
              <a:rPr sz="8000" b="0" spc="880" dirty="0">
                <a:solidFill>
                  <a:srgbClr val="12183C"/>
                </a:solidFill>
                <a:latin typeface="Microsoft Sans Serif"/>
                <a:cs typeface="Microsoft Sans Serif"/>
              </a:rPr>
              <a:t>Report</a:t>
            </a:r>
            <a:endParaRPr sz="8000" dirty="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" y="14898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90422" y="16029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07022" y="2031344"/>
            <a:ext cx="3851910" cy="3489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Week-02</a:t>
            </a:r>
            <a:endParaRPr sz="3550" dirty="0"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File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Data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System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Microsoft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Excel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Data </a:t>
            </a:r>
            <a:r>
              <a:rPr sz="2500" b="1" spc="-71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46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ta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-3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30" dirty="0">
                <a:solidFill>
                  <a:srgbClr val="12183C"/>
                </a:solidFill>
                <a:latin typeface="Tahoma"/>
                <a:cs typeface="Tahoma"/>
              </a:rPr>
              <a:t>x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lr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625" dirty="0">
                <a:solidFill>
                  <a:srgbClr val="12183C"/>
                </a:solidFill>
                <a:latin typeface="Tahoma"/>
                <a:cs typeface="Tahoma"/>
              </a:rPr>
              <a:t>=</a:t>
            </a:r>
            <a:r>
              <a:rPr sz="2500" b="1" spc="-690" dirty="0">
                <a:solidFill>
                  <a:srgbClr val="12183C"/>
                </a:solidFill>
                <a:latin typeface="Tahoma"/>
                <a:cs typeface="Tahoma"/>
              </a:rPr>
              <a:t>1</a:t>
            </a:r>
            <a:r>
              <a:rPr sz="2500" b="1" spc="-225" dirty="0">
                <a:solidFill>
                  <a:srgbClr val="12183C"/>
                </a:solidFill>
                <a:latin typeface="Tahoma"/>
                <a:cs typeface="Tahoma"/>
              </a:rPr>
              <a:t>.</a:t>
            </a:r>
            <a:r>
              <a:rPr sz="2500" b="1" spc="-190" dirty="0">
                <a:solidFill>
                  <a:srgbClr val="12183C"/>
                </a:solidFill>
                <a:latin typeface="Tahoma"/>
                <a:cs typeface="Tahoma"/>
              </a:rPr>
              <a:t>2</a:t>
            </a:r>
            <a:r>
              <a:rPr sz="2500" b="1" spc="-225" dirty="0">
                <a:solidFill>
                  <a:srgbClr val="12183C"/>
                </a:solidFill>
                <a:latin typeface="Tahoma"/>
                <a:cs typeface="Tahoma"/>
              </a:rPr>
              <a:t>.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0</a:t>
            </a:r>
            <a:endParaRPr sz="250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b="1" spc="-40" dirty="0">
                <a:solidFill>
                  <a:srgbClr val="12183C"/>
                </a:solidFill>
                <a:latin typeface="Tahoma"/>
                <a:cs typeface="Tahoma"/>
              </a:rPr>
              <a:t>R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14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at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fr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245" dirty="0">
                <a:solidFill>
                  <a:srgbClr val="12183C"/>
                </a:solidFill>
                <a:latin typeface="Tahoma"/>
                <a:cs typeface="Tahoma"/>
              </a:rPr>
              <a:t>m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30" dirty="0">
                <a:solidFill>
                  <a:srgbClr val="12183C"/>
                </a:solidFill>
                <a:latin typeface="Tahoma"/>
                <a:cs typeface="Tahoma"/>
              </a:rPr>
              <a:t>x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80" dirty="0">
                <a:solidFill>
                  <a:srgbClr val="12183C"/>
                </a:solidFill>
                <a:latin typeface="Tahoma"/>
                <a:cs typeface="Tahoma"/>
              </a:rPr>
              <a:t>x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85" dirty="0">
                <a:solidFill>
                  <a:srgbClr val="12183C"/>
                </a:solidFill>
                <a:latin typeface="Tahoma"/>
                <a:cs typeface="Tahoma"/>
              </a:rPr>
              <a:t>F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il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e  </a:t>
            </a:r>
            <a:r>
              <a:rPr sz="2500" b="1" spc="-15" dirty="0">
                <a:solidFill>
                  <a:srgbClr val="12183C"/>
                </a:solidFill>
                <a:latin typeface="Tahoma"/>
                <a:cs typeface="Tahoma"/>
              </a:rPr>
              <a:t>Analysis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of </a:t>
            </a:r>
            <a:r>
              <a:rPr sz="2500" b="1" spc="30" dirty="0">
                <a:solidFill>
                  <a:srgbClr val="12183C"/>
                </a:solidFill>
                <a:latin typeface="Tahoma"/>
                <a:cs typeface="Tahoma"/>
              </a:rPr>
              <a:t>the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Data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7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65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u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y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20" dirty="0">
                <a:solidFill>
                  <a:srgbClr val="12183C"/>
                </a:solidFill>
                <a:latin typeface="Tahoma"/>
                <a:cs typeface="Tahoma"/>
              </a:rPr>
              <a:t>-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ri</a:t>
            </a:r>
            <a:r>
              <a:rPr sz="2500" b="1" spc="80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30" dirty="0">
                <a:solidFill>
                  <a:srgbClr val="12183C"/>
                </a:solidFill>
                <a:latin typeface="Tahoma"/>
                <a:cs typeface="Tahoma"/>
              </a:rPr>
              <a:t>k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et</a:t>
            </a:r>
            <a:endParaRPr sz="2500" dirty="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65821" y="6178072"/>
            <a:ext cx="95250" cy="2724150"/>
            <a:chOff x="7165821" y="6178072"/>
            <a:chExt cx="95250" cy="2724150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6178072"/>
              <a:ext cx="95250" cy="95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7054372"/>
              <a:ext cx="95250" cy="9524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7930672"/>
              <a:ext cx="95250" cy="9524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8368822"/>
              <a:ext cx="95250" cy="9524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821" y="8806972"/>
              <a:ext cx="95250" cy="9524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407022" y="5495441"/>
            <a:ext cx="3789045" cy="3530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at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1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-45" dirty="0">
                <a:solidFill>
                  <a:srgbClr val="12183C"/>
                </a:solidFill>
                <a:latin typeface="Tahoma"/>
                <a:cs typeface="Tahoma"/>
              </a:rPr>
              <a:t>y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endParaRPr sz="2500" dirty="0">
              <a:latin typeface="Tahoma"/>
              <a:cs typeface="Tahoma"/>
            </a:endParaRPr>
          </a:p>
          <a:p>
            <a:pPr marL="12700" marR="38735">
              <a:lnSpc>
                <a:spcPct val="114999"/>
              </a:lnSpc>
            </a:pPr>
            <a:r>
              <a:rPr sz="2500" b="1" spc="-15" dirty="0">
                <a:solidFill>
                  <a:srgbClr val="12183C"/>
                </a:solidFill>
                <a:latin typeface="Tahoma"/>
                <a:cs typeface="Tahoma"/>
              </a:rPr>
              <a:t>Extract</a:t>
            </a:r>
            <a:r>
              <a:rPr sz="2500" b="1" spc="-16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data</a:t>
            </a:r>
            <a:r>
              <a:rPr sz="2500" b="1" spc="-15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from</a:t>
            </a:r>
            <a:r>
              <a:rPr sz="2500" b="1" spc="-15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Rows </a:t>
            </a:r>
            <a:r>
              <a:rPr sz="2500" b="1" spc="-72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5" dirty="0">
                <a:solidFill>
                  <a:srgbClr val="12183C"/>
                </a:solidFill>
                <a:latin typeface="Tahoma"/>
                <a:cs typeface="Tahoma"/>
              </a:rPr>
              <a:t>and</a:t>
            </a:r>
            <a:r>
              <a:rPr sz="2500" b="1" spc="-1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Columns</a:t>
            </a:r>
            <a:endParaRPr sz="250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File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Operations </a:t>
            </a:r>
            <a:r>
              <a:rPr sz="2500" b="1" spc="-120" dirty="0">
                <a:solidFill>
                  <a:srgbClr val="12183C"/>
                </a:solidFill>
                <a:latin typeface="Tahoma"/>
                <a:cs typeface="Tahoma"/>
              </a:rPr>
              <a:t>- </a:t>
            </a:r>
            <a:r>
              <a:rPr sz="2500" b="1" spc="-114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Append, </a:t>
            </a:r>
            <a:r>
              <a:rPr sz="2500" b="1" spc="-25" dirty="0">
                <a:solidFill>
                  <a:srgbClr val="12183C"/>
                </a:solidFill>
                <a:latin typeface="Tahoma"/>
                <a:cs typeface="Tahoma"/>
              </a:rPr>
              <a:t>Read,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Write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How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to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take 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User 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Input </a:t>
            </a:r>
            <a:r>
              <a:rPr sz="2500" b="1" spc="-72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Conditional</a:t>
            </a:r>
            <a:r>
              <a:rPr sz="2500" b="1" spc="-16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0" dirty="0">
                <a:solidFill>
                  <a:srgbClr val="12183C"/>
                </a:solidFill>
                <a:latin typeface="Tahoma"/>
                <a:cs typeface="Tahoma"/>
              </a:rPr>
              <a:t>Statements </a:t>
            </a:r>
            <a:r>
              <a:rPr sz="2500" b="1" spc="-72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Date-Time</a:t>
            </a:r>
            <a:r>
              <a:rPr sz="2500" b="1" spc="-15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Package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935043" y="2031344"/>
            <a:ext cx="3607435" cy="656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Week-03</a:t>
            </a:r>
            <a:endParaRPr sz="355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sz="2500" b="1" spc="-5" dirty="0">
                <a:solidFill>
                  <a:srgbClr val="12183C"/>
                </a:solidFill>
                <a:latin typeface="Tahoma"/>
                <a:cs typeface="Tahoma"/>
              </a:rPr>
              <a:t>Dictionary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in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Functions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in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Python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Recursive </a:t>
            </a:r>
            <a:r>
              <a:rPr sz="2500" b="1" spc="35" dirty="0">
                <a:solidFill>
                  <a:srgbClr val="12183C"/>
                </a:solidFill>
                <a:latin typeface="Tahoma"/>
                <a:cs typeface="Tahoma"/>
              </a:rPr>
              <a:t>Function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Lambda </a:t>
            </a:r>
            <a:r>
              <a:rPr sz="2500" b="1" spc="35" dirty="0">
                <a:solidFill>
                  <a:srgbClr val="12183C"/>
                </a:solidFill>
                <a:latin typeface="Tahoma"/>
                <a:cs typeface="Tahoma"/>
              </a:rPr>
              <a:t>Function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55" dirty="0">
                <a:solidFill>
                  <a:srgbClr val="12183C"/>
                </a:solidFill>
                <a:latin typeface="Tahoma"/>
                <a:cs typeface="Tahoma"/>
              </a:rPr>
              <a:t>Random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Module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0" dirty="0">
                <a:solidFill>
                  <a:srgbClr val="12183C"/>
                </a:solidFill>
                <a:latin typeface="Tahoma"/>
                <a:cs typeface="Tahoma"/>
              </a:rPr>
              <a:t>Probability </a:t>
            </a:r>
            <a:r>
              <a:rPr sz="2500" b="1" spc="55" dirty="0">
                <a:solidFill>
                  <a:srgbClr val="12183C"/>
                </a:solidFill>
                <a:latin typeface="Tahoma"/>
                <a:cs typeface="Tahoma"/>
              </a:rPr>
              <a:t>and 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Data </a:t>
            </a:r>
            <a:r>
              <a:rPr sz="2500" b="1" spc="25" dirty="0">
                <a:solidFill>
                  <a:srgbClr val="12183C"/>
                </a:solidFill>
                <a:latin typeface="Tahoma"/>
                <a:cs typeface="Tahoma"/>
              </a:rPr>
              <a:t> Science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Concepts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7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65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spc="50" dirty="0">
                <a:solidFill>
                  <a:srgbClr val="12183C"/>
                </a:solidFill>
                <a:latin typeface="Tahoma"/>
                <a:cs typeface="Tahoma"/>
              </a:rPr>
              <a:t>u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5" dirty="0">
                <a:solidFill>
                  <a:srgbClr val="12183C"/>
                </a:solidFill>
                <a:latin typeface="Tahoma"/>
                <a:cs typeface="Tahoma"/>
              </a:rPr>
              <a:t>y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120" dirty="0">
                <a:solidFill>
                  <a:srgbClr val="12183C"/>
                </a:solidFill>
                <a:latin typeface="Tahoma"/>
                <a:cs typeface="Tahoma"/>
              </a:rPr>
              <a:t>-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2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r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195" dirty="0">
                <a:solidFill>
                  <a:srgbClr val="12183C"/>
                </a:solidFill>
                <a:latin typeface="Tahoma"/>
                <a:cs typeface="Tahoma"/>
              </a:rPr>
              <a:t>m</a:t>
            </a:r>
            <a:r>
              <a:rPr sz="2500" b="1" spc="-690" dirty="0">
                <a:solidFill>
                  <a:srgbClr val="12183C"/>
                </a:solidFill>
                <a:latin typeface="Tahoma"/>
                <a:cs typeface="Tahoma"/>
              </a:rPr>
              <a:t>1</a:t>
            </a:r>
            <a:r>
              <a:rPr sz="2500" b="1" spc="-409" dirty="0">
                <a:solidFill>
                  <a:srgbClr val="12183C"/>
                </a:solidFill>
                <a:latin typeface="Tahoma"/>
                <a:cs typeface="Tahoma"/>
              </a:rPr>
              <a:t>1  </a:t>
            </a:r>
            <a:r>
              <a:rPr sz="2500" b="1" spc="75" dirty="0">
                <a:solidFill>
                  <a:srgbClr val="12183C"/>
                </a:solidFill>
                <a:latin typeface="Tahoma"/>
                <a:cs typeface="Tahoma"/>
              </a:rPr>
              <a:t>Numpy 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Concepts </a:t>
            </a:r>
            <a:r>
              <a:rPr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Dimensional </a:t>
            </a:r>
            <a:r>
              <a:rPr sz="2500" b="1" spc="-20" dirty="0">
                <a:solidFill>
                  <a:srgbClr val="12183C"/>
                </a:solidFill>
                <a:latin typeface="Tahoma"/>
                <a:cs typeface="Tahoma"/>
              </a:rPr>
              <a:t>Array </a:t>
            </a:r>
            <a:r>
              <a:rPr sz="2500" b="1" spc="-1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1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ri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h</a:t>
            </a:r>
            <a:r>
              <a:rPr sz="2500" b="1" spc="195" dirty="0">
                <a:solidFill>
                  <a:srgbClr val="12183C"/>
                </a:solidFill>
                <a:latin typeface="Tahoma"/>
                <a:cs typeface="Tahoma"/>
              </a:rPr>
              <a:t>m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t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130" dirty="0">
                <a:solidFill>
                  <a:srgbClr val="12183C"/>
                </a:solidFill>
                <a:latin typeface="Tahoma"/>
                <a:cs typeface="Tahoma"/>
              </a:rPr>
              <a:t>c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30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r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at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s  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-225" dirty="0">
                <a:solidFill>
                  <a:srgbClr val="12183C"/>
                </a:solidFill>
                <a:latin typeface="Tahoma"/>
                <a:cs typeface="Tahoma"/>
              </a:rPr>
              <a:t>.</a:t>
            </a:r>
            <a:r>
              <a:rPr sz="2500" b="1" spc="-50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-55" dirty="0">
                <a:solidFill>
                  <a:srgbClr val="12183C"/>
                </a:solidFill>
                <a:latin typeface="Tahoma"/>
                <a:cs typeface="Tahoma"/>
              </a:rPr>
              <a:t>v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320" dirty="0">
                <a:solidFill>
                  <a:srgbClr val="12183C"/>
                </a:solidFill>
                <a:latin typeface="Tahoma"/>
                <a:cs typeface="Tahoma"/>
              </a:rPr>
              <a:t>(</a:t>
            </a:r>
            <a:r>
              <a:rPr sz="2500" b="1" spc="-270" dirty="0">
                <a:solidFill>
                  <a:srgbClr val="12183C"/>
                </a:solidFill>
                <a:latin typeface="Tahoma"/>
                <a:cs typeface="Tahoma"/>
              </a:rPr>
              <a:t>)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14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-225" dirty="0">
                <a:solidFill>
                  <a:srgbClr val="12183C"/>
                </a:solidFill>
                <a:latin typeface="Tahoma"/>
                <a:cs typeface="Tahoma"/>
              </a:rPr>
              <a:t>.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l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d</a:t>
            </a:r>
            <a:r>
              <a:rPr sz="2500" b="1" spc="-320" dirty="0">
                <a:solidFill>
                  <a:srgbClr val="12183C"/>
                </a:solidFill>
                <a:latin typeface="Tahoma"/>
                <a:cs typeface="Tahoma"/>
              </a:rPr>
              <a:t>(</a:t>
            </a:r>
            <a:r>
              <a:rPr sz="2500" b="1" spc="-204" dirty="0">
                <a:solidFill>
                  <a:srgbClr val="12183C"/>
                </a:solidFill>
                <a:latin typeface="Tahoma"/>
                <a:cs typeface="Tahoma"/>
              </a:rPr>
              <a:t>)  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fil</a:t>
            </a:r>
            <a:r>
              <a:rPr sz="2500" b="1" spc="7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9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sz="2500" b="1" spc="20" dirty="0">
                <a:solidFill>
                  <a:srgbClr val="12183C"/>
                </a:solidFill>
                <a:latin typeface="Tahoma"/>
                <a:cs typeface="Tahoma"/>
              </a:rPr>
              <a:t>e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r</a:t>
            </a:r>
            <a:r>
              <a:rPr sz="2500" b="1" spc="-30" dirty="0">
                <a:solidFill>
                  <a:srgbClr val="12183C"/>
                </a:solidFill>
                <a:latin typeface="Tahoma"/>
                <a:cs typeface="Tahoma"/>
              </a:rPr>
              <a:t>at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o</a:t>
            </a:r>
            <a:r>
              <a:rPr sz="2500" b="1" spc="6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r>
              <a:rPr sz="2500" b="1" dirty="0">
                <a:solidFill>
                  <a:srgbClr val="12183C"/>
                </a:solidFill>
                <a:latin typeface="Tahoma"/>
                <a:cs typeface="Tahoma"/>
              </a:rPr>
              <a:t>s</a:t>
            </a:r>
            <a:r>
              <a:rPr sz="2500" b="1" spc="-1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-85" dirty="0">
                <a:solidFill>
                  <a:srgbClr val="12183C"/>
                </a:solidFill>
                <a:latin typeface="Tahoma"/>
                <a:cs typeface="Tahoma"/>
              </a:rPr>
              <a:t>i</a:t>
            </a:r>
            <a:r>
              <a:rPr sz="2500" b="1" spc="110" dirty="0">
                <a:solidFill>
                  <a:srgbClr val="12183C"/>
                </a:solidFill>
                <a:latin typeface="Tahoma"/>
                <a:cs typeface="Tahoma"/>
              </a:rPr>
              <a:t>n</a:t>
            </a:r>
            <a:endParaRPr sz="2500" dirty="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3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0" y="10286999"/>
                </a:moveTo>
                <a:lnTo>
                  <a:pt x="15373" y="10286999"/>
                </a:lnTo>
                <a:lnTo>
                  <a:pt x="15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247" y="3"/>
            <a:ext cx="17308195" cy="10287000"/>
          </a:xfrm>
          <a:custGeom>
            <a:avLst/>
            <a:gdLst/>
            <a:ahLst/>
            <a:cxnLst/>
            <a:rect l="l" t="t" r="r" b="b"/>
            <a:pathLst>
              <a:path w="17308195" h="10287000">
                <a:moveTo>
                  <a:pt x="0" y="10286999"/>
                </a:moveTo>
                <a:lnTo>
                  <a:pt x="17308174" y="10286999"/>
                </a:lnTo>
                <a:lnTo>
                  <a:pt x="173081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42098" y="1865325"/>
            <a:ext cx="4765675" cy="7381875"/>
            <a:chOff x="1342098" y="1865325"/>
            <a:chExt cx="4765675" cy="7381875"/>
          </a:xfrm>
          <a:solidFill>
            <a:schemeClr val="bg1">
              <a:lumMod val="85000"/>
            </a:schemeClr>
          </a:solidFill>
        </p:grpSpPr>
        <p:sp>
          <p:nvSpPr>
            <p:cNvPr id="5" name="object 5"/>
            <p:cNvSpPr/>
            <p:nvPr/>
          </p:nvSpPr>
          <p:spPr>
            <a:xfrm>
              <a:off x="1342098" y="1865325"/>
              <a:ext cx="4765675" cy="7381875"/>
            </a:xfrm>
            <a:custGeom>
              <a:avLst/>
              <a:gdLst/>
              <a:ahLst/>
              <a:cxnLst/>
              <a:rect l="l" t="t" r="r" b="b"/>
              <a:pathLst>
                <a:path w="4765675" h="7381875">
                  <a:moveTo>
                    <a:pt x="4640785" y="7381350"/>
                  </a:moveTo>
                  <a:lnTo>
                    <a:pt x="124367" y="7381350"/>
                  </a:lnTo>
                  <a:lnTo>
                    <a:pt x="110018" y="7379026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2"/>
                  </a:lnTo>
                  <a:lnTo>
                    <a:pt x="0" y="160749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4404" y="0"/>
                  </a:lnTo>
                  <a:lnTo>
                    <a:pt x="4655134" y="8214"/>
                  </a:lnTo>
                  <a:lnTo>
                    <a:pt x="4699252" y="31073"/>
                  </a:lnTo>
                  <a:lnTo>
                    <a:pt x="4734079" y="65900"/>
                  </a:lnTo>
                  <a:lnTo>
                    <a:pt x="4756938" y="110018"/>
                  </a:lnTo>
                  <a:lnTo>
                    <a:pt x="4765153" y="160749"/>
                  </a:lnTo>
                  <a:lnTo>
                    <a:pt x="4765153" y="7226492"/>
                  </a:lnTo>
                  <a:lnTo>
                    <a:pt x="4756938" y="7277223"/>
                  </a:lnTo>
                  <a:lnTo>
                    <a:pt x="4734079" y="7321340"/>
                  </a:lnTo>
                  <a:lnTo>
                    <a:pt x="4699252" y="7356167"/>
                  </a:lnTo>
                  <a:lnTo>
                    <a:pt x="4655134" y="7379026"/>
                  </a:lnTo>
                  <a:lnTo>
                    <a:pt x="4640785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1110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5491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4254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8636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3017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7399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1780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6162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70543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74925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8368822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17" name="object 17"/>
          <p:cNvSpPr txBox="1"/>
          <p:nvPr/>
        </p:nvSpPr>
        <p:spPr>
          <a:xfrm>
            <a:off x="1986605" y="5495441"/>
            <a:ext cx="3789045" cy="312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500" b="1" spc="5" dirty="0">
                <a:solidFill>
                  <a:srgbClr val="12183C"/>
                </a:solidFill>
                <a:latin typeface="Tahoma"/>
                <a:cs typeface="Tahoma"/>
              </a:rPr>
              <a:t>Sorting, nonzero, np.where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500" b="1" spc="95" dirty="0">
                <a:solidFill>
                  <a:srgbClr val="12183C"/>
                </a:solidFill>
                <a:latin typeface="Tahoma"/>
                <a:cs typeface="Tahoma"/>
              </a:rPr>
              <a:t>3D array in np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500" b="1" spc="95" dirty="0">
                <a:solidFill>
                  <a:srgbClr val="12183C"/>
                </a:solidFill>
                <a:latin typeface="Tahoma"/>
                <a:cs typeface="Tahoma"/>
              </a:rPr>
              <a:t>Install Matplotlib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500" b="1" spc="95" dirty="0">
                <a:solidFill>
                  <a:srgbClr val="12183C"/>
                </a:solidFill>
                <a:latin typeface="Tahoma"/>
                <a:cs typeface="Tahoma"/>
              </a:rPr>
              <a:t>Bar graph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en-US" sz="2500" b="1" spc="9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500" b="1" spc="95" dirty="0">
                <a:solidFill>
                  <a:srgbClr val="12183C"/>
                </a:solidFill>
                <a:latin typeface="Tahoma"/>
                <a:cs typeface="Tahoma"/>
              </a:rPr>
              <a:t>Assignment 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86605" y="2015050"/>
            <a:ext cx="3591560" cy="35375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12183C"/>
                </a:solidFill>
                <a:latin typeface="Tahoma"/>
                <a:cs typeface="Tahoma"/>
              </a:rPr>
              <a:t>Week-0</a:t>
            </a:r>
            <a:r>
              <a:rPr lang="en-US" sz="3600" b="1" spc="-50" dirty="0">
                <a:solidFill>
                  <a:srgbClr val="12183C"/>
                </a:solidFill>
                <a:latin typeface="Tahoma"/>
                <a:cs typeface="Tahoma"/>
              </a:rPr>
              <a:t>4</a:t>
            </a:r>
          </a:p>
          <a:p>
            <a:pPr marL="12700" marR="54610">
              <a:lnSpc>
                <a:spcPct val="114999"/>
              </a:lnSpc>
              <a:spcBef>
                <a:spcPts val="2385"/>
              </a:spcBef>
            </a:pPr>
            <a:r>
              <a:rPr lang="en-US" sz="2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Permutation, Concatenation, Mask (process all data in nparray): </a:t>
            </a:r>
            <a:r>
              <a:rPr lang="en-US" sz="2800" dirty="0"/>
              <a:t>- &gt;,</a:t>
            </a:r>
            <a:r>
              <a:rPr lang="en-US" sz="2500" b="1" spc="6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endParaRPr lang="en-US" sz="250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lang="en-US" sz="2500" b="1" dirty="0">
                <a:latin typeface="Tahoma"/>
                <a:cs typeface="Tahoma"/>
              </a:rPr>
              <a:t>Mask op. in csv and API data</a:t>
            </a:r>
            <a:endParaRPr lang="en-US" sz="2500" dirty="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85901" y="1871059"/>
            <a:ext cx="4757420" cy="7381875"/>
            <a:chOff x="12291628" y="1871061"/>
            <a:chExt cx="4757420" cy="7381875"/>
          </a:xfrm>
          <a:solidFill>
            <a:schemeClr val="bg1">
              <a:lumMod val="85000"/>
            </a:schemeClr>
          </a:solidFill>
        </p:grpSpPr>
        <p:sp>
          <p:nvSpPr>
            <p:cNvPr id="28" name="object 28"/>
            <p:cNvSpPr/>
            <p:nvPr/>
          </p:nvSpPr>
          <p:spPr>
            <a:xfrm>
              <a:off x="12291628" y="1871061"/>
              <a:ext cx="4757420" cy="7381875"/>
            </a:xfrm>
            <a:custGeom>
              <a:avLst/>
              <a:gdLst/>
              <a:ahLst/>
              <a:cxnLst/>
              <a:rect l="l" t="t" r="r" b="b"/>
              <a:pathLst>
                <a:path w="4757419" h="7381875">
                  <a:moveTo>
                    <a:pt x="4638602" y="7381350"/>
                  </a:moveTo>
                  <a:lnTo>
                    <a:pt x="124365" y="7381350"/>
                  </a:lnTo>
                  <a:lnTo>
                    <a:pt x="110018" y="7379027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3"/>
                  </a:lnTo>
                  <a:lnTo>
                    <a:pt x="0" y="160748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2220" y="0"/>
                  </a:lnTo>
                  <a:lnTo>
                    <a:pt x="4652950" y="8214"/>
                  </a:lnTo>
                  <a:lnTo>
                    <a:pt x="4697067" y="31073"/>
                  </a:lnTo>
                  <a:lnTo>
                    <a:pt x="4731894" y="65900"/>
                  </a:lnTo>
                  <a:lnTo>
                    <a:pt x="4754753" y="110018"/>
                  </a:lnTo>
                  <a:lnTo>
                    <a:pt x="4756870" y="123087"/>
                  </a:lnTo>
                  <a:lnTo>
                    <a:pt x="4756870" y="7264153"/>
                  </a:lnTo>
                  <a:lnTo>
                    <a:pt x="4731894" y="7321340"/>
                  </a:lnTo>
                  <a:lnTo>
                    <a:pt x="4697067" y="7356167"/>
                  </a:lnTo>
                  <a:lnTo>
                    <a:pt x="4652950" y="7379027"/>
                  </a:lnTo>
                  <a:lnTo>
                    <a:pt x="4638602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1167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5549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9930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4312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61838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0601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886702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740867" y="164538"/>
            <a:ext cx="1000877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885" dirty="0">
                <a:solidFill>
                  <a:srgbClr val="12183C"/>
                </a:solidFill>
                <a:latin typeface="Microsoft Sans Serif"/>
                <a:cs typeface="Microsoft Sans Serif"/>
              </a:rPr>
              <a:t>Work</a:t>
            </a:r>
            <a:r>
              <a:rPr sz="8000" b="0" spc="459" dirty="0">
                <a:solidFill>
                  <a:srgbClr val="12183C"/>
                </a:solidFill>
                <a:latin typeface="Microsoft Sans Serif"/>
                <a:cs typeface="Microsoft Sans Serif"/>
              </a:rPr>
              <a:t> </a:t>
            </a:r>
            <a:r>
              <a:rPr sz="8000" b="0" spc="880" dirty="0">
                <a:solidFill>
                  <a:srgbClr val="12183C"/>
                </a:solidFill>
                <a:latin typeface="Microsoft Sans Serif"/>
                <a:cs typeface="Microsoft Sans Serif"/>
              </a:rPr>
              <a:t>Report</a:t>
            </a:r>
            <a:endParaRPr sz="8000" dirty="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" y="14898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90422" y="16029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07022" y="2031344"/>
            <a:ext cx="3851910" cy="198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endParaRPr lang="en-US" sz="355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935043" y="2031344"/>
            <a:ext cx="3607435" cy="6131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Week-0</a:t>
            </a:r>
            <a:r>
              <a:rPr lang="en-US" sz="3550" b="1" spc="50" dirty="0">
                <a:solidFill>
                  <a:srgbClr val="12183C"/>
                </a:solidFill>
                <a:latin typeface="Tahoma"/>
                <a:cs typeface="Tahoma"/>
              </a:rPr>
              <a:t>6</a:t>
            </a: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Pandas concepts  Pandas series    Pandas Dataframe     Created pandas series and dataframe from python list, tuple and dictionary       Excel/csv data into pandas dataframe Merge multiple dataframe(csv files) </a:t>
            </a: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   Assignment 3</a:t>
            </a:r>
            <a:endParaRPr lang="en-US" sz="2500" dirty="0">
              <a:latin typeface="Tahoma"/>
              <a:cs typeface="Tahoma"/>
            </a:endParaRPr>
          </a:p>
        </p:txBody>
      </p:sp>
      <p:grpSp>
        <p:nvGrpSpPr>
          <p:cNvPr id="52" name="object 27">
            <a:extLst>
              <a:ext uri="{FF2B5EF4-FFF2-40B4-BE49-F238E27FC236}">
                <a16:creationId xmlns:a16="http://schemas.microsoft.com/office/drawing/2014/main" id="{97F8A590-387D-8B55-3BDB-CF67D6A04712}"/>
              </a:ext>
            </a:extLst>
          </p:cNvPr>
          <p:cNvGrpSpPr/>
          <p:nvPr/>
        </p:nvGrpSpPr>
        <p:grpSpPr>
          <a:xfrm>
            <a:off x="6781380" y="1871060"/>
            <a:ext cx="4757420" cy="7381875"/>
            <a:chOff x="12118741" y="1876796"/>
            <a:chExt cx="4757420" cy="7381875"/>
          </a:xfrm>
          <a:solidFill>
            <a:schemeClr val="bg1">
              <a:lumMod val="85000"/>
            </a:schemeClr>
          </a:solidFill>
        </p:grpSpPr>
        <p:sp>
          <p:nvSpPr>
            <p:cNvPr id="53" name="object 28">
              <a:extLst>
                <a:ext uri="{FF2B5EF4-FFF2-40B4-BE49-F238E27FC236}">
                  <a16:creationId xmlns:a16="http://schemas.microsoft.com/office/drawing/2014/main" id="{E1242906-071C-3B6C-5FB0-FD4FA724FCBD}"/>
                </a:ext>
              </a:extLst>
            </p:cNvPr>
            <p:cNvSpPr/>
            <p:nvPr/>
          </p:nvSpPr>
          <p:spPr>
            <a:xfrm>
              <a:off x="12118741" y="1876796"/>
              <a:ext cx="4757420" cy="7381875"/>
            </a:xfrm>
            <a:custGeom>
              <a:avLst/>
              <a:gdLst/>
              <a:ahLst/>
              <a:cxnLst/>
              <a:rect l="l" t="t" r="r" b="b"/>
              <a:pathLst>
                <a:path w="4757419" h="7381875">
                  <a:moveTo>
                    <a:pt x="4638602" y="7381350"/>
                  </a:moveTo>
                  <a:lnTo>
                    <a:pt x="124365" y="7381350"/>
                  </a:lnTo>
                  <a:lnTo>
                    <a:pt x="110018" y="7379027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3"/>
                  </a:lnTo>
                  <a:lnTo>
                    <a:pt x="0" y="160748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2220" y="0"/>
                  </a:lnTo>
                  <a:lnTo>
                    <a:pt x="4652950" y="8214"/>
                  </a:lnTo>
                  <a:lnTo>
                    <a:pt x="4697067" y="31073"/>
                  </a:lnTo>
                  <a:lnTo>
                    <a:pt x="4731894" y="65900"/>
                  </a:lnTo>
                  <a:lnTo>
                    <a:pt x="4754753" y="110018"/>
                  </a:lnTo>
                  <a:lnTo>
                    <a:pt x="4756870" y="123087"/>
                  </a:lnTo>
                  <a:lnTo>
                    <a:pt x="4756870" y="7264153"/>
                  </a:lnTo>
                  <a:lnTo>
                    <a:pt x="4731894" y="7321340"/>
                  </a:lnTo>
                  <a:lnTo>
                    <a:pt x="4697067" y="7356167"/>
                  </a:lnTo>
                  <a:lnTo>
                    <a:pt x="4652950" y="7379027"/>
                  </a:lnTo>
                  <a:lnTo>
                    <a:pt x="4638602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pic>
          <p:nvPicPr>
            <p:cNvPr id="54" name="object 29">
              <a:extLst>
                <a:ext uri="{FF2B5EF4-FFF2-40B4-BE49-F238E27FC236}">
                  <a16:creationId xmlns:a16="http://schemas.microsoft.com/office/drawing/2014/main" id="{32E28E08-822E-2A0B-AE22-40247FDE772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1167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5" name="object 30">
              <a:extLst>
                <a:ext uri="{FF2B5EF4-FFF2-40B4-BE49-F238E27FC236}">
                  <a16:creationId xmlns:a16="http://schemas.microsoft.com/office/drawing/2014/main" id="{FD2E1F4B-CA36-6840-291B-B4D82F67D83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5549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65725157-AFBD-DABD-156F-7159C5E5DE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4312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8" name="object 33">
              <a:extLst>
                <a:ext uri="{FF2B5EF4-FFF2-40B4-BE49-F238E27FC236}">
                  <a16:creationId xmlns:a16="http://schemas.microsoft.com/office/drawing/2014/main" id="{A4EA2C2E-69D5-5394-2449-FF7EF35D95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8693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9" name="object 34">
              <a:extLst>
                <a:ext uri="{FF2B5EF4-FFF2-40B4-BE49-F238E27FC236}">
                  <a16:creationId xmlns:a16="http://schemas.microsoft.com/office/drawing/2014/main" id="{FEDFA2D0-B285-F8AF-3DE4-BE49B541B88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53075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0" name="object 35">
              <a:extLst>
                <a:ext uri="{FF2B5EF4-FFF2-40B4-BE49-F238E27FC236}">
                  <a16:creationId xmlns:a16="http://schemas.microsoft.com/office/drawing/2014/main" id="{46AEBB91-6E33-CCC1-EDB8-53A35D0649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5682636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1" name="object 36">
              <a:extLst>
                <a:ext uri="{FF2B5EF4-FFF2-40B4-BE49-F238E27FC236}">
                  <a16:creationId xmlns:a16="http://schemas.microsoft.com/office/drawing/2014/main" id="{25BA9B4A-09F7-B7F7-8C04-541362D43F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66219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2" name="object 37">
              <a:extLst>
                <a:ext uri="{FF2B5EF4-FFF2-40B4-BE49-F238E27FC236}">
                  <a16:creationId xmlns:a16="http://schemas.microsoft.com/office/drawing/2014/main" id="{19517478-01C7-9D3D-3C11-76B451D744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0601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3" name="object 38">
              <a:extLst>
                <a:ext uri="{FF2B5EF4-FFF2-40B4-BE49-F238E27FC236}">
                  <a16:creationId xmlns:a16="http://schemas.microsoft.com/office/drawing/2014/main" id="{D61B64BA-310D-7B17-35C6-8A64A057DB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435236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66" name="object 51">
            <a:extLst>
              <a:ext uri="{FF2B5EF4-FFF2-40B4-BE49-F238E27FC236}">
                <a16:creationId xmlns:a16="http://schemas.microsoft.com/office/drawing/2014/main" id="{2E563F21-57C7-8241-81D9-6640687E5400}"/>
              </a:ext>
            </a:extLst>
          </p:cNvPr>
          <p:cNvSpPr txBox="1"/>
          <p:nvPr/>
        </p:nvSpPr>
        <p:spPr>
          <a:xfrm>
            <a:off x="7559995" y="2066490"/>
            <a:ext cx="3607435" cy="61316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Week-0</a:t>
            </a:r>
            <a:r>
              <a:rPr lang="en-US" sz="3550" b="1" spc="50" dirty="0">
                <a:solidFill>
                  <a:srgbClr val="12183C"/>
                </a:solidFill>
                <a:latin typeface="Tahoma"/>
                <a:cs typeface="Tahoma"/>
              </a:rPr>
              <a:t>5</a:t>
            </a:r>
            <a:endParaRPr sz="355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P</a:t>
            </a: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ie char</a:t>
            </a:r>
            <a:r>
              <a:rPr sz="2500" b="1" spc="40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lang="en-US" sz="2500" b="1" spc="4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sz="2500" b="1" spc="15" dirty="0">
                <a:solidFill>
                  <a:srgbClr val="12183C"/>
                </a:solidFill>
                <a:latin typeface="Tahoma"/>
                <a:cs typeface="Tahoma"/>
              </a:rPr>
              <a:t> </a:t>
            </a:r>
            <a:r>
              <a:rPr lang="en-US" sz="2500" b="1" spc="15" dirty="0">
                <a:solidFill>
                  <a:srgbClr val="12183C"/>
                </a:solidFill>
                <a:latin typeface="Tahoma"/>
                <a:cs typeface="Tahoma"/>
              </a:rPr>
              <a:t>               Line chart, multiline graph</a:t>
            </a: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,           Histogram  Scatterplot          Multi bar graph         Graphs from dictionary                    Graphs from csv data  </a:t>
            </a:r>
            <a:r>
              <a:rPr lang="en-US" sz="2499" b="1" spc="-47" dirty="0">
                <a:solidFill>
                  <a:srgbClr val="1319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Fetching data from API and </a:t>
            </a:r>
            <a:r>
              <a:rPr lang="en-US" sz="2499" b="1" spc="-47" dirty="0" err="1">
                <a:solidFill>
                  <a:srgbClr val="1319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subplotting</a:t>
            </a:r>
            <a:r>
              <a:rPr lang="en-US" sz="2499" b="1" spc="-47" dirty="0">
                <a:solidFill>
                  <a:srgbClr val="1319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Assignment 2</a:t>
            </a:r>
          </a:p>
        </p:txBody>
      </p:sp>
      <p:pic>
        <p:nvPicPr>
          <p:cNvPr id="69" name="object 38">
            <a:extLst>
              <a:ext uri="{FF2B5EF4-FFF2-40B4-BE49-F238E27FC236}">
                <a16:creationId xmlns:a16="http://schemas.microsoft.com/office/drawing/2014/main" id="{05A4056E-F23D-F74C-A637-10BB759B6B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2350" y="7886700"/>
            <a:ext cx="95250" cy="952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211811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3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0" y="10286999"/>
                </a:moveTo>
                <a:lnTo>
                  <a:pt x="15373" y="10286999"/>
                </a:lnTo>
                <a:lnTo>
                  <a:pt x="15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247" y="3"/>
            <a:ext cx="17308195" cy="10287000"/>
          </a:xfrm>
          <a:custGeom>
            <a:avLst/>
            <a:gdLst/>
            <a:ahLst/>
            <a:cxnLst/>
            <a:rect l="l" t="t" r="r" b="b"/>
            <a:pathLst>
              <a:path w="17308195" h="10287000">
                <a:moveTo>
                  <a:pt x="0" y="10286999"/>
                </a:moveTo>
                <a:lnTo>
                  <a:pt x="17308174" y="10286999"/>
                </a:lnTo>
                <a:lnTo>
                  <a:pt x="173081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42098" y="1865325"/>
            <a:ext cx="4765675" cy="7381875"/>
            <a:chOff x="1342098" y="1865325"/>
            <a:chExt cx="4765675" cy="7381875"/>
          </a:xfrm>
          <a:solidFill>
            <a:schemeClr val="bg1">
              <a:lumMod val="85000"/>
            </a:schemeClr>
          </a:solidFill>
        </p:grpSpPr>
        <p:sp>
          <p:nvSpPr>
            <p:cNvPr id="5" name="object 5"/>
            <p:cNvSpPr/>
            <p:nvPr/>
          </p:nvSpPr>
          <p:spPr>
            <a:xfrm>
              <a:off x="1342098" y="1865325"/>
              <a:ext cx="4765675" cy="7381875"/>
            </a:xfrm>
            <a:custGeom>
              <a:avLst/>
              <a:gdLst/>
              <a:ahLst/>
              <a:cxnLst/>
              <a:rect l="l" t="t" r="r" b="b"/>
              <a:pathLst>
                <a:path w="4765675" h="7381875">
                  <a:moveTo>
                    <a:pt x="4640785" y="7381350"/>
                  </a:moveTo>
                  <a:lnTo>
                    <a:pt x="124367" y="7381350"/>
                  </a:lnTo>
                  <a:lnTo>
                    <a:pt x="110018" y="7379026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2"/>
                  </a:lnTo>
                  <a:lnTo>
                    <a:pt x="0" y="160749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4404" y="0"/>
                  </a:lnTo>
                  <a:lnTo>
                    <a:pt x="4655134" y="8214"/>
                  </a:lnTo>
                  <a:lnTo>
                    <a:pt x="4699252" y="31073"/>
                  </a:lnTo>
                  <a:lnTo>
                    <a:pt x="4734079" y="65900"/>
                  </a:lnTo>
                  <a:lnTo>
                    <a:pt x="4756938" y="110018"/>
                  </a:lnTo>
                  <a:lnTo>
                    <a:pt x="4765153" y="160749"/>
                  </a:lnTo>
                  <a:lnTo>
                    <a:pt x="4765153" y="7226492"/>
                  </a:lnTo>
                  <a:lnTo>
                    <a:pt x="4756938" y="7277223"/>
                  </a:lnTo>
                  <a:lnTo>
                    <a:pt x="4734079" y="7321340"/>
                  </a:lnTo>
                  <a:lnTo>
                    <a:pt x="4699252" y="7356167"/>
                  </a:lnTo>
                  <a:lnTo>
                    <a:pt x="4655134" y="7379026"/>
                  </a:lnTo>
                  <a:lnTo>
                    <a:pt x="4640785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1110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35491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4254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48636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3017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57399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17807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6616222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404" y="7054372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18" name="object 18"/>
          <p:cNvSpPr txBox="1"/>
          <p:nvPr/>
        </p:nvSpPr>
        <p:spPr>
          <a:xfrm>
            <a:off x="1986605" y="2015050"/>
            <a:ext cx="3591560" cy="5254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17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12183C"/>
                </a:solidFill>
                <a:latin typeface="Tahoma"/>
                <a:cs typeface="Tahoma"/>
              </a:rPr>
              <a:t>Week-0</a:t>
            </a:r>
            <a:r>
              <a:rPr lang="en-US" sz="3600" b="1" spc="-50" dirty="0">
                <a:solidFill>
                  <a:srgbClr val="12183C"/>
                </a:solidFill>
                <a:latin typeface="Tahoma"/>
                <a:cs typeface="Tahoma"/>
              </a:rPr>
              <a:t>7</a:t>
            </a: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Generating graphs from API using pandas module Pre-processing: finding null values in dataframe    Data cleaning:   replace the null values with 0 or required values     Assignment 4 </a:t>
            </a:r>
          </a:p>
        </p:txBody>
      </p:sp>
      <p:sp>
        <p:nvSpPr>
          <p:cNvPr id="28" name="object 28"/>
          <p:cNvSpPr/>
          <p:nvPr/>
        </p:nvSpPr>
        <p:spPr>
          <a:xfrm>
            <a:off x="12285901" y="1871059"/>
            <a:ext cx="4757420" cy="7381875"/>
          </a:xfrm>
          <a:custGeom>
            <a:avLst/>
            <a:gdLst/>
            <a:ahLst/>
            <a:cxnLst/>
            <a:rect l="l" t="t" r="r" b="b"/>
            <a:pathLst>
              <a:path w="4757419" h="7381875">
                <a:moveTo>
                  <a:pt x="4638602" y="7381350"/>
                </a:moveTo>
                <a:lnTo>
                  <a:pt x="124365" y="7381350"/>
                </a:lnTo>
                <a:lnTo>
                  <a:pt x="110018" y="7379027"/>
                </a:lnTo>
                <a:lnTo>
                  <a:pt x="65900" y="7356167"/>
                </a:lnTo>
                <a:lnTo>
                  <a:pt x="31073" y="7321340"/>
                </a:lnTo>
                <a:lnTo>
                  <a:pt x="8214" y="7277223"/>
                </a:lnTo>
                <a:lnTo>
                  <a:pt x="0" y="7226493"/>
                </a:lnTo>
                <a:lnTo>
                  <a:pt x="0" y="160748"/>
                </a:lnTo>
                <a:lnTo>
                  <a:pt x="8214" y="110018"/>
                </a:lnTo>
                <a:lnTo>
                  <a:pt x="31073" y="65900"/>
                </a:lnTo>
                <a:lnTo>
                  <a:pt x="65900" y="31073"/>
                </a:lnTo>
                <a:lnTo>
                  <a:pt x="110018" y="8214"/>
                </a:lnTo>
                <a:lnTo>
                  <a:pt x="160748" y="0"/>
                </a:lnTo>
                <a:lnTo>
                  <a:pt x="4602220" y="0"/>
                </a:lnTo>
                <a:lnTo>
                  <a:pt x="4652950" y="8214"/>
                </a:lnTo>
                <a:lnTo>
                  <a:pt x="4697067" y="31073"/>
                </a:lnTo>
                <a:lnTo>
                  <a:pt x="4731894" y="65900"/>
                </a:lnTo>
                <a:lnTo>
                  <a:pt x="4754753" y="110018"/>
                </a:lnTo>
                <a:lnTo>
                  <a:pt x="4756870" y="123087"/>
                </a:lnTo>
                <a:lnTo>
                  <a:pt x="4756870" y="7264153"/>
                </a:lnTo>
                <a:lnTo>
                  <a:pt x="4731894" y="7321340"/>
                </a:lnTo>
                <a:lnTo>
                  <a:pt x="4697067" y="7356167"/>
                </a:lnTo>
                <a:lnTo>
                  <a:pt x="4652950" y="7379027"/>
                </a:lnTo>
                <a:lnTo>
                  <a:pt x="4638602" y="7381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740867" y="164538"/>
            <a:ext cx="1000877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885" dirty="0">
                <a:solidFill>
                  <a:srgbClr val="12183C"/>
                </a:solidFill>
                <a:latin typeface="Microsoft Sans Serif"/>
                <a:cs typeface="Microsoft Sans Serif"/>
              </a:rPr>
              <a:t>Work</a:t>
            </a:r>
            <a:r>
              <a:rPr sz="8000" b="0" spc="459" dirty="0">
                <a:solidFill>
                  <a:srgbClr val="12183C"/>
                </a:solidFill>
                <a:latin typeface="Microsoft Sans Serif"/>
                <a:cs typeface="Microsoft Sans Serif"/>
              </a:rPr>
              <a:t> </a:t>
            </a:r>
            <a:r>
              <a:rPr sz="8000" b="0" spc="880" dirty="0">
                <a:solidFill>
                  <a:srgbClr val="12183C"/>
                </a:solidFill>
                <a:latin typeface="Microsoft Sans Serif"/>
                <a:cs typeface="Microsoft Sans Serif"/>
              </a:rPr>
              <a:t>Report</a:t>
            </a:r>
            <a:endParaRPr sz="8000" dirty="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" y="14898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90422" y="16029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07022" y="2031344"/>
            <a:ext cx="3851910" cy="198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endParaRPr lang="en-US" sz="355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935043" y="2031344"/>
            <a:ext cx="3607435" cy="69461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</a:t>
            </a:r>
            <a:r>
              <a:rPr lang="en-US" sz="3550" b="1" spc="50" dirty="0">
                <a:solidFill>
                  <a:srgbClr val="12183C"/>
                </a:solidFill>
                <a:latin typeface="Tahoma"/>
                <a:cs typeface="Tahoma"/>
              </a:rPr>
              <a:t>09</a:t>
            </a: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Regular expression</a:t>
            </a: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re.match</a:t>
            </a: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re.search,re.findall</a:t>
            </a: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Validation of mobile </a:t>
            </a: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number,email,pincode</a:t>
            </a: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Extract pin code from address</a:t>
            </a: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Ml</a:t>
            </a: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- linear regression</a:t>
            </a:r>
          </a:p>
          <a:p>
            <a:pPr marL="355600" marR="5080" indent="-342900">
              <a:spcBef>
                <a:spcPts val="2355"/>
              </a:spcBef>
              <a:buFont typeface="Arial" panose="020B0604020202020204" pitchFamily="34" charset="0"/>
              <a:buChar char="•"/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Assignment 6</a:t>
            </a:r>
          </a:p>
        </p:txBody>
      </p:sp>
      <p:grpSp>
        <p:nvGrpSpPr>
          <p:cNvPr id="52" name="object 27">
            <a:extLst>
              <a:ext uri="{FF2B5EF4-FFF2-40B4-BE49-F238E27FC236}">
                <a16:creationId xmlns:a16="http://schemas.microsoft.com/office/drawing/2014/main" id="{97F8A590-387D-8B55-3BDB-CF67D6A04712}"/>
              </a:ext>
            </a:extLst>
          </p:cNvPr>
          <p:cNvGrpSpPr/>
          <p:nvPr/>
        </p:nvGrpSpPr>
        <p:grpSpPr>
          <a:xfrm>
            <a:off x="6781380" y="1871060"/>
            <a:ext cx="4757420" cy="7381875"/>
            <a:chOff x="12118741" y="1876796"/>
            <a:chExt cx="4757420" cy="7381875"/>
          </a:xfrm>
          <a:solidFill>
            <a:schemeClr val="bg1">
              <a:lumMod val="85000"/>
            </a:schemeClr>
          </a:solidFill>
        </p:grpSpPr>
        <p:sp>
          <p:nvSpPr>
            <p:cNvPr id="53" name="object 28">
              <a:extLst>
                <a:ext uri="{FF2B5EF4-FFF2-40B4-BE49-F238E27FC236}">
                  <a16:creationId xmlns:a16="http://schemas.microsoft.com/office/drawing/2014/main" id="{E1242906-071C-3B6C-5FB0-FD4FA724FCBD}"/>
                </a:ext>
              </a:extLst>
            </p:cNvPr>
            <p:cNvSpPr/>
            <p:nvPr/>
          </p:nvSpPr>
          <p:spPr>
            <a:xfrm>
              <a:off x="12118741" y="1876796"/>
              <a:ext cx="4757420" cy="7381875"/>
            </a:xfrm>
            <a:custGeom>
              <a:avLst/>
              <a:gdLst/>
              <a:ahLst/>
              <a:cxnLst/>
              <a:rect l="l" t="t" r="r" b="b"/>
              <a:pathLst>
                <a:path w="4757419" h="7381875">
                  <a:moveTo>
                    <a:pt x="4638602" y="7381350"/>
                  </a:moveTo>
                  <a:lnTo>
                    <a:pt x="124365" y="7381350"/>
                  </a:lnTo>
                  <a:lnTo>
                    <a:pt x="110018" y="7379027"/>
                  </a:lnTo>
                  <a:lnTo>
                    <a:pt x="65900" y="7356167"/>
                  </a:lnTo>
                  <a:lnTo>
                    <a:pt x="31073" y="7321340"/>
                  </a:lnTo>
                  <a:lnTo>
                    <a:pt x="8214" y="7277223"/>
                  </a:lnTo>
                  <a:lnTo>
                    <a:pt x="0" y="7226493"/>
                  </a:lnTo>
                  <a:lnTo>
                    <a:pt x="0" y="160748"/>
                  </a:lnTo>
                  <a:lnTo>
                    <a:pt x="8214" y="110018"/>
                  </a:lnTo>
                  <a:lnTo>
                    <a:pt x="31073" y="65900"/>
                  </a:lnTo>
                  <a:lnTo>
                    <a:pt x="65900" y="31073"/>
                  </a:lnTo>
                  <a:lnTo>
                    <a:pt x="110018" y="8214"/>
                  </a:lnTo>
                  <a:lnTo>
                    <a:pt x="160748" y="0"/>
                  </a:lnTo>
                  <a:lnTo>
                    <a:pt x="4602220" y="0"/>
                  </a:lnTo>
                  <a:lnTo>
                    <a:pt x="4652950" y="8214"/>
                  </a:lnTo>
                  <a:lnTo>
                    <a:pt x="4697067" y="31073"/>
                  </a:lnTo>
                  <a:lnTo>
                    <a:pt x="4731894" y="65900"/>
                  </a:lnTo>
                  <a:lnTo>
                    <a:pt x="4754753" y="110018"/>
                  </a:lnTo>
                  <a:lnTo>
                    <a:pt x="4756870" y="123087"/>
                  </a:lnTo>
                  <a:lnTo>
                    <a:pt x="4756870" y="7264153"/>
                  </a:lnTo>
                  <a:lnTo>
                    <a:pt x="4731894" y="7321340"/>
                  </a:lnTo>
                  <a:lnTo>
                    <a:pt x="4697067" y="7356167"/>
                  </a:lnTo>
                  <a:lnTo>
                    <a:pt x="4652950" y="7379027"/>
                  </a:lnTo>
                  <a:lnTo>
                    <a:pt x="4638602" y="738135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pic>
          <p:nvPicPr>
            <p:cNvPr id="54" name="object 29">
              <a:extLst>
                <a:ext uri="{FF2B5EF4-FFF2-40B4-BE49-F238E27FC236}">
                  <a16:creationId xmlns:a16="http://schemas.microsoft.com/office/drawing/2014/main" id="{32E28E08-822E-2A0B-AE22-40247FDE772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1167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5" name="object 30">
              <a:extLst>
                <a:ext uri="{FF2B5EF4-FFF2-40B4-BE49-F238E27FC236}">
                  <a16:creationId xmlns:a16="http://schemas.microsoft.com/office/drawing/2014/main" id="{FD2E1F4B-CA36-6840-291B-B4D82F67D83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35549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65725157-AFBD-DABD-156F-7159C5E5DEE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4312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8" name="object 33">
              <a:extLst>
                <a:ext uri="{FF2B5EF4-FFF2-40B4-BE49-F238E27FC236}">
                  <a16:creationId xmlns:a16="http://schemas.microsoft.com/office/drawing/2014/main" id="{A4EA2C2E-69D5-5394-2449-FF7EF35D95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48693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59" name="object 34">
              <a:extLst>
                <a:ext uri="{FF2B5EF4-FFF2-40B4-BE49-F238E27FC236}">
                  <a16:creationId xmlns:a16="http://schemas.microsoft.com/office/drawing/2014/main" id="{FEDFA2D0-B285-F8AF-3DE4-BE49B541B88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53075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0" name="object 35">
              <a:extLst>
                <a:ext uri="{FF2B5EF4-FFF2-40B4-BE49-F238E27FC236}">
                  <a16:creationId xmlns:a16="http://schemas.microsoft.com/office/drawing/2014/main" id="{46AEBB91-6E33-CCC1-EDB8-53A35D0649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5682636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1" name="object 36">
              <a:extLst>
                <a:ext uri="{FF2B5EF4-FFF2-40B4-BE49-F238E27FC236}">
                  <a16:creationId xmlns:a16="http://schemas.microsoft.com/office/drawing/2014/main" id="{25BA9B4A-09F7-B7F7-8C04-541362D43F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662195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2" name="object 37">
              <a:extLst>
                <a:ext uri="{FF2B5EF4-FFF2-40B4-BE49-F238E27FC236}">
                  <a16:creationId xmlns:a16="http://schemas.microsoft.com/office/drawing/2014/main" id="{19517478-01C7-9D3D-3C11-76B451D744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060105"/>
              <a:ext cx="95250" cy="95249"/>
            </a:xfrm>
            <a:prstGeom prst="rect">
              <a:avLst/>
            </a:prstGeom>
            <a:grpFill/>
          </p:spPr>
        </p:pic>
        <p:pic>
          <p:nvPicPr>
            <p:cNvPr id="63" name="object 38">
              <a:extLst>
                <a:ext uri="{FF2B5EF4-FFF2-40B4-BE49-F238E27FC236}">
                  <a16:creationId xmlns:a16="http://schemas.microsoft.com/office/drawing/2014/main" id="{D61B64BA-310D-7B17-35C6-8A64A057DB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842" y="7435236"/>
              <a:ext cx="95250" cy="95249"/>
            </a:xfrm>
            <a:prstGeom prst="rect">
              <a:avLst/>
            </a:prstGeom>
            <a:grpFill/>
          </p:spPr>
        </p:pic>
      </p:grpSp>
      <p:sp>
        <p:nvSpPr>
          <p:cNvPr id="66" name="object 51">
            <a:extLst>
              <a:ext uri="{FF2B5EF4-FFF2-40B4-BE49-F238E27FC236}">
                <a16:creationId xmlns:a16="http://schemas.microsoft.com/office/drawing/2014/main" id="{2E563F21-57C7-8241-81D9-6640687E5400}"/>
              </a:ext>
            </a:extLst>
          </p:cNvPr>
          <p:cNvSpPr txBox="1"/>
          <p:nvPr/>
        </p:nvSpPr>
        <p:spPr>
          <a:xfrm>
            <a:off x="7559995" y="2066490"/>
            <a:ext cx="3607435" cy="6439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r>
              <a:rPr sz="3550" b="1" spc="50" dirty="0">
                <a:solidFill>
                  <a:srgbClr val="12183C"/>
                </a:solidFill>
                <a:latin typeface="Tahoma"/>
                <a:cs typeface="Tahoma"/>
              </a:rPr>
              <a:t>Week-0</a:t>
            </a:r>
            <a:r>
              <a:rPr lang="en-US" sz="3550" b="1" spc="50" dirty="0">
                <a:solidFill>
                  <a:srgbClr val="12183C"/>
                </a:solidFill>
                <a:latin typeface="Tahoma"/>
                <a:cs typeface="Tahoma"/>
              </a:rPr>
              <a:t>8</a:t>
            </a:r>
            <a:endParaRPr sz="355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Text extraction     used split() function    used contains() fun.    Counter class :            </a:t>
            </a: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df.col.str.split</a:t>
            </a: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().apply(</a:t>
            </a:r>
            <a:r>
              <a:rPr lang="en-US" sz="2500" b="1" spc="-5" dirty="0" err="1">
                <a:solidFill>
                  <a:srgbClr val="12183C"/>
                </a:solidFill>
                <a:latin typeface="Tahoma"/>
                <a:cs typeface="Tahoma"/>
              </a:rPr>
              <a:t>c.upddate</a:t>
            </a: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)                    hotel.csv :                      data </a:t>
            </a: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Pre-processing Data cleaning              create search prog. For visualization </a:t>
            </a:r>
          </a:p>
          <a:p>
            <a:pPr marL="12700" marR="5080">
              <a:lnSpc>
                <a:spcPct val="114999"/>
              </a:lnSpc>
              <a:spcBef>
                <a:spcPts val="2355"/>
              </a:spcBef>
            </a:pPr>
            <a:r>
              <a:rPr lang="en-US" sz="2500" b="1" spc="40" dirty="0">
                <a:solidFill>
                  <a:srgbClr val="12183C"/>
                </a:solidFill>
                <a:latin typeface="Tahoma"/>
                <a:cs typeface="Tahoma"/>
              </a:rPr>
              <a:t>Assignment 5  </a:t>
            </a:r>
            <a:r>
              <a:rPr lang="en-US" sz="2500" b="1" spc="-5" dirty="0">
                <a:solidFill>
                  <a:srgbClr val="12183C"/>
                </a:solidFill>
                <a:latin typeface="Tahoma"/>
                <a:cs typeface="Tahoma"/>
              </a:rPr>
              <a:t>       </a:t>
            </a:r>
            <a:endParaRPr lang="en-US" sz="2500" dirty="0">
              <a:latin typeface="Tahoma"/>
              <a:cs typeface="Tahoma"/>
            </a:endParaRPr>
          </a:p>
        </p:txBody>
      </p:sp>
      <p:pic>
        <p:nvPicPr>
          <p:cNvPr id="69" name="object 38">
            <a:extLst>
              <a:ext uri="{FF2B5EF4-FFF2-40B4-BE49-F238E27FC236}">
                <a16:creationId xmlns:a16="http://schemas.microsoft.com/office/drawing/2014/main" id="{05A4056E-F23D-F74C-A637-10BB759B6B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2350" y="7886700"/>
            <a:ext cx="95250" cy="952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512837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72625" y="3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0" y="10286999"/>
                </a:moveTo>
                <a:lnTo>
                  <a:pt x="15373" y="10286999"/>
                </a:lnTo>
                <a:lnTo>
                  <a:pt x="15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5578" y="0"/>
            <a:ext cx="17308195" cy="10287000"/>
          </a:xfrm>
          <a:custGeom>
            <a:avLst/>
            <a:gdLst/>
            <a:ahLst/>
            <a:cxnLst/>
            <a:rect l="l" t="t" r="r" b="b"/>
            <a:pathLst>
              <a:path w="17308195" h="10287000">
                <a:moveTo>
                  <a:pt x="0" y="10286999"/>
                </a:moveTo>
                <a:lnTo>
                  <a:pt x="17308174" y="10286999"/>
                </a:lnTo>
                <a:lnTo>
                  <a:pt x="173081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740867" y="164538"/>
            <a:ext cx="1000877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885" dirty="0">
                <a:solidFill>
                  <a:srgbClr val="12183C"/>
                </a:solidFill>
                <a:latin typeface="Microsoft Sans Serif"/>
                <a:cs typeface="Microsoft Sans Serif"/>
              </a:rPr>
              <a:t>Work</a:t>
            </a:r>
            <a:r>
              <a:rPr sz="8000" b="0" spc="459" dirty="0">
                <a:solidFill>
                  <a:srgbClr val="12183C"/>
                </a:solidFill>
                <a:latin typeface="Microsoft Sans Serif"/>
                <a:cs typeface="Microsoft Sans Serif"/>
              </a:rPr>
              <a:t> </a:t>
            </a:r>
            <a:r>
              <a:rPr sz="8000" b="0" spc="880" dirty="0">
                <a:solidFill>
                  <a:srgbClr val="12183C"/>
                </a:solidFill>
                <a:latin typeface="Microsoft Sans Serif"/>
                <a:cs typeface="Microsoft Sans Serif"/>
              </a:rPr>
              <a:t>Report</a:t>
            </a:r>
            <a:endParaRPr sz="8000" dirty="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" y="14898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90422" y="16029"/>
            <a:ext cx="482600" cy="10271125"/>
          </a:xfrm>
          <a:custGeom>
            <a:avLst/>
            <a:gdLst/>
            <a:ahLst/>
            <a:cxnLst/>
            <a:rect l="l" t="t" r="r" b="b"/>
            <a:pathLst>
              <a:path w="482600" h="10271125">
                <a:moveTo>
                  <a:pt x="482203" y="0"/>
                </a:moveTo>
                <a:lnTo>
                  <a:pt x="482203" y="10270925"/>
                </a:lnTo>
                <a:lnTo>
                  <a:pt x="0" y="10270925"/>
                </a:lnTo>
                <a:lnTo>
                  <a:pt x="0" y="0"/>
                </a:lnTo>
                <a:lnTo>
                  <a:pt x="48220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07022" y="2031344"/>
            <a:ext cx="3851910" cy="198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2785">
              <a:lnSpc>
                <a:spcPct val="100000"/>
              </a:lnSpc>
              <a:spcBef>
                <a:spcPts val="105"/>
              </a:spcBef>
            </a:pPr>
            <a:endParaRPr lang="en-US" sz="355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12700" marR="582295">
              <a:lnSpc>
                <a:spcPct val="114999"/>
              </a:lnSpc>
              <a:spcBef>
                <a:spcPts val="2310"/>
              </a:spcBef>
            </a:pPr>
            <a:endParaRPr lang="en-US" sz="2500" b="1" spc="-5" dirty="0">
              <a:solidFill>
                <a:srgbClr val="12183C"/>
              </a:solidFill>
              <a:latin typeface="Tahoma"/>
              <a:cs typeface="Tahoma"/>
            </a:endParaRPr>
          </a:p>
        </p:txBody>
      </p:sp>
      <p:sp>
        <p:nvSpPr>
          <p:cNvPr id="17" name="object 28">
            <a:extLst>
              <a:ext uri="{FF2B5EF4-FFF2-40B4-BE49-F238E27FC236}">
                <a16:creationId xmlns:a16="http://schemas.microsoft.com/office/drawing/2014/main" id="{6A601976-C83C-6C06-C00B-991EE43FF740}"/>
              </a:ext>
            </a:extLst>
          </p:cNvPr>
          <p:cNvSpPr/>
          <p:nvPr/>
        </p:nvSpPr>
        <p:spPr>
          <a:xfrm>
            <a:off x="1152500" y="1854729"/>
            <a:ext cx="4757420" cy="7381875"/>
          </a:xfrm>
          <a:custGeom>
            <a:avLst/>
            <a:gdLst/>
            <a:ahLst/>
            <a:cxnLst/>
            <a:rect l="l" t="t" r="r" b="b"/>
            <a:pathLst>
              <a:path w="4757419" h="7381875">
                <a:moveTo>
                  <a:pt x="4638602" y="7381350"/>
                </a:moveTo>
                <a:lnTo>
                  <a:pt x="124365" y="7381350"/>
                </a:lnTo>
                <a:lnTo>
                  <a:pt x="110018" y="7379027"/>
                </a:lnTo>
                <a:lnTo>
                  <a:pt x="65900" y="7356167"/>
                </a:lnTo>
                <a:lnTo>
                  <a:pt x="31073" y="7321340"/>
                </a:lnTo>
                <a:lnTo>
                  <a:pt x="8214" y="7277223"/>
                </a:lnTo>
                <a:lnTo>
                  <a:pt x="0" y="7226493"/>
                </a:lnTo>
                <a:lnTo>
                  <a:pt x="0" y="160748"/>
                </a:lnTo>
                <a:lnTo>
                  <a:pt x="8214" y="110018"/>
                </a:lnTo>
                <a:lnTo>
                  <a:pt x="31073" y="65900"/>
                </a:lnTo>
                <a:lnTo>
                  <a:pt x="65900" y="31073"/>
                </a:lnTo>
                <a:lnTo>
                  <a:pt x="110018" y="8214"/>
                </a:lnTo>
                <a:lnTo>
                  <a:pt x="160748" y="0"/>
                </a:lnTo>
                <a:lnTo>
                  <a:pt x="4602220" y="0"/>
                </a:lnTo>
                <a:lnTo>
                  <a:pt x="4652950" y="8214"/>
                </a:lnTo>
                <a:lnTo>
                  <a:pt x="4697067" y="31073"/>
                </a:lnTo>
                <a:lnTo>
                  <a:pt x="4731894" y="65900"/>
                </a:lnTo>
                <a:lnTo>
                  <a:pt x="4754753" y="110018"/>
                </a:lnTo>
                <a:lnTo>
                  <a:pt x="4756870" y="123087"/>
                </a:lnTo>
                <a:lnTo>
                  <a:pt x="4756870" y="7264153"/>
                </a:lnTo>
                <a:lnTo>
                  <a:pt x="4731894" y="7321340"/>
                </a:lnTo>
                <a:lnTo>
                  <a:pt x="4697067" y="7356167"/>
                </a:lnTo>
                <a:lnTo>
                  <a:pt x="4652950" y="7379027"/>
                </a:lnTo>
                <a:lnTo>
                  <a:pt x="4638602" y="7381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9" name="object 28">
            <a:extLst>
              <a:ext uri="{FF2B5EF4-FFF2-40B4-BE49-F238E27FC236}">
                <a16:creationId xmlns:a16="http://schemas.microsoft.com/office/drawing/2014/main" id="{385270C3-C324-69E9-FF68-DE548618164C}"/>
              </a:ext>
            </a:extLst>
          </p:cNvPr>
          <p:cNvSpPr/>
          <p:nvPr/>
        </p:nvSpPr>
        <p:spPr>
          <a:xfrm>
            <a:off x="6873364" y="1871058"/>
            <a:ext cx="4757420" cy="7381875"/>
          </a:xfrm>
          <a:custGeom>
            <a:avLst/>
            <a:gdLst/>
            <a:ahLst/>
            <a:cxnLst/>
            <a:rect l="l" t="t" r="r" b="b"/>
            <a:pathLst>
              <a:path w="4757419" h="7381875">
                <a:moveTo>
                  <a:pt x="4638602" y="7381350"/>
                </a:moveTo>
                <a:lnTo>
                  <a:pt x="124365" y="7381350"/>
                </a:lnTo>
                <a:lnTo>
                  <a:pt x="110018" y="7379027"/>
                </a:lnTo>
                <a:lnTo>
                  <a:pt x="65900" y="7356167"/>
                </a:lnTo>
                <a:lnTo>
                  <a:pt x="31073" y="7321340"/>
                </a:lnTo>
                <a:lnTo>
                  <a:pt x="8214" y="7277223"/>
                </a:lnTo>
                <a:lnTo>
                  <a:pt x="0" y="7226493"/>
                </a:lnTo>
                <a:lnTo>
                  <a:pt x="0" y="160748"/>
                </a:lnTo>
                <a:lnTo>
                  <a:pt x="8214" y="110018"/>
                </a:lnTo>
                <a:lnTo>
                  <a:pt x="31073" y="65900"/>
                </a:lnTo>
                <a:lnTo>
                  <a:pt x="65900" y="31073"/>
                </a:lnTo>
                <a:lnTo>
                  <a:pt x="110018" y="8214"/>
                </a:lnTo>
                <a:lnTo>
                  <a:pt x="160748" y="0"/>
                </a:lnTo>
                <a:lnTo>
                  <a:pt x="4602220" y="0"/>
                </a:lnTo>
                <a:lnTo>
                  <a:pt x="4652950" y="8214"/>
                </a:lnTo>
                <a:lnTo>
                  <a:pt x="4697067" y="31073"/>
                </a:lnTo>
                <a:lnTo>
                  <a:pt x="4731894" y="65900"/>
                </a:lnTo>
                <a:lnTo>
                  <a:pt x="4754753" y="110018"/>
                </a:lnTo>
                <a:lnTo>
                  <a:pt x="4756870" y="123087"/>
                </a:lnTo>
                <a:lnTo>
                  <a:pt x="4756870" y="7264153"/>
                </a:lnTo>
                <a:lnTo>
                  <a:pt x="4731894" y="7321340"/>
                </a:lnTo>
                <a:lnTo>
                  <a:pt x="4697067" y="7356167"/>
                </a:lnTo>
                <a:lnTo>
                  <a:pt x="4652950" y="7379027"/>
                </a:lnTo>
                <a:lnTo>
                  <a:pt x="4638602" y="7381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8">
            <a:extLst>
              <a:ext uri="{FF2B5EF4-FFF2-40B4-BE49-F238E27FC236}">
                <a16:creationId xmlns:a16="http://schemas.microsoft.com/office/drawing/2014/main" id="{3F2949B4-1D4C-C4D0-B2F1-2042D1F0E706}"/>
              </a:ext>
            </a:extLst>
          </p:cNvPr>
          <p:cNvSpPr/>
          <p:nvPr/>
        </p:nvSpPr>
        <p:spPr>
          <a:xfrm>
            <a:off x="12284311" y="1871058"/>
            <a:ext cx="4757420" cy="7381875"/>
          </a:xfrm>
          <a:custGeom>
            <a:avLst/>
            <a:gdLst/>
            <a:ahLst/>
            <a:cxnLst/>
            <a:rect l="l" t="t" r="r" b="b"/>
            <a:pathLst>
              <a:path w="4757419" h="7381875">
                <a:moveTo>
                  <a:pt x="4638602" y="7381350"/>
                </a:moveTo>
                <a:lnTo>
                  <a:pt x="124365" y="7381350"/>
                </a:lnTo>
                <a:lnTo>
                  <a:pt x="110018" y="7379027"/>
                </a:lnTo>
                <a:lnTo>
                  <a:pt x="65900" y="7356167"/>
                </a:lnTo>
                <a:lnTo>
                  <a:pt x="31073" y="7321340"/>
                </a:lnTo>
                <a:lnTo>
                  <a:pt x="8214" y="7277223"/>
                </a:lnTo>
                <a:lnTo>
                  <a:pt x="0" y="7226493"/>
                </a:lnTo>
                <a:lnTo>
                  <a:pt x="0" y="160748"/>
                </a:lnTo>
                <a:lnTo>
                  <a:pt x="8214" y="110018"/>
                </a:lnTo>
                <a:lnTo>
                  <a:pt x="31073" y="65900"/>
                </a:lnTo>
                <a:lnTo>
                  <a:pt x="65900" y="31073"/>
                </a:lnTo>
                <a:lnTo>
                  <a:pt x="110018" y="8214"/>
                </a:lnTo>
                <a:lnTo>
                  <a:pt x="160748" y="0"/>
                </a:lnTo>
                <a:lnTo>
                  <a:pt x="4602220" y="0"/>
                </a:lnTo>
                <a:lnTo>
                  <a:pt x="4652950" y="8214"/>
                </a:lnTo>
                <a:lnTo>
                  <a:pt x="4697067" y="31073"/>
                </a:lnTo>
                <a:lnTo>
                  <a:pt x="4731894" y="65900"/>
                </a:lnTo>
                <a:lnTo>
                  <a:pt x="4754753" y="110018"/>
                </a:lnTo>
                <a:lnTo>
                  <a:pt x="4756870" y="123087"/>
                </a:lnTo>
                <a:lnTo>
                  <a:pt x="4756870" y="7264153"/>
                </a:lnTo>
                <a:lnTo>
                  <a:pt x="4731894" y="7321340"/>
                </a:lnTo>
                <a:lnTo>
                  <a:pt x="4697067" y="7356167"/>
                </a:lnTo>
                <a:lnTo>
                  <a:pt x="4652950" y="7379027"/>
                </a:lnTo>
                <a:lnTo>
                  <a:pt x="4638602" y="7381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85F115-C4D0-167F-D09D-15D16197CE20}"/>
              </a:ext>
            </a:extLst>
          </p:cNvPr>
          <p:cNvSpPr txBox="1"/>
          <p:nvPr/>
        </p:nvSpPr>
        <p:spPr>
          <a:xfrm>
            <a:off x="7644000" y="3254019"/>
            <a:ext cx="28716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Visualization Using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Bar </a:t>
            </a:r>
            <a:r>
              <a:rPr lang="en-US" sz="2500" b="1" dirty="0" err="1"/>
              <a:t>chart,piechart,scatter</a:t>
            </a:r>
            <a:r>
              <a:rPr lang="en-US" sz="2500" b="1" dirty="0"/>
              <a:t> </a:t>
            </a:r>
            <a:r>
              <a:rPr lang="en-US" sz="2500" b="1" dirty="0" err="1"/>
              <a:t>plot,bullet</a:t>
            </a:r>
            <a:r>
              <a:rPr lang="en-US" sz="2500" b="1" dirty="0"/>
              <a:t> </a:t>
            </a:r>
            <a:r>
              <a:rPr lang="en-US" sz="2500" b="1" dirty="0" err="1"/>
              <a:t>chatrt</a:t>
            </a:r>
            <a:r>
              <a:rPr lang="en-US" sz="2500" b="1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/>
              <a:t>custome</a:t>
            </a:r>
            <a:r>
              <a:rPr lang="en-US" sz="2500" b="1" dirty="0"/>
              <a:t> filters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Text </a:t>
            </a:r>
            <a:r>
              <a:rPr lang="en-US" sz="2500" b="1" dirty="0" err="1"/>
              <a:t>value,wild</a:t>
            </a:r>
            <a:r>
              <a:rPr lang="en-US" sz="2500" b="1" dirty="0"/>
              <a:t> </a:t>
            </a:r>
            <a:r>
              <a:rPr lang="en-US" sz="2500" b="1" dirty="0" err="1"/>
              <a:t>card,condition</a:t>
            </a: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/>
              <a:t>Calender</a:t>
            </a:r>
            <a:r>
              <a:rPr lang="en-US" sz="2500" b="1" dirty="0"/>
              <a:t> wise sales</a:t>
            </a:r>
          </a:p>
          <a:p>
            <a:endParaRPr lang="en-US" sz="2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601BB-C3B1-E4AE-B7B6-757F364EAFC5}"/>
              </a:ext>
            </a:extLst>
          </p:cNvPr>
          <p:cNvSpPr txBox="1"/>
          <p:nvPr/>
        </p:nvSpPr>
        <p:spPr>
          <a:xfrm>
            <a:off x="1752600" y="2247899"/>
            <a:ext cx="373291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solidFill>
                  <a:srgbClr val="12183C"/>
                </a:solidFill>
                <a:latin typeface="Tahoma"/>
                <a:cs typeface="Tahoma"/>
              </a:rPr>
              <a:t>Week-10</a:t>
            </a:r>
          </a:p>
          <a:p>
            <a:pPr algn="ctr"/>
            <a:endParaRPr lang="en-US" sz="320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Ml</a:t>
            </a: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 -Multiple-independent variable </a:t>
            </a: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Maths</a:t>
            </a: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 and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Polynomoial</a:t>
            </a: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 regression-</a:t>
            </a: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maths</a:t>
            </a: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 and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Decision tree-</a:t>
            </a: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maths</a:t>
            </a:r>
            <a:endParaRPr lang="en-US" sz="250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DS assignment 1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0AFCD-A5F7-EAAF-05F8-13B8773BAC8A}"/>
              </a:ext>
            </a:extLst>
          </p:cNvPr>
          <p:cNvSpPr txBox="1"/>
          <p:nvPr/>
        </p:nvSpPr>
        <p:spPr>
          <a:xfrm>
            <a:off x="7301544" y="2211795"/>
            <a:ext cx="3732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solidFill>
                  <a:srgbClr val="12183C"/>
                </a:solidFill>
                <a:latin typeface="Tahoma"/>
                <a:cs typeface="Tahoma"/>
              </a:rPr>
              <a:t>Week-11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3C5DA-CE0C-49EF-1074-CD58CE7A10F3}"/>
              </a:ext>
            </a:extLst>
          </p:cNvPr>
          <p:cNvSpPr txBox="1"/>
          <p:nvPr/>
        </p:nvSpPr>
        <p:spPr>
          <a:xfrm>
            <a:off x="12681393" y="2148128"/>
            <a:ext cx="3732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solidFill>
                  <a:srgbClr val="12183C"/>
                </a:solidFill>
                <a:latin typeface="Tahoma"/>
                <a:cs typeface="Tahoma"/>
              </a:rPr>
              <a:t>Week-12</a:t>
            </a:r>
          </a:p>
          <a:p>
            <a:pPr algn="ctr"/>
            <a:endParaRPr lang="en-US" sz="3200" b="1" spc="50" dirty="0">
              <a:solidFill>
                <a:srgbClr val="12183C"/>
              </a:solidFill>
              <a:latin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K-Means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RFM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 err="1">
                <a:solidFill>
                  <a:srgbClr val="12183C"/>
                </a:solidFill>
                <a:latin typeface="Tahoma"/>
                <a:cs typeface="Tahoma"/>
              </a:rPr>
              <a:t>Apriori</a:t>
            </a: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 algo.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Recommendation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Naïve bayes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50" dirty="0">
                <a:solidFill>
                  <a:srgbClr val="12183C"/>
                </a:solidFill>
                <a:latin typeface="Tahoma"/>
                <a:cs typeface="Tahoma"/>
              </a:rPr>
              <a:t>Churn prediction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6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629</TotalTime>
  <Words>899</Words>
  <Application>Microsoft Office PowerPoint</Application>
  <PresentationFormat>Custom</PresentationFormat>
  <Paragraphs>167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Abadi</vt:lpstr>
      <vt:lpstr>Arial</vt:lpstr>
      <vt:lpstr>Cambria</vt:lpstr>
      <vt:lpstr>Gill Sans MT</vt:lpstr>
      <vt:lpstr>Lucida Sans Unicode</vt:lpstr>
      <vt:lpstr>Microsoft Sans Serif</vt:lpstr>
      <vt:lpstr>Tahoma</vt:lpstr>
      <vt:lpstr>Times New Roman</vt:lpstr>
      <vt:lpstr>Trebuchet MS</vt:lpstr>
      <vt:lpstr>Verdana</vt:lpstr>
      <vt:lpstr>Gallery</vt:lpstr>
      <vt:lpstr>PowerPoint Presentation</vt:lpstr>
      <vt:lpstr>INTRODUCTION ABOUT COMPANY  ROLE AS AN INTERN</vt:lpstr>
      <vt:lpstr>About  Company</vt:lpstr>
      <vt:lpstr>Role  As An Intern</vt:lpstr>
      <vt:lpstr>PowerPoint Presentation</vt:lpstr>
      <vt:lpstr>Work Report</vt:lpstr>
      <vt:lpstr>Work Report</vt:lpstr>
      <vt:lpstr>Work Report</vt:lpstr>
      <vt:lpstr>Work Report</vt:lpstr>
      <vt:lpstr>Week-01:  Case  Study - Covid19 Data   Analysis</vt:lpstr>
      <vt:lpstr>Week-02:  Case   Study – Cricket  Data  Analysis</vt:lpstr>
      <vt:lpstr>Week-03:  Work   Report</vt:lpstr>
      <vt:lpstr>PowerPoint Presentation</vt:lpstr>
      <vt:lpstr>Week 4 and 5: numpy and visualization</vt:lpstr>
      <vt:lpstr>3D array in numpy and bar graph</vt:lpstr>
      <vt:lpstr>Creating pie chart </vt:lpstr>
      <vt:lpstr>line &amp;multiline chart</vt:lpstr>
      <vt:lpstr>PowerPoint Presentation</vt:lpstr>
      <vt:lpstr>SCATTER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Internship Presentation</dc:title>
  <dc:creator>PATEL HET</dc:creator>
  <cp:keywords>DAFbjxoclfk,BAEenhGB43s</cp:keywords>
  <cp:lastModifiedBy>V V</cp:lastModifiedBy>
  <cp:revision>15</cp:revision>
  <dcterms:created xsi:type="dcterms:W3CDTF">2023-03-15T03:53:20Z</dcterms:created>
  <dcterms:modified xsi:type="dcterms:W3CDTF">2023-04-30T10:51:04Z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2023-02-25T00:00:00Z</vt:filetime>
  </property>
</Properties>
</file>